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5.xml" ContentType="application/vnd.openxmlformats-officedocument.theme+xml"/>
  <Override PartName="/ppt/tags/tag3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4" r:id="rId6"/>
    <p:sldMasterId id="2147483681" r:id="rId7"/>
    <p:sldMasterId id="2147483697" r:id="rId8"/>
  </p:sldMasterIdLst>
  <p:notesMasterIdLst>
    <p:notesMasterId r:id="rId26"/>
  </p:notesMasterIdLst>
  <p:sldIdLst>
    <p:sldId id="347" r:id="rId9"/>
    <p:sldId id="257" r:id="rId10"/>
    <p:sldId id="258" r:id="rId11"/>
    <p:sldId id="259" r:id="rId12"/>
    <p:sldId id="260" r:id="rId13"/>
    <p:sldId id="261" r:id="rId14"/>
    <p:sldId id="262" r:id="rId15"/>
    <p:sldId id="263" r:id="rId16"/>
    <p:sldId id="264" r:id="rId17"/>
    <p:sldId id="265" r:id="rId18"/>
    <p:sldId id="266" r:id="rId19"/>
    <p:sldId id="348" r:id="rId20"/>
    <p:sldId id="267" r:id="rId21"/>
    <p:sldId id="268" r:id="rId22"/>
    <p:sldId id="269" r:id="rId23"/>
    <p:sldId id="270" r:id="rId24"/>
    <p:sldId id="346" r:id="rId25"/>
  </p:sldIdLst>
  <p:sldSz cx="12192000" cy="6858000"/>
  <p:notesSz cx="6858000" cy="9144000"/>
  <p:embeddedFontLst>
    <p:embeddedFont>
      <p:font typeface="Gill Sans" panose="020B0502020104020203" charset="0"/>
      <p:regular r:id="rId27"/>
      <p:bold r:id="rId28"/>
    </p:embeddedFont>
    <p:embeddedFont>
      <p:font typeface="Gill Sans MT" panose="020B050202010402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42">
          <p15:clr>
            <a:srgbClr val="A4A3A4"/>
          </p15:clr>
        </p15:guide>
        <p15:guide id="2" pos="384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7" roundtripDataSignature="AMtx7mgQQuqNsagnslGrwFNpcrBxUKiee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sego Kitso" initials="" lastIdx="1" clrIdx="0"/>
  <p:cmAuthor id="1" name="Kevin Pilz" initials="" lastIdx="4" clrIdx="1"/>
  <p:cmAuthor id="2" name="Ashley Greve" initials="" lastIdx="1" clrIdx="2"/>
  <p:cmAuthor id="3" name="Carina Ahuja" initials="" lastIdx="2" clrIdx="3"/>
  <p:cmAuthor id="4" name="Jessicah Zulu" initials="JZ" lastIdx="1" clrIdx="4">
    <p:extLst>
      <p:ext uri="{19B8F6BF-5375-455C-9EA6-DF929625EA0E}">
        <p15:presenceInfo xmlns:p15="http://schemas.microsoft.com/office/powerpoint/2012/main" userId="S::jezulu@ghsc-psm.org::c533f450-ba76-4d83-80f0-bd27823ca3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6C6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039AD-A07A-8232-D038-FE2B6F0AD62E}" v="12" dt="2024-02-21T17:39:16.761"/>
    <p1510:client id="{AD91CB46-6D15-18CE-EBB5-035C316A4321}" v="1" dt="2024-02-20T18:37:50.237"/>
    <p1510:client id="{C54BAB84-E7CA-B888-7197-AF8AEC09BC33}" v="1" dt="2024-02-20T18:13:21.844"/>
    <p1510:client id="{CB87D711-03EF-D886-F2A3-5AB3F9116D57}" v="13" dt="2024-02-20T18:22:03.277"/>
    <p1510:client id="{E89B9AB1-369A-1D12-7707-1F8734D4EBBE}" v="37" dt="2024-02-20T18:39:05.482"/>
    <p1510:client id="{FC816FD2-704C-44F2-A274-874B7BADDA14}" v="19" dt="2024-02-20T18:40:36.364"/>
    <p1510:client id="{FEF11DD2-40C5-16C9-9024-12BAD522F2E4}" v="30" dt="2024-02-20T18:11:24.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86358" autoAdjust="0"/>
  </p:normalViewPr>
  <p:slideViewPr>
    <p:cSldViewPr snapToGrid="0">
      <p:cViewPr varScale="1">
        <p:scale>
          <a:sx n="59" d="100"/>
          <a:sy n="59" d="100"/>
        </p:scale>
        <p:origin x="378" y="72"/>
      </p:cViewPr>
      <p:guideLst>
        <p:guide orient="horz" pos="1842"/>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43"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381234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192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ghsupplychain.org/"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2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s://www.ghsupplychain.org/" TargetMode="External"/><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228600" algn="l">
              <a:lnSpc>
                <a:spcPct val="100000"/>
              </a:lnSpc>
              <a:spcBef>
                <a:spcPts val="300"/>
              </a:spcBef>
              <a:spcAft>
                <a:spcPts val="0"/>
              </a:spcAft>
              <a:buClr>
                <a:srgbClr val="6C6463"/>
              </a:buClr>
              <a:buSzPts val="1920"/>
              <a:buFont typeface="Courier New"/>
              <a:buNone/>
              <a:defRPr>
                <a:solidFill>
                  <a:srgbClr val="6C6463"/>
                </a:solidFill>
              </a:defRPr>
            </a:lvl2pPr>
            <a:lvl3pPr marL="1371600" lvl="2" indent="-355600" algn="l">
              <a:lnSpc>
                <a:spcPct val="100000"/>
              </a:lnSpc>
              <a:spcBef>
                <a:spcPts val="300"/>
              </a:spcBef>
              <a:spcAft>
                <a:spcPts val="0"/>
              </a:spcAft>
              <a:buClr>
                <a:srgbClr val="6C6463"/>
              </a:buClr>
              <a:buSzPts val="2000"/>
              <a:buFont typeface="Gill Sans"/>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and Bullets">
  <p:cSld name="Photo and Bullets">
    <p:spTree>
      <p:nvGrpSpPr>
        <p:cNvPr id="1" name="Shape 94"/>
        <p:cNvGrpSpPr/>
        <p:nvPr/>
      </p:nvGrpSpPr>
      <p:grpSpPr>
        <a:xfrm>
          <a:off x="0" y="0"/>
          <a:ext cx="0" cy="0"/>
          <a:chOff x="0" y="0"/>
          <a:chExt cx="0" cy="0"/>
        </a:xfrm>
      </p:grpSpPr>
      <p:sp>
        <p:nvSpPr>
          <p:cNvPr id="95" name="Google Shape;95;p44"/>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4"/>
          <p:cNvSpPr txBox="1">
            <a:spLocks noGrp="1"/>
          </p:cNvSpPr>
          <p:nvPr>
            <p:ph type="body" idx="1"/>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50519" algn="l">
              <a:lnSpc>
                <a:spcPct val="100000"/>
              </a:lnSpc>
              <a:spcBef>
                <a:spcPts val="300"/>
              </a:spcBef>
              <a:spcAft>
                <a:spcPts val="0"/>
              </a:spcAft>
              <a:buClr>
                <a:srgbClr val="6C6463"/>
              </a:buClr>
              <a:buSzPts val="1920"/>
              <a:buChar char="o"/>
              <a:defRPr>
                <a:solidFill>
                  <a:srgbClr val="6C6463"/>
                </a:solidFill>
              </a:defRPr>
            </a:lvl2pPr>
            <a:lvl3pPr marL="1371600" lvl="2" indent="-355600" algn="l">
              <a:lnSpc>
                <a:spcPct val="100000"/>
              </a:lnSpc>
              <a:spcBef>
                <a:spcPts val="300"/>
              </a:spcBef>
              <a:spcAft>
                <a:spcPts val="0"/>
              </a:spcAft>
              <a:buSzPts val="2000"/>
              <a:buChar char="–"/>
              <a:defRPr>
                <a:solidFill>
                  <a:srgbClr val="6C6463"/>
                </a:solidFill>
              </a:defRPr>
            </a:lvl3pPr>
            <a:lvl4pPr marL="1828800" lvl="3" indent="-342900" algn="l">
              <a:lnSpc>
                <a:spcPct val="100000"/>
              </a:lnSpc>
              <a:spcBef>
                <a:spcPts val="300"/>
              </a:spcBef>
              <a:spcAft>
                <a:spcPts val="0"/>
              </a:spcAft>
              <a:buSzPts val="1800"/>
              <a:buChar char="•"/>
              <a:defRPr>
                <a:solidFill>
                  <a:srgbClr val="6C6463"/>
                </a:solidFill>
              </a:defRPr>
            </a:lvl4pPr>
            <a:lvl5pPr marL="2286000" lvl="4" indent="-342900" algn="l">
              <a:lnSpc>
                <a:spcPct val="100000"/>
              </a:lnSpc>
              <a:spcBef>
                <a:spcPts val="300"/>
              </a:spcBef>
              <a:spcAft>
                <a:spcPts val="0"/>
              </a:spcAft>
              <a:buSzPts val="1800"/>
              <a:buChar char="•"/>
              <a:defRPr>
                <a:solidFill>
                  <a:srgbClr val="6C6463"/>
                </a:solidFill>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 name="Google Shape;98;p44"/>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
        <p:nvSpPr>
          <p:cNvPr id="99" name="Google Shape;99;p44"/>
          <p:cNvSpPr txBox="1">
            <a:spLocks noGrp="1"/>
          </p:cNvSpPr>
          <p:nvPr>
            <p:ph type="body" idx="2"/>
          </p:nvPr>
        </p:nvSpPr>
        <p:spPr>
          <a:xfrm>
            <a:off x="617538" y="5888735"/>
            <a:ext cx="5181600" cy="2882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Clr>
                <a:srgbClr val="6C6463"/>
              </a:buClr>
              <a:buSzPts val="1000"/>
              <a:buFont typeface="Gill Sans"/>
              <a:buNone/>
              <a:defRPr sz="1000">
                <a:solidFill>
                  <a:srgbClr val="6C6463"/>
                </a:solidFill>
                <a:latin typeface="Gill Sans"/>
                <a:ea typeface="Gill Sans"/>
                <a:cs typeface="Gill Sans"/>
                <a:sym typeface="Gill Sans"/>
              </a:defRPr>
            </a:lvl1pPr>
            <a:lvl2pPr marL="914400" lvl="1" indent="-279400" algn="l">
              <a:lnSpc>
                <a:spcPct val="100000"/>
              </a:lnSpc>
              <a:spcBef>
                <a:spcPts val="300"/>
              </a:spcBef>
              <a:spcAft>
                <a:spcPts val="0"/>
              </a:spcAft>
              <a:buClr>
                <a:srgbClr val="6C6463"/>
              </a:buClr>
              <a:buSzPts val="800"/>
              <a:buChar char="o"/>
              <a:defRPr sz="1000">
                <a:latin typeface="Gill Sans"/>
                <a:ea typeface="Gill Sans"/>
                <a:cs typeface="Gill Sans"/>
                <a:sym typeface="Gill Sans"/>
              </a:defRPr>
            </a:lvl2pPr>
            <a:lvl3pPr marL="1371600" lvl="2" indent="-292100" algn="l">
              <a:lnSpc>
                <a:spcPct val="100000"/>
              </a:lnSpc>
              <a:spcBef>
                <a:spcPts val="300"/>
              </a:spcBef>
              <a:spcAft>
                <a:spcPts val="0"/>
              </a:spcAft>
              <a:buSzPts val="1000"/>
              <a:buChar char="–"/>
              <a:defRPr sz="1000">
                <a:latin typeface="Gill Sans"/>
                <a:ea typeface="Gill Sans"/>
                <a:cs typeface="Gill Sans"/>
                <a:sym typeface="Gill Sans"/>
              </a:defRPr>
            </a:lvl3pPr>
            <a:lvl4pPr marL="1828800" lvl="3" indent="-292100" algn="l">
              <a:lnSpc>
                <a:spcPct val="100000"/>
              </a:lnSpc>
              <a:spcBef>
                <a:spcPts val="300"/>
              </a:spcBef>
              <a:spcAft>
                <a:spcPts val="0"/>
              </a:spcAft>
              <a:buSzPts val="1000"/>
              <a:buChar char="•"/>
              <a:defRPr sz="1000">
                <a:latin typeface="Gill Sans"/>
                <a:ea typeface="Gill Sans"/>
                <a:cs typeface="Gill Sans"/>
                <a:sym typeface="Gill Sans"/>
              </a:defRPr>
            </a:lvl4pPr>
            <a:lvl5pPr marL="2286000" lvl="4" indent="-292100" algn="l">
              <a:lnSpc>
                <a:spcPct val="100000"/>
              </a:lnSpc>
              <a:spcBef>
                <a:spcPts val="300"/>
              </a:spcBef>
              <a:spcAft>
                <a:spcPts val="0"/>
              </a:spcAft>
              <a:buSzPts val="1000"/>
              <a:buChar char="•"/>
              <a:defRPr sz="1000">
                <a:latin typeface="Gill Sans"/>
                <a:ea typeface="Gill Sans"/>
                <a:cs typeface="Gill Sans"/>
                <a:sym typeface="Gill Sans"/>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4"/>
          <p:cNvSpPr>
            <a:spLocks noGrp="1"/>
          </p:cNvSpPr>
          <p:nvPr>
            <p:ph type="pic" idx="3"/>
          </p:nvPr>
        </p:nvSpPr>
        <p:spPr>
          <a:xfrm>
            <a:off x="617538" y="1825625"/>
            <a:ext cx="5181600" cy="3981450"/>
          </a:xfrm>
          <a:prstGeom prst="rect">
            <a:avLst/>
          </a:prstGeom>
          <a:noFill/>
          <a:ln>
            <a:noFill/>
          </a:ln>
        </p:spPr>
      </p:sp>
      <p:cxnSp>
        <p:nvCxnSpPr>
          <p:cNvPr id="101" name="Google Shape;101;p44"/>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2"/>
        <p:cNvGrpSpPr/>
        <p:nvPr/>
      </p:nvGrpSpPr>
      <p:grpSpPr>
        <a:xfrm>
          <a:off x="0" y="0"/>
          <a:ext cx="0" cy="0"/>
          <a:chOff x="0" y="0"/>
          <a:chExt cx="0" cy="0"/>
        </a:xfrm>
      </p:grpSpPr>
      <p:sp>
        <p:nvSpPr>
          <p:cNvPr id="103" name="Google Shape;103;p45"/>
          <p:cNvSpPr txBox="1">
            <a:spLocks noGrp="1"/>
          </p:cNvSpPr>
          <p:nvPr>
            <p:ph type="title"/>
          </p:nvPr>
        </p:nvSpPr>
        <p:spPr>
          <a:xfrm>
            <a:off x="617221" y="365125"/>
            <a:ext cx="10738168" cy="1036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5"/>
          <p:cNvSpPr txBox="1">
            <a:spLocks noGrp="1"/>
          </p:cNvSpPr>
          <p:nvPr>
            <p:ph type="body" idx="1"/>
          </p:nvPr>
        </p:nvSpPr>
        <p:spPr>
          <a:xfrm>
            <a:off x="617222" y="1681163"/>
            <a:ext cx="515746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45"/>
          <p:cNvSpPr txBox="1">
            <a:spLocks noGrp="1"/>
          </p:cNvSpPr>
          <p:nvPr>
            <p:ph type="body" idx="2"/>
          </p:nvPr>
        </p:nvSpPr>
        <p:spPr>
          <a:xfrm>
            <a:off x="617222" y="2505075"/>
            <a:ext cx="515746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45"/>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
        <p:nvSpPr>
          <p:cNvPr id="107" name="Google Shape;107;p45"/>
          <p:cNvSpPr txBox="1">
            <a:spLocks noGrp="1"/>
          </p:cNvSpPr>
          <p:nvPr>
            <p:ph type="body" idx="3"/>
          </p:nvPr>
        </p:nvSpPr>
        <p:spPr>
          <a:xfrm>
            <a:off x="6197600" y="1681163"/>
            <a:ext cx="515778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45"/>
          <p:cNvSpPr txBox="1">
            <a:spLocks noGrp="1"/>
          </p:cNvSpPr>
          <p:nvPr>
            <p:ph type="body" idx="4"/>
          </p:nvPr>
        </p:nvSpPr>
        <p:spPr>
          <a:xfrm>
            <a:off x="6197600" y="2505075"/>
            <a:ext cx="5157789"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10" name="Google Shape;110;p45"/>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1"/>
        <p:cNvGrpSpPr/>
        <p:nvPr/>
      </p:nvGrpSpPr>
      <p:grpSpPr>
        <a:xfrm>
          <a:off x="0" y="0"/>
          <a:ext cx="0" cy="0"/>
          <a:chOff x="0" y="0"/>
          <a:chExt cx="0" cy="0"/>
        </a:xfrm>
      </p:grpSpPr>
      <p:sp>
        <p:nvSpPr>
          <p:cNvPr id="112" name="Google Shape;112;p46"/>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4"/>
        <p:cNvGrpSpPr/>
        <p:nvPr/>
      </p:nvGrpSpPr>
      <p:grpSpPr>
        <a:xfrm>
          <a:off x="0" y="0"/>
          <a:ext cx="0" cy="0"/>
          <a:chOff x="0" y="0"/>
          <a:chExt cx="0" cy="0"/>
        </a:xfrm>
      </p:grpSpPr>
      <p:sp>
        <p:nvSpPr>
          <p:cNvPr id="115" name="Google Shape;115;p4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16" name="Google Shape;116;p4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117" name="Google Shape;117;p4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18" name="Google Shape;118;p47"/>
          <p:cNvSpPr/>
          <p:nvPr/>
        </p:nvSpPr>
        <p:spPr>
          <a:xfrm>
            <a:off x="617220" y="6397238"/>
            <a:ext cx="61618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a:solidFill>
                  <a:schemeClr val="lt2"/>
                </a:solidFill>
                <a:latin typeface="Gill Sans"/>
                <a:ea typeface="Gill Sans"/>
                <a:cs typeface="Gill Sans"/>
                <a:sym typeface="Gill Sans"/>
              </a:rPr>
              <a:t>USAID GLOBAL HEALTH SUPPLY CHAIN PROGRAM </a:t>
            </a:r>
            <a:r>
              <a:rPr lang="en-US" sz="1200" b="0">
                <a:solidFill>
                  <a:srgbClr val="6C6463"/>
                </a:solidFill>
                <a:latin typeface="Gill Sans"/>
                <a:ea typeface="Gill Sans"/>
                <a:cs typeface="Gill Sans"/>
                <a:sym typeface="Gill Sans"/>
              </a:rPr>
              <a:t>–</a:t>
            </a:r>
            <a:r>
              <a:rPr lang="en-US" sz="1200" b="1">
                <a:solidFill>
                  <a:srgbClr val="6C6463"/>
                </a:solidFill>
                <a:latin typeface="Gill Sans"/>
                <a:ea typeface="Gill Sans"/>
                <a:cs typeface="Gill Sans"/>
                <a:sym typeface="Gill Sans"/>
              </a:rPr>
              <a:t> </a:t>
            </a:r>
            <a:r>
              <a:rPr lang="en-US" sz="1200" b="0">
                <a:solidFill>
                  <a:srgbClr val="6C6463"/>
                </a:solidFill>
                <a:latin typeface="Gill Sans"/>
                <a:ea typeface="Gill Sans"/>
                <a:cs typeface="Gill Sans"/>
                <a:sym typeface="Gill Sans"/>
              </a:rPr>
              <a:t>Procurement and Supply Management</a:t>
            </a:r>
            <a:endParaRPr/>
          </a:p>
          <a:p>
            <a:pPr marL="0" marR="0" lvl="0" indent="0" algn="l" rtl="0">
              <a:spcBef>
                <a:spcPts val="0"/>
              </a:spcBef>
              <a:spcAft>
                <a:spcPts val="0"/>
              </a:spcAft>
              <a:buNone/>
            </a:pPr>
            <a:endParaRPr sz="1200" b="1">
              <a:solidFill>
                <a:srgbClr val="BA0C2F"/>
              </a:solidFill>
              <a:latin typeface="Gill Sans"/>
              <a:ea typeface="Gill Sans"/>
              <a:cs typeface="Gill Sans"/>
              <a:sym typeface="Gill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19"/>
        <p:cNvGrpSpPr/>
        <p:nvPr/>
      </p:nvGrpSpPr>
      <p:grpSpPr>
        <a:xfrm>
          <a:off x="0" y="0"/>
          <a:ext cx="0" cy="0"/>
          <a:chOff x="0" y="0"/>
          <a:chExt cx="0" cy="0"/>
        </a:xfrm>
      </p:grpSpPr>
      <p:cxnSp>
        <p:nvCxnSpPr>
          <p:cNvPr id="120" name="Google Shape;120;p48"/>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121" name="Google Shape;121;p48"/>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22" name="Google Shape;122;p48"/>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23" name="Google Shape;123;p48"/>
          <p:cNvSpPr txBox="1"/>
          <p:nvPr/>
        </p:nvSpPr>
        <p:spPr>
          <a:xfrm>
            <a:off x="617220" y="4956999"/>
            <a:ext cx="1076805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6C6463"/>
                </a:solidFill>
                <a:latin typeface="Gill Sans"/>
                <a:ea typeface="Gill Sans"/>
                <a:cs typeface="Gill Sans"/>
                <a:sym typeface="Gill Sans"/>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u="sng">
                <a:solidFill>
                  <a:srgbClr val="6C6463"/>
                </a:solidFill>
                <a:latin typeface="Gill Sans"/>
                <a:ea typeface="Gill Sans"/>
                <a:cs typeface="Gill Sans"/>
                <a:sym typeface="Gill Sans"/>
                <a:hlinkClick r:id="rId2">
                  <a:extLst>
                    <a:ext uri="{A12FA001-AC4F-418D-AE19-62706E023703}">
                      <ahyp:hlinkClr xmlns:ahyp="http://schemas.microsoft.com/office/drawing/2018/hyperlinkcolor" val="tx"/>
                    </a:ext>
                  </a:extLst>
                </a:hlinkClick>
              </a:rPr>
              <a:t>ghsupplychain.org</a:t>
            </a:r>
            <a:r>
              <a:rPr lang="en-US" sz="1200">
                <a:solidFill>
                  <a:srgbClr val="6C6463"/>
                </a:solidFill>
                <a:latin typeface="Gill Sans"/>
                <a:ea typeface="Gill Sans"/>
                <a:cs typeface="Gill Sans"/>
                <a:sym typeface="Gill Sans"/>
              </a:rPr>
              <a:t>.</a:t>
            </a:r>
            <a:endParaRPr/>
          </a:p>
          <a:p>
            <a:pPr marL="0" marR="0" lvl="0" indent="0" algn="l" rtl="0">
              <a:spcBef>
                <a:spcPts val="0"/>
              </a:spcBef>
              <a:spcAft>
                <a:spcPts val="0"/>
              </a:spcAft>
              <a:buNone/>
            </a:pPr>
            <a:endParaRPr sz="1200">
              <a:solidFill>
                <a:srgbClr val="6C6463"/>
              </a:solidFill>
              <a:latin typeface="Gill Sans"/>
              <a:ea typeface="Gill Sans"/>
              <a:cs typeface="Gill Sans"/>
              <a:sym typeface="Gill Sans"/>
            </a:endParaRPr>
          </a:p>
          <a:p>
            <a:pPr marL="0" marR="0" lvl="0" indent="0" algn="l" rtl="0">
              <a:spcBef>
                <a:spcPts val="0"/>
              </a:spcBef>
              <a:spcAft>
                <a:spcPts val="0"/>
              </a:spcAft>
              <a:buNone/>
            </a:pPr>
            <a:r>
              <a:rPr lang="en-US" sz="1200">
                <a:solidFill>
                  <a:srgbClr val="6C6463"/>
                </a:solidFill>
                <a:latin typeface="Gill Sans"/>
                <a:ea typeface="Gill Sans"/>
                <a:cs typeface="Gill Sans"/>
                <a:sym typeface="Gill Sans"/>
              </a:rPr>
              <a:t>The views expressed in this presentation do not necessarily reflect the views of USAID or the U.S. government.</a:t>
            </a:r>
            <a:endParaRPr/>
          </a:p>
        </p:txBody>
      </p:sp>
      <p:sp>
        <p:nvSpPr>
          <p:cNvPr id="124" name="Google Shape;124;p48"/>
          <p:cNvSpPr/>
          <p:nvPr/>
        </p:nvSpPr>
        <p:spPr>
          <a:xfrm>
            <a:off x="617220" y="6397238"/>
            <a:ext cx="21319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a:solidFill>
                  <a:schemeClr val="lt2"/>
                </a:solidFill>
                <a:latin typeface="Gill Sans"/>
                <a:ea typeface="Gill Sans"/>
                <a:cs typeface="Gill Sans"/>
                <a:sym typeface="Gill Sans"/>
              </a:rPr>
              <a:t>CHILD HEALTH TASK FORCE</a:t>
            </a:r>
            <a:endParaRPr sz="1200" b="1">
              <a:solidFill>
                <a:schemeClr val="lt2"/>
              </a:solidFill>
              <a:latin typeface="Gill Sans"/>
              <a:ea typeface="Gill Sans"/>
              <a:cs typeface="Gill Sans"/>
              <a:sym typeface="Gill Sans"/>
            </a:endParaRPr>
          </a:p>
          <a:p>
            <a:pPr marL="0" marR="0" lvl="0" indent="0" algn="l" rtl="0">
              <a:spcBef>
                <a:spcPts val="0"/>
              </a:spcBef>
              <a:spcAft>
                <a:spcPts val="0"/>
              </a:spcAft>
              <a:buNone/>
            </a:pPr>
            <a:endParaRPr sz="1200" b="1">
              <a:solidFill>
                <a:schemeClr val="lt2"/>
              </a:solidFill>
              <a:latin typeface="Gill Sans"/>
              <a:ea typeface="Gill Sans"/>
              <a:cs typeface="Gill Sans"/>
              <a:sym typeface="Gill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1"/>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228600" algn="l">
              <a:lnSpc>
                <a:spcPct val="100000"/>
              </a:lnSpc>
              <a:spcBef>
                <a:spcPts val="300"/>
              </a:spcBef>
              <a:spcAft>
                <a:spcPts val="0"/>
              </a:spcAft>
              <a:buClr>
                <a:srgbClr val="6C6463"/>
              </a:buClr>
              <a:buSzPts val="1920"/>
              <a:buFont typeface="Courier New"/>
              <a:buNone/>
              <a:defRPr>
                <a:solidFill>
                  <a:srgbClr val="6C6463"/>
                </a:solidFill>
              </a:defRPr>
            </a:lvl2pPr>
            <a:lvl3pPr marL="1371600" lvl="2" indent="-355600" algn="l">
              <a:lnSpc>
                <a:spcPct val="100000"/>
              </a:lnSpc>
              <a:spcBef>
                <a:spcPts val="300"/>
              </a:spcBef>
              <a:spcAft>
                <a:spcPts val="0"/>
              </a:spcAft>
              <a:buClr>
                <a:srgbClr val="6C6463"/>
              </a:buClr>
              <a:buSzPts val="2000"/>
              <a:buFont typeface="Gill Sans"/>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21"/>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38"/>
        <p:cNvGrpSpPr/>
        <p:nvPr/>
      </p:nvGrpSpPr>
      <p:grpSpPr>
        <a:xfrm>
          <a:off x="0" y="0"/>
          <a:ext cx="0" cy="0"/>
          <a:chOff x="0" y="0"/>
          <a:chExt cx="0" cy="0"/>
        </a:xfrm>
      </p:grpSpPr>
      <p:sp>
        <p:nvSpPr>
          <p:cNvPr id="139" name="Google Shape;139;p22"/>
          <p:cNvSpPr/>
          <p:nvPr/>
        </p:nvSpPr>
        <p:spPr>
          <a:xfrm>
            <a:off x="617220" y="6397238"/>
            <a:ext cx="60753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a:solidFill>
                  <a:schemeClr val="lt2"/>
                </a:solidFill>
                <a:latin typeface="Gill Sans"/>
                <a:ea typeface="Gill Sans"/>
                <a:cs typeface="Gill Sans"/>
                <a:sym typeface="Gill Sans"/>
              </a:rPr>
              <a:t>USAID GLOBAL HEALTH SUPPLY CHAIN PROGRAM</a:t>
            </a:r>
            <a:r>
              <a:rPr lang="en-US" sz="1200" b="1">
                <a:solidFill>
                  <a:schemeClr val="accent6"/>
                </a:solidFill>
                <a:latin typeface="Gill Sans"/>
                <a:ea typeface="Gill Sans"/>
                <a:cs typeface="Gill Sans"/>
                <a:sym typeface="Gill Sans"/>
              </a:rPr>
              <a:t>-</a:t>
            </a:r>
            <a:r>
              <a:rPr lang="en-US" sz="1200" b="0">
                <a:solidFill>
                  <a:schemeClr val="accent6"/>
                </a:solidFill>
                <a:latin typeface="Gill Sans"/>
                <a:ea typeface="Gill Sans"/>
                <a:cs typeface="Gill Sans"/>
                <a:sym typeface="Gill Sans"/>
              </a:rPr>
              <a:t>Procurement and Supply Management</a:t>
            </a:r>
            <a:endParaRPr/>
          </a:p>
          <a:p>
            <a:pPr marL="0" marR="0" lvl="0" indent="0" algn="l" rtl="0">
              <a:spcBef>
                <a:spcPts val="0"/>
              </a:spcBef>
              <a:spcAft>
                <a:spcPts val="0"/>
              </a:spcAft>
              <a:buNone/>
            </a:pPr>
            <a:endParaRPr sz="1200" b="1">
              <a:solidFill>
                <a:srgbClr val="BA0C2F"/>
              </a:solidFill>
              <a:latin typeface="Gill Sans"/>
              <a:ea typeface="Gill Sans"/>
              <a:cs typeface="Gill Sans"/>
              <a:sym typeface="Gill Sans"/>
            </a:endParaRPr>
          </a:p>
        </p:txBody>
      </p:sp>
      <p:sp>
        <p:nvSpPr>
          <p:cNvPr id="140" name="Google Shape;140;p22"/>
          <p:cNvSpPr txBox="1">
            <a:spLocks noGrp="1"/>
          </p:cNvSpPr>
          <p:nvPr>
            <p:ph type="title"/>
          </p:nvPr>
        </p:nvSpPr>
        <p:spPr>
          <a:xfrm>
            <a:off x="634423"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000"/>
              <a:buFont typeface="Gill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22"/>
          <p:cNvSpPr txBox="1">
            <a:spLocks noGrp="1"/>
          </p:cNvSpPr>
          <p:nvPr>
            <p:ph type="body" idx="1"/>
          </p:nvPr>
        </p:nvSpPr>
        <p:spPr>
          <a:xfrm>
            <a:off x="634423"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chemeClr val="accent6"/>
              </a:buClr>
              <a:buSzPts val="2400"/>
              <a:buNone/>
              <a:defRPr sz="2400">
                <a:solidFill>
                  <a:schemeClr val="accent6"/>
                </a:solidFill>
              </a:defRPr>
            </a:lvl1pPr>
            <a:lvl2pPr marL="914400" lvl="1" indent="-228600" algn="l">
              <a:lnSpc>
                <a:spcPct val="100000"/>
              </a:lnSpc>
              <a:spcBef>
                <a:spcPts val="300"/>
              </a:spcBef>
              <a:spcAft>
                <a:spcPts val="0"/>
              </a:spcAft>
              <a:buClr>
                <a:srgbClr val="888888"/>
              </a:buClr>
              <a:buSzPts val="16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100000"/>
              </a:lnSpc>
              <a:spcBef>
                <a:spcPts val="300"/>
              </a:spcBef>
              <a:spcAft>
                <a:spcPts val="0"/>
              </a:spcAft>
              <a:buSzPts val="1600"/>
              <a:buNone/>
              <a:defRPr sz="1600">
                <a:solidFill>
                  <a:srgbClr val="888888"/>
                </a:solidFill>
              </a:defRPr>
            </a:lvl6pPr>
            <a:lvl7pPr marL="3200400" lvl="6" indent="-228600" algn="l">
              <a:lnSpc>
                <a:spcPct val="100000"/>
              </a:lnSpc>
              <a:spcBef>
                <a:spcPts val="300"/>
              </a:spcBef>
              <a:spcAft>
                <a:spcPts val="0"/>
              </a:spcAft>
              <a:buSzPts val="1600"/>
              <a:buNone/>
              <a:defRPr sz="1600">
                <a:solidFill>
                  <a:srgbClr val="888888"/>
                </a:solidFill>
              </a:defRPr>
            </a:lvl7pPr>
            <a:lvl8pPr marL="3657600" lvl="7" indent="-228600" algn="l">
              <a:lnSpc>
                <a:spcPct val="100000"/>
              </a:lnSpc>
              <a:spcBef>
                <a:spcPts val="300"/>
              </a:spcBef>
              <a:spcAft>
                <a:spcPts val="0"/>
              </a:spcAft>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2" name="Google Shape;142;p22"/>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a:solidFill>
                  <a:schemeClr val="lt2"/>
                </a:solidFill>
                <a:latin typeface="Gill Sans"/>
                <a:ea typeface="Gill Sans"/>
                <a:cs typeface="Gill Sans"/>
                <a:sym typeface="Gill Sans"/>
              </a:rPr>
              <a:t>‹#›</a:t>
            </a:fld>
            <a:endParaRPr sz="1200" b="1">
              <a:solidFill>
                <a:schemeClr val="lt2"/>
              </a:solidFill>
              <a:latin typeface="Gill Sans"/>
              <a:ea typeface="Gill Sans"/>
              <a:cs typeface="Gill Sans"/>
              <a:sym typeface="Gill Sans"/>
            </a:endParaRPr>
          </a:p>
        </p:txBody>
      </p:sp>
      <p:cxnSp>
        <p:nvCxnSpPr>
          <p:cNvPr id="143" name="Google Shape;143;p22"/>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44" name="Google Shape;144;p22"/>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a:solidFill>
                  <a:schemeClr val="lt2"/>
                </a:solidFill>
                <a:latin typeface="Gill Sans"/>
                <a:ea typeface="Gill Sans"/>
                <a:cs typeface="Gill Sans"/>
                <a:sym typeface="Gill Sans"/>
              </a:rPr>
              <a:t>‹#›</a:t>
            </a:fld>
            <a:endParaRPr sz="1200" b="1">
              <a:solidFill>
                <a:schemeClr val="lt2"/>
              </a:solidFill>
              <a:latin typeface="Gill Sans"/>
              <a:ea typeface="Gill Sans"/>
              <a:cs typeface="Gill Sans"/>
              <a:sym typeface="Gill Sans"/>
            </a:endParaRPr>
          </a:p>
        </p:txBody>
      </p:sp>
      <p:cxnSp>
        <p:nvCxnSpPr>
          <p:cNvPr id="145" name="Google Shape;145;p22"/>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Beneficiary Image">
  <p:cSld name="Title Slide Beneficiary Image">
    <p:spTree>
      <p:nvGrpSpPr>
        <p:cNvPr id="1" name="Shape 152"/>
        <p:cNvGrpSpPr/>
        <p:nvPr/>
      </p:nvGrpSpPr>
      <p:grpSpPr>
        <a:xfrm>
          <a:off x="0" y="0"/>
          <a:ext cx="0" cy="0"/>
          <a:chOff x="0" y="0"/>
          <a:chExt cx="0" cy="0"/>
        </a:xfrm>
      </p:grpSpPr>
      <p:sp>
        <p:nvSpPr>
          <p:cNvPr id="153" name="Google Shape;153;p24"/>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54" name="Google Shape;154;p24"/>
          <p:cNvPicPr preferRelativeResize="0"/>
          <p:nvPr/>
        </p:nvPicPr>
        <p:blipFill rotWithShape="1">
          <a:blip r:embed="rId2">
            <a:alphaModFix/>
          </a:blip>
          <a:srcRect/>
          <a:stretch/>
        </p:blipFill>
        <p:spPr>
          <a:xfrm>
            <a:off x="547452" y="843480"/>
            <a:ext cx="11405616" cy="4901184"/>
          </a:xfrm>
          <a:prstGeom prst="rect">
            <a:avLst/>
          </a:prstGeom>
          <a:noFill/>
          <a:ln>
            <a:noFill/>
          </a:ln>
        </p:spPr>
      </p:pic>
      <p:sp>
        <p:nvSpPr>
          <p:cNvPr id="155" name="Google Shape;155;p24"/>
          <p:cNvSpPr/>
          <p:nvPr/>
        </p:nvSpPr>
        <p:spPr>
          <a:xfrm>
            <a:off x="5283200" y="1036320"/>
            <a:ext cx="6486988" cy="2420342"/>
          </a:xfrm>
          <a:prstGeom prst="rect">
            <a:avLst/>
          </a:prstGeom>
          <a:solidFill>
            <a:srgbClr val="FFFFF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56" name="Google Shape;156;p24"/>
          <p:cNvSpPr txBox="1">
            <a:spLocks noGrp="1"/>
          </p:cNvSpPr>
          <p:nvPr>
            <p:ph type="subTitle" idx="1"/>
          </p:nvPr>
        </p:nvSpPr>
        <p:spPr>
          <a:xfrm>
            <a:off x="5407460" y="2891864"/>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7" name="Google Shape;157;p24"/>
          <p:cNvSpPr txBox="1">
            <a:spLocks noGrp="1"/>
          </p:cNvSpPr>
          <p:nvPr>
            <p:ph type="ctrTitle"/>
          </p:nvPr>
        </p:nvSpPr>
        <p:spPr>
          <a:xfrm>
            <a:off x="5407460" y="1170559"/>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8" name="Google Shape;158;p24"/>
          <p:cNvCxnSpPr/>
          <p:nvPr/>
        </p:nvCxnSpPr>
        <p:spPr>
          <a:xfrm>
            <a:off x="5407460" y="2781375"/>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159" name="Google Shape;159;p24"/>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a:solidFill>
                  <a:schemeClr val="lt2"/>
                </a:solidFill>
                <a:latin typeface="Gill Sans"/>
                <a:ea typeface="Gill Sans"/>
                <a:cs typeface="Gill Sans"/>
                <a:sym typeface="Gill Sans"/>
              </a:rPr>
              <a:t>USAID GLOBAL HEALTH SUPPLY CHAIN PROGRAM</a:t>
            </a:r>
            <a:endParaRPr/>
          </a:p>
          <a:p>
            <a:pPr marL="0" marR="0" lvl="0" indent="0" algn="l" rtl="0">
              <a:lnSpc>
                <a:spcPct val="100000"/>
              </a:lnSpc>
              <a:spcBef>
                <a:spcPts val="0"/>
              </a:spcBef>
              <a:spcAft>
                <a:spcPts val="0"/>
              </a:spcAft>
              <a:buClr>
                <a:srgbClr val="6C6463"/>
              </a:buClr>
              <a:buSzPts val="1400"/>
              <a:buFont typeface="Gill Sans"/>
              <a:buNone/>
            </a:pPr>
            <a:r>
              <a:rPr lang="en-US" sz="1400">
                <a:solidFill>
                  <a:srgbClr val="6C6463"/>
                </a:solidFill>
                <a:latin typeface="Gill Sans"/>
                <a:ea typeface="Gill Sans"/>
                <a:cs typeface="Gill Sans"/>
                <a:sym typeface="Gill Sans"/>
              </a:rPr>
              <a:t>Procurement and Supply Management</a:t>
            </a:r>
            <a:endParaRPr/>
          </a:p>
        </p:txBody>
      </p:sp>
      <p:sp>
        <p:nvSpPr>
          <p:cNvPr id="160" name="Google Shape;160;p24"/>
          <p:cNvSpPr/>
          <p:nvPr/>
        </p:nvSpPr>
        <p:spPr>
          <a:xfrm rot="-5400000">
            <a:off x="11190116"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dk1"/>
                </a:solidFill>
                <a:latin typeface="Gill Sans"/>
                <a:ea typeface="Gill Sans"/>
                <a:cs typeface="Gill Sans"/>
                <a:sym typeface="Gill Sans"/>
              </a:rPr>
              <a:t>Photo: GHSC-PSM</a:t>
            </a:r>
            <a:endParaRPr sz="1000">
              <a:solidFill>
                <a:schemeClr val="dk1"/>
              </a:solidFill>
              <a:latin typeface="Gill Sans"/>
              <a:ea typeface="Gill Sans"/>
              <a:cs typeface="Gill Sans"/>
              <a:sym typeface="Gill Sans"/>
            </a:endParaRPr>
          </a:p>
        </p:txBody>
      </p:sp>
      <p:pic>
        <p:nvPicPr>
          <p:cNvPr id="161" name="Google Shape;161;p24"/>
          <p:cNvPicPr preferRelativeResize="0"/>
          <p:nvPr/>
        </p:nvPicPr>
        <p:blipFill rotWithShape="1">
          <a:blip r:embed="rId3">
            <a:alphaModFix/>
          </a:blip>
          <a:srcRect/>
          <a:stretch/>
        </p:blipFill>
        <p:spPr>
          <a:xfrm>
            <a:off x="5249719" y="5902102"/>
            <a:ext cx="2033020" cy="737618"/>
          </a:xfrm>
          <a:prstGeom prst="rect">
            <a:avLst/>
          </a:prstGeom>
          <a:noFill/>
          <a:ln>
            <a:noFill/>
          </a:ln>
        </p:spPr>
      </p:pic>
      <p:pic>
        <p:nvPicPr>
          <p:cNvPr id="162" name="Google Shape;162;p24"/>
          <p:cNvPicPr preferRelativeResize="0"/>
          <p:nvPr/>
        </p:nvPicPr>
        <p:blipFill rotWithShape="1">
          <a:blip r:embed="rId4">
            <a:alphaModFix/>
          </a:blip>
          <a:srcRect/>
          <a:stretch/>
        </p:blipFill>
        <p:spPr>
          <a:xfrm>
            <a:off x="554564" y="5940203"/>
            <a:ext cx="2204724" cy="661417"/>
          </a:xfrm>
          <a:prstGeom prst="rect">
            <a:avLst/>
          </a:prstGeom>
          <a:noFill/>
          <a:ln>
            <a:noFill/>
          </a:ln>
        </p:spPr>
      </p:pic>
      <p:pic>
        <p:nvPicPr>
          <p:cNvPr id="163" name="Google Shape;163;p24"/>
          <p:cNvPicPr preferRelativeResize="0"/>
          <p:nvPr/>
        </p:nvPicPr>
        <p:blipFill rotWithShape="1">
          <a:blip r:embed="rId5">
            <a:alphaModFix/>
          </a:blip>
          <a:srcRect/>
          <a:stretch/>
        </p:blipFill>
        <p:spPr>
          <a:xfrm>
            <a:off x="9646651" y="5821680"/>
            <a:ext cx="2537638" cy="9398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Shipping Image">
  <p:cSld name="Title Slide Shipping Image">
    <p:spTree>
      <p:nvGrpSpPr>
        <p:cNvPr id="1" name="Shape 164"/>
        <p:cNvGrpSpPr/>
        <p:nvPr/>
      </p:nvGrpSpPr>
      <p:grpSpPr>
        <a:xfrm>
          <a:off x="0" y="0"/>
          <a:ext cx="0" cy="0"/>
          <a:chOff x="0" y="0"/>
          <a:chExt cx="0" cy="0"/>
        </a:xfrm>
      </p:grpSpPr>
      <p:sp>
        <p:nvSpPr>
          <p:cNvPr id="165" name="Google Shape;165;p25"/>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66" name="Google Shape;166;p25"/>
          <p:cNvPicPr preferRelativeResize="0"/>
          <p:nvPr/>
        </p:nvPicPr>
        <p:blipFill rotWithShape="1">
          <a:blip r:embed="rId2">
            <a:alphaModFix/>
          </a:blip>
          <a:srcRect l="12125" t="14989" b="27833"/>
          <a:stretch/>
        </p:blipFill>
        <p:spPr>
          <a:xfrm>
            <a:off x="558800" y="843480"/>
            <a:ext cx="11320621" cy="4901184"/>
          </a:xfrm>
          <a:prstGeom prst="rect">
            <a:avLst/>
          </a:prstGeom>
          <a:noFill/>
          <a:ln>
            <a:noFill/>
          </a:ln>
        </p:spPr>
      </p:pic>
      <p:sp>
        <p:nvSpPr>
          <p:cNvPr id="167" name="Google Shape;167;p25"/>
          <p:cNvSpPr/>
          <p:nvPr/>
        </p:nvSpPr>
        <p:spPr>
          <a:xfrm>
            <a:off x="5283200" y="1036320"/>
            <a:ext cx="6486988" cy="2420342"/>
          </a:xfrm>
          <a:prstGeom prst="rect">
            <a:avLst/>
          </a:prstGeom>
          <a:solidFill>
            <a:srgbClr val="FFFFF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68" name="Google Shape;168;p25"/>
          <p:cNvSpPr txBox="1">
            <a:spLocks noGrp="1"/>
          </p:cNvSpPr>
          <p:nvPr>
            <p:ph type="subTitle" idx="1"/>
          </p:nvPr>
        </p:nvSpPr>
        <p:spPr>
          <a:xfrm>
            <a:off x="5407460" y="2891864"/>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9" name="Google Shape;169;p25"/>
          <p:cNvSpPr txBox="1">
            <a:spLocks noGrp="1"/>
          </p:cNvSpPr>
          <p:nvPr>
            <p:ph type="ctrTitle"/>
          </p:nvPr>
        </p:nvSpPr>
        <p:spPr>
          <a:xfrm>
            <a:off x="5407460" y="1170559"/>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0" name="Google Shape;170;p25"/>
          <p:cNvCxnSpPr/>
          <p:nvPr/>
        </p:nvCxnSpPr>
        <p:spPr>
          <a:xfrm>
            <a:off x="5407460" y="2781375"/>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171" name="Google Shape;171;p25"/>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a:solidFill>
                  <a:schemeClr val="lt2"/>
                </a:solidFill>
                <a:latin typeface="Gill Sans"/>
                <a:ea typeface="Gill Sans"/>
                <a:cs typeface="Gill Sans"/>
                <a:sym typeface="Gill Sans"/>
              </a:rPr>
              <a:t>USAID GLOBAL HEALTH SUPPLY CHAIN PROGRAM</a:t>
            </a:r>
            <a:endParaRPr/>
          </a:p>
          <a:p>
            <a:pPr marL="0" marR="0" lvl="0" indent="0" algn="l" rtl="0">
              <a:lnSpc>
                <a:spcPct val="100000"/>
              </a:lnSpc>
              <a:spcBef>
                <a:spcPts val="0"/>
              </a:spcBef>
              <a:spcAft>
                <a:spcPts val="0"/>
              </a:spcAft>
              <a:buClr>
                <a:srgbClr val="6C6463"/>
              </a:buClr>
              <a:buSzPts val="1400"/>
              <a:buFont typeface="Gill Sans"/>
              <a:buNone/>
            </a:pPr>
            <a:r>
              <a:rPr lang="en-US" sz="1400">
                <a:solidFill>
                  <a:srgbClr val="6C6463"/>
                </a:solidFill>
                <a:latin typeface="Gill Sans"/>
                <a:ea typeface="Gill Sans"/>
                <a:cs typeface="Gill Sans"/>
                <a:sym typeface="Gill Sans"/>
              </a:rPr>
              <a:t>Procurement and Supply Management</a:t>
            </a:r>
            <a:endParaRPr/>
          </a:p>
        </p:txBody>
      </p:sp>
      <p:sp>
        <p:nvSpPr>
          <p:cNvPr id="172" name="Google Shape;172;p25"/>
          <p:cNvSpPr/>
          <p:nvPr/>
        </p:nvSpPr>
        <p:spPr>
          <a:xfrm rot="-5400000">
            <a:off x="11159833"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lt1"/>
                </a:solidFill>
                <a:latin typeface="Gill Sans"/>
                <a:ea typeface="Gill Sans"/>
                <a:cs typeface="Gill Sans"/>
                <a:sym typeface="Gill Sans"/>
              </a:rPr>
              <a:t>Photo: Lan Andrian</a:t>
            </a:r>
            <a:endParaRPr sz="1000">
              <a:solidFill>
                <a:schemeClr val="lt1"/>
              </a:solidFill>
              <a:latin typeface="Gill Sans"/>
              <a:ea typeface="Gill Sans"/>
              <a:cs typeface="Gill Sans"/>
              <a:sym typeface="Gill Sans"/>
            </a:endParaRPr>
          </a:p>
        </p:txBody>
      </p:sp>
      <p:pic>
        <p:nvPicPr>
          <p:cNvPr id="173" name="Google Shape;173;p25"/>
          <p:cNvPicPr preferRelativeResize="0"/>
          <p:nvPr/>
        </p:nvPicPr>
        <p:blipFill rotWithShape="1">
          <a:blip r:embed="rId3">
            <a:alphaModFix/>
          </a:blip>
          <a:srcRect/>
          <a:stretch/>
        </p:blipFill>
        <p:spPr>
          <a:xfrm>
            <a:off x="5249719" y="5902102"/>
            <a:ext cx="2033020" cy="737618"/>
          </a:xfrm>
          <a:prstGeom prst="rect">
            <a:avLst/>
          </a:prstGeom>
          <a:noFill/>
          <a:ln>
            <a:noFill/>
          </a:ln>
        </p:spPr>
      </p:pic>
      <p:pic>
        <p:nvPicPr>
          <p:cNvPr id="174" name="Google Shape;174;p25"/>
          <p:cNvPicPr preferRelativeResize="0"/>
          <p:nvPr/>
        </p:nvPicPr>
        <p:blipFill rotWithShape="1">
          <a:blip r:embed="rId4">
            <a:alphaModFix/>
          </a:blip>
          <a:srcRect/>
          <a:stretch/>
        </p:blipFill>
        <p:spPr>
          <a:xfrm>
            <a:off x="554564" y="5940203"/>
            <a:ext cx="2204724" cy="661417"/>
          </a:xfrm>
          <a:prstGeom prst="rect">
            <a:avLst/>
          </a:prstGeom>
          <a:noFill/>
          <a:ln>
            <a:noFill/>
          </a:ln>
        </p:spPr>
      </p:pic>
      <p:pic>
        <p:nvPicPr>
          <p:cNvPr id="175" name="Google Shape;175;p25"/>
          <p:cNvPicPr preferRelativeResize="0"/>
          <p:nvPr/>
        </p:nvPicPr>
        <p:blipFill rotWithShape="1">
          <a:blip r:embed="rId5">
            <a:alphaModFix/>
          </a:blip>
          <a:srcRect/>
          <a:stretch/>
        </p:blipFill>
        <p:spPr>
          <a:xfrm>
            <a:off x="9606214" y="5881275"/>
            <a:ext cx="2537638" cy="9398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Pharmacist Image">
  <p:cSld name="Title Slide Pharmacist Image">
    <p:spTree>
      <p:nvGrpSpPr>
        <p:cNvPr id="1" name="Shape 176"/>
        <p:cNvGrpSpPr/>
        <p:nvPr/>
      </p:nvGrpSpPr>
      <p:grpSpPr>
        <a:xfrm>
          <a:off x="0" y="0"/>
          <a:ext cx="0" cy="0"/>
          <a:chOff x="0" y="0"/>
          <a:chExt cx="0" cy="0"/>
        </a:xfrm>
      </p:grpSpPr>
      <p:sp>
        <p:nvSpPr>
          <p:cNvPr id="177" name="Google Shape;177;p26"/>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78" name="Google Shape;178;p26"/>
          <p:cNvPicPr preferRelativeResize="0"/>
          <p:nvPr/>
        </p:nvPicPr>
        <p:blipFill rotWithShape="1">
          <a:blip r:embed="rId2">
            <a:alphaModFix/>
          </a:blip>
          <a:srcRect/>
          <a:stretch/>
        </p:blipFill>
        <p:spPr>
          <a:xfrm>
            <a:off x="547452" y="843480"/>
            <a:ext cx="11405616" cy="4901184"/>
          </a:xfrm>
          <a:prstGeom prst="rect">
            <a:avLst/>
          </a:prstGeom>
          <a:noFill/>
          <a:ln>
            <a:noFill/>
          </a:ln>
        </p:spPr>
      </p:pic>
      <p:sp>
        <p:nvSpPr>
          <p:cNvPr id="179" name="Google Shape;179;p26"/>
          <p:cNvSpPr/>
          <p:nvPr/>
        </p:nvSpPr>
        <p:spPr>
          <a:xfrm>
            <a:off x="738632" y="3148584"/>
            <a:ext cx="6486988" cy="2420342"/>
          </a:xfrm>
          <a:prstGeom prst="rect">
            <a:avLst/>
          </a:prstGeom>
          <a:solidFill>
            <a:srgbClr val="FFFFF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80" name="Google Shape;180;p26"/>
          <p:cNvSpPr txBox="1">
            <a:spLocks noGrp="1"/>
          </p:cNvSpPr>
          <p:nvPr>
            <p:ph type="subTitle" idx="1"/>
          </p:nvPr>
        </p:nvSpPr>
        <p:spPr>
          <a:xfrm>
            <a:off x="862892" y="5004128"/>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1" name="Google Shape;181;p26"/>
          <p:cNvSpPr txBox="1">
            <a:spLocks noGrp="1"/>
          </p:cNvSpPr>
          <p:nvPr>
            <p:ph type="ctrTitle"/>
          </p:nvPr>
        </p:nvSpPr>
        <p:spPr>
          <a:xfrm>
            <a:off x="862892" y="3282823"/>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2" name="Google Shape;182;p26"/>
          <p:cNvCxnSpPr/>
          <p:nvPr/>
        </p:nvCxnSpPr>
        <p:spPr>
          <a:xfrm>
            <a:off x="862892" y="4893639"/>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183" name="Google Shape;183;p26"/>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a:solidFill>
                  <a:schemeClr val="lt2"/>
                </a:solidFill>
                <a:latin typeface="Gill Sans"/>
                <a:ea typeface="Gill Sans"/>
                <a:cs typeface="Gill Sans"/>
                <a:sym typeface="Gill Sans"/>
              </a:rPr>
              <a:t>USAID GLOBAL HEALTH SUPPLY CHAIN PROGRAM</a:t>
            </a:r>
            <a:endParaRPr/>
          </a:p>
          <a:p>
            <a:pPr marL="0" marR="0" lvl="0" indent="0" algn="l" rtl="0">
              <a:lnSpc>
                <a:spcPct val="100000"/>
              </a:lnSpc>
              <a:spcBef>
                <a:spcPts val="0"/>
              </a:spcBef>
              <a:spcAft>
                <a:spcPts val="0"/>
              </a:spcAft>
              <a:buClr>
                <a:srgbClr val="6C6463"/>
              </a:buClr>
              <a:buSzPts val="1400"/>
              <a:buFont typeface="Gill Sans"/>
              <a:buNone/>
            </a:pPr>
            <a:r>
              <a:rPr lang="en-US" sz="1400">
                <a:solidFill>
                  <a:srgbClr val="6C6463"/>
                </a:solidFill>
                <a:latin typeface="Gill Sans"/>
                <a:ea typeface="Gill Sans"/>
                <a:cs typeface="Gill Sans"/>
                <a:sym typeface="Gill Sans"/>
              </a:rPr>
              <a:t>Procurement and Supply Management</a:t>
            </a:r>
            <a:endParaRPr/>
          </a:p>
        </p:txBody>
      </p:sp>
      <p:sp>
        <p:nvSpPr>
          <p:cNvPr id="184" name="Google Shape;184;p26"/>
          <p:cNvSpPr/>
          <p:nvPr/>
        </p:nvSpPr>
        <p:spPr>
          <a:xfrm rot="-5400000">
            <a:off x="11190116"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lt1"/>
                </a:solidFill>
                <a:latin typeface="Gill Sans"/>
                <a:ea typeface="Gill Sans"/>
                <a:cs typeface="Gill Sans"/>
                <a:sym typeface="Gill Sans"/>
              </a:rPr>
              <a:t>Photo: GHSC-PSM</a:t>
            </a:r>
            <a:endParaRPr sz="1000">
              <a:solidFill>
                <a:schemeClr val="lt1"/>
              </a:solidFill>
              <a:latin typeface="Gill Sans"/>
              <a:ea typeface="Gill Sans"/>
              <a:cs typeface="Gill Sans"/>
              <a:sym typeface="Gill Sans"/>
            </a:endParaRPr>
          </a:p>
        </p:txBody>
      </p:sp>
      <p:pic>
        <p:nvPicPr>
          <p:cNvPr id="185" name="Google Shape;185;p26"/>
          <p:cNvPicPr preferRelativeResize="0"/>
          <p:nvPr/>
        </p:nvPicPr>
        <p:blipFill rotWithShape="1">
          <a:blip r:embed="rId3">
            <a:alphaModFix/>
          </a:blip>
          <a:srcRect/>
          <a:stretch/>
        </p:blipFill>
        <p:spPr>
          <a:xfrm>
            <a:off x="5249719" y="5902102"/>
            <a:ext cx="2033020" cy="737618"/>
          </a:xfrm>
          <a:prstGeom prst="rect">
            <a:avLst/>
          </a:prstGeom>
          <a:noFill/>
          <a:ln>
            <a:noFill/>
          </a:ln>
        </p:spPr>
      </p:pic>
      <p:pic>
        <p:nvPicPr>
          <p:cNvPr id="186" name="Google Shape;186;p26"/>
          <p:cNvPicPr preferRelativeResize="0"/>
          <p:nvPr/>
        </p:nvPicPr>
        <p:blipFill rotWithShape="1">
          <a:blip r:embed="rId4">
            <a:alphaModFix/>
          </a:blip>
          <a:srcRect/>
          <a:stretch/>
        </p:blipFill>
        <p:spPr>
          <a:xfrm>
            <a:off x="554564" y="5940203"/>
            <a:ext cx="2204724" cy="661417"/>
          </a:xfrm>
          <a:prstGeom prst="rect">
            <a:avLst/>
          </a:prstGeom>
          <a:noFill/>
          <a:ln>
            <a:noFill/>
          </a:ln>
        </p:spPr>
      </p:pic>
      <p:pic>
        <p:nvPicPr>
          <p:cNvPr id="187" name="Google Shape;187;p26"/>
          <p:cNvPicPr preferRelativeResize="0"/>
          <p:nvPr/>
        </p:nvPicPr>
        <p:blipFill rotWithShape="1">
          <a:blip r:embed="rId5">
            <a:alphaModFix/>
          </a:blip>
          <a:srcRect/>
          <a:stretch/>
        </p:blipFill>
        <p:spPr>
          <a:xfrm>
            <a:off x="9646651" y="5821680"/>
            <a:ext cx="2537638" cy="9398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Shipping Image">
  <p:cSld name="Title Slide Shipping Image">
    <p:spTree>
      <p:nvGrpSpPr>
        <p:cNvPr id="1" name="Shape 32"/>
        <p:cNvGrpSpPr/>
        <p:nvPr/>
      </p:nvGrpSpPr>
      <p:grpSpPr>
        <a:xfrm>
          <a:off x="0" y="0"/>
          <a:ext cx="0" cy="0"/>
          <a:chOff x="0" y="0"/>
          <a:chExt cx="0" cy="0"/>
        </a:xfrm>
      </p:grpSpPr>
      <p:sp>
        <p:nvSpPr>
          <p:cNvPr id="33" name="Google Shape;33;p36"/>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34" name="Google Shape;34;p36"/>
          <p:cNvPicPr preferRelativeResize="0"/>
          <p:nvPr/>
        </p:nvPicPr>
        <p:blipFill rotWithShape="1">
          <a:blip r:embed="rId2">
            <a:alphaModFix/>
          </a:blip>
          <a:srcRect/>
          <a:stretch/>
        </p:blipFill>
        <p:spPr>
          <a:xfrm>
            <a:off x="558800" y="843480"/>
            <a:ext cx="11320621" cy="4901184"/>
          </a:xfrm>
          <a:prstGeom prst="rect">
            <a:avLst/>
          </a:prstGeom>
          <a:noFill/>
          <a:ln>
            <a:noFill/>
          </a:ln>
        </p:spPr>
      </p:pic>
      <p:sp>
        <p:nvSpPr>
          <p:cNvPr id="35" name="Google Shape;35;p36"/>
          <p:cNvSpPr/>
          <p:nvPr/>
        </p:nvSpPr>
        <p:spPr>
          <a:xfrm>
            <a:off x="5283200" y="1036320"/>
            <a:ext cx="6486988" cy="2420342"/>
          </a:xfrm>
          <a:prstGeom prst="rect">
            <a:avLst/>
          </a:prstGeom>
          <a:solidFill>
            <a:srgbClr val="FFFFF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6" name="Google Shape;36;p36"/>
          <p:cNvSpPr txBox="1">
            <a:spLocks noGrp="1"/>
          </p:cNvSpPr>
          <p:nvPr>
            <p:ph type="subTitle" idx="1"/>
          </p:nvPr>
        </p:nvSpPr>
        <p:spPr>
          <a:xfrm>
            <a:off x="5407460" y="2891864"/>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6"/>
          <p:cNvSpPr txBox="1">
            <a:spLocks noGrp="1"/>
          </p:cNvSpPr>
          <p:nvPr>
            <p:ph type="ctrTitle"/>
          </p:nvPr>
        </p:nvSpPr>
        <p:spPr>
          <a:xfrm>
            <a:off x="5407460" y="1170559"/>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8" name="Google Shape;38;p36"/>
          <p:cNvCxnSpPr/>
          <p:nvPr/>
        </p:nvCxnSpPr>
        <p:spPr>
          <a:xfrm>
            <a:off x="5407460" y="2781375"/>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39" name="Google Shape;39;p36"/>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a:solidFill>
                  <a:schemeClr val="lt2"/>
                </a:solidFill>
                <a:latin typeface="Gill Sans"/>
                <a:ea typeface="Gill Sans"/>
                <a:cs typeface="Gill Sans"/>
                <a:sym typeface="Gill Sans"/>
              </a:rPr>
              <a:t>USAID GLOBAL HEALTH SUPPLY CHAIN PROGRAM</a:t>
            </a:r>
            <a:endParaRPr/>
          </a:p>
          <a:p>
            <a:pPr marL="0" marR="0" lvl="0" indent="0" algn="l" rtl="0">
              <a:lnSpc>
                <a:spcPct val="100000"/>
              </a:lnSpc>
              <a:spcBef>
                <a:spcPts val="0"/>
              </a:spcBef>
              <a:spcAft>
                <a:spcPts val="0"/>
              </a:spcAft>
              <a:buClr>
                <a:srgbClr val="6C6463"/>
              </a:buClr>
              <a:buSzPts val="1400"/>
              <a:buFont typeface="Gill Sans"/>
              <a:buNone/>
            </a:pPr>
            <a:r>
              <a:rPr lang="en-US" sz="1400">
                <a:solidFill>
                  <a:srgbClr val="6C6463"/>
                </a:solidFill>
                <a:latin typeface="Gill Sans"/>
                <a:ea typeface="Gill Sans"/>
                <a:cs typeface="Gill Sans"/>
                <a:sym typeface="Gill Sans"/>
              </a:rPr>
              <a:t>Procurement and Supply Management</a:t>
            </a:r>
            <a:endParaRPr/>
          </a:p>
        </p:txBody>
      </p:sp>
      <p:sp>
        <p:nvSpPr>
          <p:cNvPr id="40" name="Google Shape;40;p36"/>
          <p:cNvSpPr/>
          <p:nvPr/>
        </p:nvSpPr>
        <p:spPr>
          <a:xfrm rot="-5400000">
            <a:off x="11159833"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lt1"/>
                </a:solidFill>
                <a:latin typeface="Gill Sans"/>
                <a:ea typeface="Gill Sans"/>
                <a:cs typeface="Gill Sans"/>
                <a:sym typeface="Gill Sans"/>
              </a:rPr>
              <a:t>Photo: Lan Andrian</a:t>
            </a:r>
            <a:endParaRPr sz="1000">
              <a:solidFill>
                <a:schemeClr val="lt1"/>
              </a:solidFill>
              <a:latin typeface="Gill Sans"/>
              <a:ea typeface="Gill Sans"/>
              <a:cs typeface="Gill Sans"/>
              <a:sym typeface="Gill Sans"/>
            </a:endParaRPr>
          </a:p>
        </p:txBody>
      </p:sp>
      <p:pic>
        <p:nvPicPr>
          <p:cNvPr id="41" name="Google Shape;41;p36"/>
          <p:cNvPicPr preferRelativeResize="0"/>
          <p:nvPr/>
        </p:nvPicPr>
        <p:blipFill rotWithShape="1">
          <a:blip r:embed="rId3">
            <a:alphaModFix/>
          </a:blip>
          <a:srcRect/>
          <a:stretch/>
        </p:blipFill>
        <p:spPr>
          <a:xfrm>
            <a:off x="554564" y="5940203"/>
            <a:ext cx="2204724" cy="661417"/>
          </a:xfrm>
          <a:prstGeom prst="rect">
            <a:avLst/>
          </a:prstGeom>
          <a:noFill/>
          <a:ln>
            <a:noFill/>
          </a:ln>
        </p:spPr>
      </p:pic>
      <p:pic>
        <p:nvPicPr>
          <p:cNvPr id="42" name="Google Shape;42;p36"/>
          <p:cNvPicPr preferRelativeResize="0"/>
          <p:nvPr/>
        </p:nvPicPr>
        <p:blipFill rotWithShape="1">
          <a:blip r:embed="rId4">
            <a:alphaModFix/>
          </a:blip>
          <a:srcRect/>
          <a:stretch/>
        </p:blipFill>
        <p:spPr>
          <a:xfrm>
            <a:off x="9606214" y="5881275"/>
            <a:ext cx="2537638" cy="939866"/>
          </a:xfrm>
          <a:prstGeom prst="rect">
            <a:avLst/>
          </a:prstGeom>
          <a:noFill/>
          <a:ln>
            <a:noFill/>
          </a:ln>
        </p:spPr>
      </p:pic>
      <p:pic>
        <p:nvPicPr>
          <p:cNvPr id="43" name="Google Shape;43;p36"/>
          <p:cNvPicPr preferRelativeResize="0"/>
          <p:nvPr/>
        </p:nvPicPr>
        <p:blipFill rotWithShape="1">
          <a:blip r:embed="rId5">
            <a:alphaModFix/>
          </a:blip>
          <a:srcRect/>
          <a:stretch/>
        </p:blipFill>
        <p:spPr>
          <a:xfrm>
            <a:off x="5670172" y="5852873"/>
            <a:ext cx="851656" cy="9147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Solid Color " type="title">
  <p:cSld name="TITLE">
    <p:spTree>
      <p:nvGrpSpPr>
        <p:cNvPr id="1" name="Shape 188"/>
        <p:cNvGrpSpPr/>
        <p:nvPr/>
      </p:nvGrpSpPr>
      <p:grpSpPr>
        <a:xfrm>
          <a:off x="0" y="0"/>
          <a:ext cx="0" cy="0"/>
          <a:chOff x="0" y="0"/>
          <a:chExt cx="0" cy="0"/>
        </a:xfrm>
      </p:grpSpPr>
      <p:sp>
        <p:nvSpPr>
          <p:cNvPr id="189" name="Google Shape;189;p27"/>
          <p:cNvSpPr/>
          <p:nvPr/>
        </p:nvSpPr>
        <p:spPr>
          <a:xfrm>
            <a:off x="205620" y="243068"/>
            <a:ext cx="11772898" cy="52433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90" name="Google Shape;190;p27"/>
          <p:cNvSpPr/>
          <p:nvPr/>
        </p:nvSpPr>
        <p:spPr>
          <a:xfrm>
            <a:off x="5430456"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lt2"/>
                </a:solidFill>
                <a:latin typeface="Gill Sans"/>
                <a:ea typeface="Gill Sans"/>
                <a:cs typeface="Gill Sans"/>
                <a:sym typeface="Gill Sans"/>
              </a:rPr>
              <a:t>USAID GLOBAL HEALTH SUPPLY CHAIN PROGRAM</a:t>
            </a:r>
            <a:endParaRPr/>
          </a:p>
          <a:p>
            <a:pPr marL="0" marR="0" lvl="0" indent="0" algn="r" rtl="0">
              <a:lnSpc>
                <a:spcPct val="100000"/>
              </a:lnSpc>
              <a:spcBef>
                <a:spcPts val="0"/>
              </a:spcBef>
              <a:spcAft>
                <a:spcPts val="0"/>
              </a:spcAft>
              <a:buClr>
                <a:srgbClr val="6C6463"/>
              </a:buClr>
              <a:buSzPts val="1600"/>
              <a:buFont typeface="Gill Sans"/>
              <a:buNone/>
            </a:pPr>
            <a:r>
              <a:rPr lang="en-US" sz="1600">
                <a:solidFill>
                  <a:srgbClr val="6C6463"/>
                </a:solidFill>
                <a:latin typeface="Gill Sans"/>
                <a:ea typeface="Gill Sans"/>
                <a:cs typeface="Gill Sans"/>
                <a:sym typeface="Gill Sans"/>
              </a:rPr>
              <a:t>Procurement and Supply Management</a:t>
            </a:r>
            <a:endParaRPr/>
          </a:p>
        </p:txBody>
      </p:sp>
      <p:sp>
        <p:nvSpPr>
          <p:cNvPr id="191" name="Google Shape;191;p27"/>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chemeClr val="lt1"/>
              </a:buClr>
              <a:buSzPts val="2400"/>
              <a:buNone/>
              <a:defRPr sz="2400">
                <a:solidFill>
                  <a:schemeClr val="lt1"/>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2" name="Google Shape;192;p27"/>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Gill San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7"/>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194" name="Google Shape;194;p27"/>
          <p:cNvSpPr/>
          <p:nvPr/>
        </p:nvSpPr>
        <p:spPr>
          <a:xfrm>
            <a:off x="5430456"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a:solidFill>
                  <a:schemeClr val="lt1"/>
                </a:solidFill>
                <a:latin typeface="Gill Sans"/>
                <a:ea typeface="Gill Sans"/>
                <a:cs typeface="Gill Sans"/>
                <a:sym typeface="Gill Sans"/>
              </a:rPr>
              <a:t>USAID GLOBAL HEALTH SUPPLY CHAIN PROGRAM</a:t>
            </a:r>
            <a:endParaRPr/>
          </a:p>
          <a:p>
            <a:pPr marL="0" marR="0" lvl="0" indent="0" algn="r" rtl="0">
              <a:lnSpc>
                <a:spcPct val="100000"/>
              </a:lnSpc>
              <a:spcBef>
                <a:spcPts val="0"/>
              </a:spcBef>
              <a:spcAft>
                <a:spcPts val="0"/>
              </a:spcAft>
              <a:buClr>
                <a:schemeClr val="lt1"/>
              </a:buClr>
              <a:buSzPts val="1600"/>
              <a:buFont typeface="Gill Sans"/>
              <a:buNone/>
            </a:pPr>
            <a:r>
              <a:rPr lang="en-US" sz="1600">
                <a:solidFill>
                  <a:schemeClr val="lt1"/>
                </a:solidFill>
                <a:latin typeface="Gill Sans"/>
                <a:ea typeface="Gill Sans"/>
                <a:cs typeface="Gill Sans"/>
                <a:sym typeface="Gill Sans"/>
              </a:rPr>
              <a:t>Procurement and Supply Management</a:t>
            </a:r>
            <a:endParaRPr/>
          </a:p>
        </p:txBody>
      </p:sp>
      <p:sp>
        <p:nvSpPr>
          <p:cNvPr id="195" name="Google Shape;195;p27"/>
          <p:cNvSpPr/>
          <p:nvPr/>
        </p:nvSpPr>
        <p:spPr>
          <a:xfrm>
            <a:off x="505284" y="2756453"/>
            <a:ext cx="223921" cy="19854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196" name="Google Shape;196;p27"/>
          <p:cNvPicPr preferRelativeResize="0"/>
          <p:nvPr/>
        </p:nvPicPr>
        <p:blipFill rotWithShape="1">
          <a:blip r:embed="rId2">
            <a:alphaModFix/>
          </a:blip>
          <a:srcRect/>
          <a:stretch/>
        </p:blipFill>
        <p:spPr>
          <a:xfrm>
            <a:off x="5249719" y="5796380"/>
            <a:ext cx="2033020" cy="737618"/>
          </a:xfrm>
          <a:prstGeom prst="rect">
            <a:avLst/>
          </a:prstGeom>
          <a:noFill/>
          <a:ln>
            <a:noFill/>
          </a:ln>
        </p:spPr>
      </p:pic>
      <p:pic>
        <p:nvPicPr>
          <p:cNvPr id="197" name="Google Shape;197;p27"/>
          <p:cNvPicPr preferRelativeResize="0"/>
          <p:nvPr/>
        </p:nvPicPr>
        <p:blipFill rotWithShape="1">
          <a:blip r:embed="rId3">
            <a:alphaModFix/>
          </a:blip>
          <a:srcRect/>
          <a:stretch/>
        </p:blipFill>
        <p:spPr>
          <a:xfrm>
            <a:off x="257759" y="5834481"/>
            <a:ext cx="2204724" cy="661417"/>
          </a:xfrm>
          <a:prstGeom prst="rect">
            <a:avLst/>
          </a:prstGeom>
          <a:noFill/>
          <a:ln>
            <a:noFill/>
          </a:ln>
        </p:spPr>
      </p:pic>
      <p:pic>
        <p:nvPicPr>
          <p:cNvPr id="198" name="Google Shape;198;p27"/>
          <p:cNvPicPr preferRelativeResize="0"/>
          <p:nvPr/>
        </p:nvPicPr>
        <p:blipFill rotWithShape="1">
          <a:blip r:embed="rId4">
            <a:alphaModFix/>
          </a:blip>
          <a:srcRect/>
          <a:stretch/>
        </p:blipFill>
        <p:spPr>
          <a:xfrm>
            <a:off x="9646651" y="5821680"/>
            <a:ext cx="2537638" cy="93986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Light Color ">
  <p:cSld name="Title Slide Light Color ">
    <p:spTree>
      <p:nvGrpSpPr>
        <p:cNvPr id="1" name="Shape 199"/>
        <p:cNvGrpSpPr/>
        <p:nvPr/>
      </p:nvGrpSpPr>
      <p:grpSpPr>
        <a:xfrm>
          <a:off x="0" y="0"/>
          <a:ext cx="0" cy="0"/>
          <a:chOff x="0" y="0"/>
          <a:chExt cx="0" cy="0"/>
        </a:xfrm>
      </p:grpSpPr>
      <p:sp>
        <p:nvSpPr>
          <p:cNvPr id="200" name="Google Shape;200;p28"/>
          <p:cNvSpPr/>
          <p:nvPr/>
        </p:nvSpPr>
        <p:spPr>
          <a:xfrm>
            <a:off x="5430456"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a:solidFill>
                  <a:schemeClr val="lt2"/>
                </a:solidFill>
                <a:latin typeface="Gill Sans"/>
                <a:ea typeface="Gill Sans"/>
                <a:cs typeface="Gill Sans"/>
                <a:sym typeface="Gill Sans"/>
              </a:rPr>
              <a:t>USAID GLOBAL HEALTH SUPPLY CHAIN PROGRAM</a:t>
            </a:r>
            <a:endParaRPr/>
          </a:p>
          <a:p>
            <a:pPr marL="0" marR="0" lvl="0" indent="0" algn="r" rtl="0">
              <a:lnSpc>
                <a:spcPct val="100000"/>
              </a:lnSpc>
              <a:spcBef>
                <a:spcPts val="0"/>
              </a:spcBef>
              <a:spcAft>
                <a:spcPts val="0"/>
              </a:spcAft>
              <a:buClr>
                <a:srgbClr val="6C6463"/>
              </a:buClr>
              <a:buSzPts val="1600"/>
              <a:buFont typeface="Gill Sans"/>
              <a:buNone/>
            </a:pPr>
            <a:r>
              <a:rPr lang="en-US" sz="1600">
                <a:solidFill>
                  <a:srgbClr val="6C6463"/>
                </a:solidFill>
                <a:latin typeface="Gill Sans"/>
                <a:ea typeface="Gill Sans"/>
                <a:cs typeface="Gill Sans"/>
                <a:sym typeface="Gill Sans"/>
              </a:rPr>
              <a:t>Procurement and Supply Management</a:t>
            </a:r>
            <a:endParaRPr/>
          </a:p>
        </p:txBody>
      </p:sp>
      <p:sp>
        <p:nvSpPr>
          <p:cNvPr id="201" name="Google Shape;201;p28"/>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400"/>
              <a:buNone/>
              <a:defRPr sz="24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2" name="Google Shape;202;p28"/>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000"/>
              <a:buFont typeface="Gill Sans"/>
              <a:buNone/>
              <a:defRPr sz="4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28"/>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04" name="Google Shape;204;p28"/>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205" name="Google Shape;205;p28"/>
          <p:cNvPicPr preferRelativeResize="0"/>
          <p:nvPr/>
        </p:nvPicPr>
        <p:blipFill rotWithShape="1">
          <a:blip r:embed="rId2">
            <a:alphaModFix/>
          </a:blip>
          <a:srcRect/>
          <a:stretch/>
        </p:blipFill>
        <p:spPr>
          <a:xfrm>
            <a:off x="5249719" y="5796380"/>
            <a:ext cx="2033020" cy="737618"/>
          </a:xfrm>
          <a:prstGeom prst="rect">
            <a:avLst/>
          </a:prstGeom>
          <a:noFill/>
          <a:ln>
            <a:noFill/>
          </a:ln>
        </p:spPr>
      </p:pic>
      <p:pic>
        <p:nvPicPr>
          <p:cNvPr id="206" name="Google Shape;206;p28"/>
          <p:cNvPicPr preferRelativeResize="0"/>
          <p:nvPr/>
        </p:nvPicPr>
        <p:blipFill rotWithShape="1">
          <a:blip r:embed="rId3">
            <a:alphaModFix/>
          </a:blip>
          <a:srcRect/>
          <a:stretch/>
        </p:blipFill>
        <p:spPr>
          <a:xfrm>
            <a:off x="257759" y="5834481"/>
            <a:ext cx="2204724" cy="661417"/>
          </a:xfrm>
          <a:prstGeom prst="rect">
            <a:avLst/>
          </a:prstGeom>
          <a:noFill/>
          <a:ln>
            <a:noFill/>
          </a:ln>
        </p:spPr>
      </p:pic>
      <p:pic>
        <p:nvPicPr>
          <p:cNvPr id="207" name="Google Shape;207;p28"/>
          <p:cNvPicPr preferRelativeResize="0"/>
          <p:nvPr/>
        </p:nvPicPr>
        <p:blipFill rotWithShape="1">
          <a:blip r:embed="rId4">
            <a:alphaModFix/>
          </a:blip>
          <a:srcRect/>
          <a:stretch/>
        </p:blipFill>
        <p:spPr>
          <a:xfrm>
            <a:off x="9569323" y="5796380"/>
            <a:ext cx="2537638" cy="93986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29"/>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hart">
  <p:cSld name="Title and Chart">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0"/>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14" name="Google Shape;214;p30"/>
          <p:cNvSpPr>
            <a:spLocks noGrp="1"/>
          </p:cNvSpPr>
          <p:nvPr>
            <p:ph type="chart" idx="2"/>
          </p:nvPr>
        </p:nvSpPr>
        <p:spPr>
          <a:xfrm>
            <a:off x="617220" y="1584324"/>
            <a:ext cx="10965180" cy="4606926"/>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200"/>
              </a:spcBef>
              <a:spcAft>
                <a:spcPts val="0"/>
              </a:spcAft>
              <a:buClr>
                <a:srgbClr val="6C6463"/>
              </a:buClr>
              <a:buSzPts val="2800"/>
              <a:buFont typeface="Arial"/>
              <a:buNone/>
              <a:defRPr sz="2800" b="0" i="0" u="none" strike="noStrike" cap="none">
                <a:solidFill>
                  <a:srgbClr val="6C6463"/>
                </a:solidFill>
                <a:latin typeface="Gill Sans"/>
                <a:ea typeface="Gill Sans"/>
                <a:cs typeface="Gill Sans"/>
                <a:sym typeface="Gill Sans"/>
              </a:defRPr>
            </a:lvl1pPr>
            <a:lvl2pPr marR="0" lvl="1"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R="0" lvl="2"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R="0" lvl="3"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R="0" lvl="4"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R="0" lvl="5"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R="0" lvl="6"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R="0" lvl="7"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Bulleted Lists" type="twoObj">
  <p:cSld name="TWO_OBJECTS">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31"/>
          <p:cNvSpPr txBox="1">
            <a:spLocks noGrp="1"/>
          </p:cNvSpPr>
          <p:nvPr>
            <p:ph type="body" idx="1"/>
          </p:nvPr>
        </p:nvSpPr>
        <p:spPr>
          <a:xfrm>
            <a:off x="61722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228600" algn="l">
              <a:lnSpc>
                <a:spcPct val="100000"/>
              </a:lnSpc>
              <a:spcBef>
                <a:spcPts val="300"/>
              </a:spcBef>
              <a:spcAft>
                <a:spcPts val="0"/>
              </a:spcAft>
              <a:buSzPts val="2000"/>
              <a:buNone/>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31"/>
          <p:cNvSpPr txBox="1">
            <a:spLocks noGrp="1"/>
          </p:cNvSpPr>
          <p:nvPr>
            <p:ph type="body" idx="2"/>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3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0" name="Google Shape;220;p31"/>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cxnSp>
        <p:nvCxnSpPr>
          <p:cNvPr id="221" name="Google Shape;221;p31"/>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and Bullets">
  <p:cSld name="Photo and Bullets">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32"/>
          <p:cNvSpPr txBox="1">
            <a:spLocks noGrp="1"/>
          </p:cNvSpPr>
          <p:nvPr>
            <p:ph type="body" idx="1"/>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50519" algn="l">
              <a:lnSpc>
                <a:spcPct val="100000"/>
              </a:lnSpc>
              <a:spcBef>
                <a:spcPts val="300"/>
              </a:spcBef>
              <a:spcAft>
                <a:spcPts val="0"/>
              </a:spcAft>
              <a:buClr>
                <a:srgbClr val="6C6463"/>
              </a:buClr>
              <a:buSzPts val="1920"/>
              <a:buChar char="o"/>
              <a:defRPr>
                <a:solidFill>
                  <a:srgbClr val="6C6463"/>
                </a:solidFill>
              </a:defRPr>
            </a:lvl2pPr>
            <a:lvl3pPr marL="1371600" lvl="2" indent="-355600" algn="l">
              <a:lnSpc>
                <a:spcPct val="100000"/>
              </a:lnSpc>
              <a:spcBef>
                <a:spcPts val="300"/>
              </a:spcBef>
              <a:spcAft>
                <a:spcPts val="0"/>
              </a:spcAft>
              <a:buSzPts val="2000"/>
              <a:buChar char="–"/>
              <a:defRPr>
                <a:solidFill>
                  <a:srgbClr val="6C6463"/>
                </a:solidFill>
              </a:defRPr>
            </a:lvl3pPr>
            <a:lvl4pPr marL="1828800" lvl="3" indent="-342900" algn="l">
              <a:lnSpc>
                <a:spcPct val="100000"/>
              </a:lnSpc>
              <a:spcBef>
                <a:spcPts val="300"/>
              </a:spcBef>
              <a:spcAft>
                <a:spcPts val="0"/>
              </a:spcAft>
              <a:buSzPts val="1800"/>
              <a:buChar char="•"/>
              <a:defRPr>
                <a:solidFill>
                  <a:srgbClr val="6C6463"/>
                </a:solidFill>
              </a:defRPr>
            </a:lvl4pPr>
            <a:lvl5pPr marL="2286000" lvl="4" indent="-342900" algn="l">
              <a:lnSpc>
                <a:spcPct val="100000"/>
              </a:lnSpc>
              <a:spcBef>
                <a:spcPts val="300"/>
              </a:spcBef>
              <a:spcAft>
                <a:spcPts val="0"/>
              </a:spcAft>
              <a:buSzPts val="1800"/>
              <a:buChar char="•"/>
              <a:defRPr>
                <a:solidFill>
                  <a:srgbClr val="6C6463"/>
                </a:solidFill>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32"/>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26" name="Google Shape;226;p32"/>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
        <p:nvSpPr>
          <p:cNvPr id="227" name="Google Shape;227;p32"/>
          <p:cNvSpPr txBox="1">
            <a:spLocks noGrp="1"/>
          </p:cNvSpPr>
          <p:nvPr>
            <p:ph type="body" idx="2"/>
          </p:nvPr>
        </p:nvSpPr>
        <p:spPr>
          <a:xfrm>
            <a:off x="617538" y="5888735"/>
            <a:ext cx="5181600" cy="2882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Clr>
                <a:srgbClr val="6C6463"/>
              </a:buClr>
              <a:buSzPts val="1000"/>
              <a:buFont typeface="Gill Sans"/>
              <a:buNone/>
              <a:defRPr sz="1000">
                <a:solidFill>
                  <a:srgbClr val="6C6463"/>
                </a:solidFill>
                <a:latin typeface="Gill Sans"/>
                <a:ea typeface="Gill Sans"/>
                <a:cs typeface="Gill Sans"/>
                <a:sym typeface="Gill Sans"/>
              </a:defRPr>
            </a:lvl1pPr>
            <a:lvl2pPr marL="914400" lvl="1" indent="-279400" algn="l">
              <a:lnSpc>
                <a:spcPct val="100000"/>
              </a:lnSpc>
              <a:spcBef>
                <a:spcPts val="300"/>
              </a:spcBef>
              <a:spcAft>
                <a:spcPts val="0"/>
              </a:spcAft>
              <a:buClr>
                <a:srgbClr val="6C6463"/>
              </a:buClr>
              <a:buSzPts val="800"/>
              <a:buChar char="o"/>
              <a:defRPr sz="1000">
                <a:latin typeface="Gill Sans"/>
                <a:ea typeface="Gill Sans"/>
                <a:cs typeface="Gill Sans"/>
                <a:sym typeface="Gill Sans"/>
              </a:defRPr>
            </a:lvl2pPr>
            <a:lvl3pPr marL="1371600" lvl="2" indent="-292100" algn="l">
              <a:lnSpc>
                <a:spcPct val="100000"/>
              </a:lnSpc>
              <a:spcBef>
                <a:spcPts val="300"/>
              </a:spcBef>
              <a:spcAft>
                <a:spcPts val="0"/>
              </a:spcAft>
              <a:buSzPts val="1000"/>
              <a:buChar char="–"/>
              <a:defRPr sz="1000">
                <a:latin typeface="Gill Sans"/>
                <a:ea typeface="Gill Sans"/>
                <a:cs typeface="Gill Sans"/>
                <a:sym typeface="Gill Sans"/>
              </a:defRPr>
            </a:lvl3pPr>
            <a:lvl4pPr marL="1828800" lvl="3" indent="-292100" algn="l">
              <a:lnSpc>
                <a:spcPct val="100000"/>
              </a:lnSpc>
              <a:spcBef>
                <a:spcPts val="300"/>
              </a:spcBef>
              <a:spcAft>
                <a:spcPts val="0"/>
              </a:spcAft>
              <a:buSzPts val="1000"/>
              <a:buChar char="•"/>
              <a:defRPr sz="1000">
                <a:latin typeface="Gill Sans"/>
                <a:ea typeface="Gill Sans"/>
                <a:cs typeface="Gill Sans"/>
                <a:sym typeface="Gill Sans"/>
              </a:defRPr>
            </a:lvl4pPr>
            <a:lvl5pPr marL="2286000" lvl="4" indent="-292100" algn="l">
              <a:lnSpc>
                <a:spcPct val="100000"/>
              </a:lnSpc>
              <a:spcBef>
                <a:spcPts val="300"/>
              </a:spcBef>
              <a:spcAft>
                <a:spcPts val="0"/>
              </a:spcAft>
              <a:buSzPts val="1000"/>
              <a:buChar char="•"/>
              <a:defRPr sz="1000">
                <a:latin typeface="Gill Sans"/>
                <a:ea typeface="Gill Sans"/>
                <a:cs typeface="Gill Sans"/>
                <a:sym typeface="Gill Sans"/>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2"/>
          <p:cNvSpPr>
            <a:spLocks noGrp="1"/>
          </p:cNvSpPr>
          <p:nvPr>
            <p:ph type="pic" idx="3"/>
          </p:nvPr>
        </p:nvSpPr>
        <p:spPr>
          <a:xfrm>
            <a:off x="617538" y="1825625"/>
            <a:ext cx="5181600" cy="3981450"/>
          </a:xfrm>
          <a:prstGeom prst="rect">
            <a:avLst/>
          </a:prstGeom>
          <a:noFill/>
          <a:ln>
            <a:noFill/>
          </a:ln>
        </p:spPr>
      </p:sp>
      <p:cxnSp>
        <p:nvCxnSpPr>
          <p:cNvPr id="229" name="Google Shape;229;p32"/>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617221" y="365125"/>
            <a:ext cx="10738168" cy="1036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3"/>
          <p:cNvSpPr txBox="1">
            <a:spLocks noGrp="1"/>
          </p:cNvSpPr>
          <p:nvPr>
            <p:ph type="body" idx="1"/>
          </p:nvPr>
        </p:nvSpPr>
        <p:spPr>
          <a:xfrm>
            <a:off x="617222" y="1681163"/>
            <a:ext cx="515746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 name="Google Shape;233;p33"/>
          <p:cNvSpPr txBox="1">
            <a:spLocks noGrp="1"/>
          </p:cNvSpPr>
          <p:nvPr>
            <p:ph type="body" idx="2"/>
          </p:nvPr>
        </p:nvSpPr>
        <p:spPr>
          <a:xfrm>
            <a:off x="617222" y="2505075"/>
            <a:ext cx="515746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4" name="Google Shape;234;p33"/>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
        <p:nvSpPr>
          <p:cNvPr id="235" name="Google Shape;235;p33"/>
          <p:cNvSpPr txBox="1">
            <a:spLocks noGrp="1"/>
          </p:cNvSpPr>
          <p:nvPr>
            <p:ph type="body" idx="3"/>
          </p:nvPr>
        </p:nvSpPr>
        <p:spPr>
          <a:xfrm>
            <a:off x="6197600" y="1681163"/>
            <a:ext cx="515778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33"/>
          <p:cNvSpPr txBox="1">
            <a:spLocks noGrp="1"/>
          </p:cNvSpPr>
          <p:nvPr>
            <p:ph type="body" idx="4"/>
          </p:nvPr>
        </p:nvSpPr>
        <p:spPr>
          <a:xfrm>
            <a:off x="6197600" y="2505075"/>
            <a:ext cx="5157789"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3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238" name="Google Shape;238;p33"/>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
        <p:cNvGrpSpPr/>
        <p:nvPr/>
      </p:nvGrpSpPr>
      <p:grpSpPr>
        <a:xfrm>
          <a:off x="0" y="0"/>
          <a:ext cx="0" cy="0"/>
          <a:chOff x="0" y="0"/>
          <a:chExt cx="0" cy="0"/>
        </a:xfrm>
      </p:grpSpPr>
      <p:sp>
        <p:nvSpPr>
          <p:cNvPr id="240" name="Google Shape;240;p34"/>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3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42"/>
        <p:cNvGrpSpPr/>
        <p:nvPr/>
      </p:nvGrpSpPr>
      <p:grpSpPr>
        <a:xfrm>
          <a:off x="0" y="0"/>
          <a:ext cx="0" cy="0"/>
          <a:chOff x="0" y="0"/>
          <a:chExt cx="0" cy="0"/>
        </a:xfrm>
      </p:grpSpPr>
      <p:sp>
        <p:nvSpPr>
          <p:cNvPr id="243" name="Google Shape;243;p35"/>
          <p:cNvSpPr/>
          <p:nvPr/>
        </p:nvSpPr>
        <p:spPr>
          <a:xfrm>
            <a:off x="617220" y="6397238"/>
            <a:ext cx="60753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a:solidFill>
                  <a:schemeClr val="lt2"/>
                </a:solidFill>
                <a:latin typeface="Gill Sans"/>
                <a:ea typeface="Gill Sans"/>
                <a:cs typeface="Gill Sans"/>
                <a:sym typeface="Gill Sans"/>
              </a:rPr>
              <a:t>USAID GLOBAL HEALTH SUPPLY CHAIN PROGRAM</a:t>
            </a:r>
            <a:r>
              <a:rPr lang="en-US" sz="1200" b="1">
                <a:solidFill>
                  <a:srgbClr val="6C6463"/>
                </a:solidFill>
                <a:latin typeface="Gill Sans"/>
                <a:ea typeface="Gill Sans"/>
                <a:cs typeface="Gill Sans"/>
                <a:sym typeface="Gill Sans"/>
              </a:rPr>
              <a:t>-</a:t>
            </a:r>
            <a:r>
              <a:rPr lang="en-US" sz="1200" b="0">
                <a:solidFill>
                  <a:srgbClr val="6C6463"/>
                </a:solidFill>
                <a:latin typeface="Gill Sans"/>
                <a:ea typeface="Gill Sans"/>
                <a:cs typeface="Gill Sans"/>
                <a:sym typeface="Gill Sans"/>
              </a:rPr>
              <a:t>Procurement and Supply Management</a:t>
            </a:r>
            <a:endParaRPr/>
          </a:p>
          <a:p>
            <a:pPr marL="0" marR="0" lvl="0" indent="0" algn="l" rtl="0">
              <a:spcBef>
                <a:spcPts val="0"/>
              </a:spcBef>
              <a:spcAft>
                <a:spcPts val="0"/>
              </a:spcAft>
              <a:buNone/>
            </a:pPr>
            <a:endParaRPr sz="1200" b="1">
              <a:solidFill>
                <a:srgbClr val="BA0C2F"/>
              </a:solidFill>
              <a:latin typeface="Gill Sans"/>
              <a:ea typeface="Gill Sans"/>
              <a:cs typeface="Gill Sans"/>
              <a:sym typeface="Gill Sans"/>
            </a:endParaRPr>
          </a:p>
        </p:txBody>
      </p:sp>
      <p:sp>
        <p:nvSpPr>
          <p:cNvPr id="244" name="Google Shape;244;p3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5" name="Google Shape;245;p35"/>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246" name="Google Shape;246;p35"/>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Basic PPT Slide</a:t>
            </a:r>
          </a:p>
        </p:txBody>
      </p:sp>
      <p:sp>
        <p:nvSpPr>
          <p:cNvPr id="3" name="Content Placeholder 2">
            <a:extLst>
              <a:ext uri="{FF2B5EF4-FFF2-40B4-BE49-F238E27FC236}">
                <a16:creationId xmlns:a16="http://schemas.microsoft.com/office/drawing/2014/main" id="{095BA24A-14E0-42AD-BC00-7F638941B69E}"/>
              </a:ext>
            </a:extLst>
          </p:cNvPr>
          <p:cNvSpPr>
            <a:spLocks noGrp="1"/>
          </p:cNvSpPr>
          <p:nvPr>
            <p:ph idx="1" hasCustomPrompt="1"/>
          </p:nvPr>
        </p:nvSpPr>
        <p:spPr/>
        <p:txBody>
          <a:bodyPr/>
          <a:lstStyle>
            <a:lvl1pPr>
              <a:buClr>
                <a:srgbClr val="6C6463"/>
              </a:buClr>
              <a:defRPr>
                <a:solidFill>
                  <a:srgbClr val="6C6463"/>
                </a:solidFill>
              </a:defRPr>
            </a:lvl1pPr>
            <a:lvl2pPr marL="457200" indent="0">
              <a:buClr>
                <a:srgbClr val="6C6463"/>
              </a:buClr>
              <a:buSzPct val="80000"/>
              <a:buFont typeface="Courier New" panose="02070309020205020404" pitchFamily="49" charset="0"/>
              <a:buNone/>
              <a:defRPr>
                <a:solidFill>
                  <a:srgbClr val="6C6463"/>
                </a:solidFill>
              </a:defRPr>
            </a:lvl2pPr>
            <a:lvl3pPr marL="1143000" indent="-228600">
              <a:buClr>
                <a:srgbClr val="6C6463"/>
              </a:buClr>
              <a:buFont typeface="Gill Sans MT" panose="020B0502020104020203" pitchFamily="34" charset="0"/>
              <a:buChar char="–"/>
              <a:defRPr/>
            </a:lvl3pPr>
            <a:lvl4pPr>
              <a:defRPr/>
            </a:lvl4pPr>
            <a:lvl5pPr>
              <a:defRPr/>
            </a:lvl5pPr>
            <a:lvl6pPr>
              <a:defRPr/>
            </a:lvl6pPr>
            <a:lvl7pPr>
              <a:defRPr/>
            </a:lvl7pPr>
          </a:lstStyle>
          <a:p>
            <a:r>
              <a:rPr lang="en-US"/>
              <a:t>Bullet Points</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381505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harmacist Image">
  <p:cSld name="Title Slide Pharmacist Image">
    <p:spTree>
      <p:nvGrpSpPr>
        <p:cNvPr id="1" name="Shape 44"/>
        <p:cNvGrpSpPr/>
        <p:nvPr/>
      </p:nvGrpSpPr>
      <p:grpSpPr>
        <a:xfrm>
          <a:off x="0" y="0"/>
          <a:ext cx="0" cy="0"/>
          <a:chOff x="0" y="0"/>
          <a:chExt cx="0" cy="0"/>
        </a:xfrm>
      </p:grpSpPr>
      <p:sp>
        <p:nvSpPr>
          <p:cNvPr id="45" name="Google Shape;45;p37"/>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46" name="Google Shape;46;p37"/>
          <p:cNvPicPr preferRelativeResize="0"/>
          <p:nvPr/>
        </p:nvPicPr>
        <p:blipFill rotWithShape="1">
          <a:blip r:embed="rId2">
            <a:alphaModFix/>
          </a:blip>
          <a:srcRect/>
          <a:stretch/>
        </p:blipFill>
        <p:spPr>
          <a:xfrm>
            <a:off x="547452" y="843480"/>
            <a:ext cx="11405616" cy="4901184"/>
          </a:xfrm>
          <a:prstGeom prst="rect">
            <a:avLst/>
          </a:prstGeom>
          <a:noFill/>
          <a:ln>
            <a:noFill/>
          </a:ln>
        </p:spPr>
      </p:pic>
      <p:sp>
        <p:nvSpPr>
          <p:cNvPr id="47" name="Google Shape;47;p37"/>
          <p:cNvSpPr/>
          <p:nvPr/>
        </p:nvSpPr>
        <p:spPr>
          <a:xfrm>
            <a:off x="738632" y="3148584"/>
            <a:ext cx="6486988" cy="2420342"/>
          </a:xfrm>
          <a:prstGeom prst="rect">
            <a:avLst/>
          </a:prstGeom>
          <a:solidFill>
            <a:srgbClr val="FFFFFF">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8" name="Google Shape;48;p37"/>
          <p:cNvSpPr txBox="1">
            <a:spLocks noGrp="1"/>
          </p:cNvSpPr>
          <p:nvPr>
            <p:ph type="subTitle" idx="1"/>
          </p:nvPr>
        </p:nvSpPr>
        <p:spPr>
          <a:xfrm>
            <a:off x="862892" y="5004128"/>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37"/>
          <p:cNvSpPr txBox="1">
            <a:spLocks noGrp="1"/>
          </p:cNvSpPr>
          <p:nvPr>
            <p:ph type="ctrTitle"/>
          </p:nvPr>
        </p:nvSpPr>
        <p:spPr>
          <a:xfrm>
            <a:off x="862892" y="3282823"/>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0" name="Google Shape;50;p37"/>
          <p:cNvCxnSpPr/>
          <p:nvPr/>
        </p:nvCxnSpPr>
        <p:spPr>
          <a:xfrm>
            <a:off x="862892" y="4893639"/>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51" name="Google Shape;51;p37"/>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a:solidFill>
                  <a:schemeClr val="lt2"/>
                </a:solidFill>
                <a:latin typeface="Gill Sans"/>
                <a:ea typeface="Gill Sans"/>
                <a:cs typeface="Gill Sans"/>
                <a:sym typeface="Gill Sans"/>
              </a:rPr>
              <a:t>USAID GLOBAL HEALTH SUPPLY CHAIN PROGRAM</a:t>
            </a:r>
            <a:endParaRPr/>
          </a:p>
          <a:p>
            <a:pPr marL="0" marR="0" lvl="0" indent="0" algn="l" rtl="0">
              <a:lnSpc>
                <a:spcPct val="100000"/>
              </a:lnSpc>
              <a:spcBef>
                <a:spcPts val="0"/>
              </a:spcBef>
              <a:spcAft>
                <a:spcPts val="0"/>
              </a:spcAft>
              <a:buClr>
                <a:srgbClr val="6C6463"/>
              </a:buClr>
              <a:buSzPts val="1400"/>
              <a:buFont typeface="Gill Sans"/>
              <a:buNone/>
            </a:pPr>
            <a:r>
              <a:rPr lang="en-US" sz="1400">
                <a:solidFill>
                  <a:srgbClr val="6C6463"/>
                </a:solidFill>
                <a:latin typeface="Gill Sans"/>
                <a:ea typeface="Gill Sans"/>
                <a:cs typeface="Gill Sans"/>
                <a:sym typeface="Gill Sans"/>
              </a:rPr>
              <a:t>Procurement and Supply Management</a:t>
            </a:r>
            <a:endParaRPr/>
          </a:p>
        </p:txBody>
      </p:sp>
      <p:sp>
        <p:nvSpPr>
          <p:cNvPr id="52" name="Google Shape;52;p37"/>
          <p:cNvSpPr/>
          <p:nvPr/>
        </p:nvSpPr>
        <p:spPr>
          <a:xfrm rot="-5400000">
            <a:off x="11190116"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lt1"/>
                </a:solidFill>
                <a:latin typeface="Gill Sans"/>
                <a:ea typeface="Gill Sans"/>
                <a:cs typeface="Gill Sans"/>
                <a:sym typeface="Gill Sans"/>
              </a:rPr>
              <a:t>Photo: GHSC-PSM</a:t>
            </a:r>
            <a:endParaRPr sz="1000">
              <a:solidFill>
                <a:schemeClr val="lt1"/>
              </a:solidFill>
              <a:latin typeface="Gill Sans"/>
              <a:ea typeface="Gill Sans"/>
              <a:cs typeface="Gill Sans"/>
              <a:sym typeface="Gill Sans"/>
            </a:endParaRPr>
          </a:p>
        </p:txBody>
      </p:sp>
      <p:pic>
        <p:nvPicPr>
          <p:cNvPr id="53" name="Google Shape;53;p37"/>
          <p:cNvPicPr preferRelativeResize="0"/>
          <p:nvPr/>
        </p:nvPicPr>
        <p:blipFill rotWithShape="1">
          <a:blip r:embed="rId3">
            <a:alphaModFix/>
          </a:blip>
          <a:srcRect/>
          <a:stretch/>
        </p:blipFill>
        <p:spPr>
          <a:xfrm>
            <a:off x="554564" y="5940203"/>
            <a:ext cx="2204724" cy="661417"/>
          </a:xfrm>
          <a:prstGeom prst="rect">
            <a:avLst/>
          </a:prstGeom>
          <a:noFill/>
          <a:ln>
            <a:noFill/>
          </a:ln>
        </p:spPr>
      </p:pic>
      <p:pic>
        <p:nvPicPr>
          <p:cNvPr id="54" name="Google Shape;54;p37"/>
          <p:cNvPicPr preferRelativeResize="0"/>
          <p:nvPr/>
        </p:nvPicPr>
        <p:blipFill rotWithShape="1">
          <a:blip r:embed="rId4">
            <a:alphaModFix/>
          </a:blip>
          <a:srcRect/>
          <a:stretch/>
        </p:blipFill>
        <p:spPr>
          <a:xfrm>
            <a:off x="9646651" y="5821680"/>
            <a:ext cx="2537638" cy="939866"/>
          </a:xfrm>
          <a:prstGeom prst="rect">
            <a:avLst/>
          </a:prstGeom>
          <a:noFill/>
          <a:ln>
            <a:noFill/>
          </a:ln>
        </p:spPr>
      </p:pic>
      <p:pic>
        <p:nvPicPr>
          <p:cNvPr id="55" name="Google Shape;55;p37"/>
          <p:cNvPicPr preferRelativeResize="0"/>
          <p:nvPr/>
        </p:nvPicPr>
        <p:blipFill rotWithShape="1">
          <a:blip r:embed="rId5">
            <a:alphaModFix/>
          </a:blip>
          <a:srcRect/>
          <a:stretch/>
        </p:blipFill>
        <p:spPr>
          <a:xfrm>
            <a:off x="5670172" y="5852873"/>
            <a:ext cx="851656" cy="9147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Beneficiary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452" y="843480"/>
            <a:ext cx="11405616"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283200" y="1036320"/>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5407460" y="2781375"/>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6C6463"/>
                </a:solidFill>
              </a:rPr>
              <a:t>Procurement and Supply Management</a:t>
            </a:r>
          </a:p>
        </p:txBody>
      </p:sp>
      <p:sp>
        <p:nvSpPr>
          <p:cNvPr id="12" name="Rectangle 11">
            <a:extLst>
              <a:ext uri="{FF2B5EF4-FFF2-40B4-BE49-F238E27FC236}">
                <a16:creationId xmlns:a16="http://schemas.microsoft.com/office/drawing/2014/main" id="{1B2AF8DB-E986-44CF-A5B6-BC322A64F162}"/>
              </a:ext>
            </a:extLst>
          </p:cNvPr>
          <p:cNvSpPr/>
          <p:nvPr userDrawn="1"/>
        </p:nvSpPr>
        <p:spPr>
          <a:xfrm rot="16200000">
            <a:off x="11190116" y="5025076"/>
            <a:ext cx="1192955" cy="246221"/>
          </a:xfrm>
          <a:prstGeom prst="rect">
            <a:avLst/>
          </a:prstGeom>
        </p:spPr>
        <p:txBody>
          <a:bodyPr wrap="none">
            <a:spAutoFit/>
          </a:bodyPr>
          <a:lstStyle/>
          <a:p>
            <a:r>
              <a:rPr lang="en-US" sz="1000" b="0" i="0">
                <a:solidFill>
                  <a:schemeClr val="tx1"/>
                </a:solidFill>
                <a:effectLst/>
                <a:latin typeface="+mj-lt"/>
              </a:rPr>
              <a:t>Photo: GHSC-PSM</a:t>
            </a:r>
            <a:endParaRPr lang="en-US" sz="1000">
              <a:solidFill>
                <a:schemeClr val="tx1"/>
              </a:solidFill>
              <a:latin typeface="+mj-lt"/>
            </a:endParaRPr>
          </a:p>
        </p:txBody>
      </p:sp>
      <p:pic>
        <p:nvPicPr>
          <p:cNvPr id="4" name="Picture 3">
            <a:extLst>
              <a:ext uri="{FF2B5EF4-FFF2-40B4-BE49-F238E27FC236}">
                <a16:creationId xmlns:a16="http://schemas.microsoft.com/office/drawing/2014/main" id="{7A04B2CC-D166-43B0-8DD6-22C7AA2621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49719" y="5902102"/>
            <a:ext cx="2033020" cy="737618"/>
          </a:xfrm>
          <a:prstGeom prst="rect">
            <a:avLst/>
          </a:prstGeom>
        </p:spPr>
      </p:pic>
      <p:pic>
        <p:nvPicPr>
          <p:cNvPr id="8" name="Picture 7">
            <a:extLst>
              <a:ext uri="{FF2B5EF4-FFF2-40B4-BE49-F238E27FC236}">
                <a16:creationId xmlns:a16="http://schemas.microsoft.com/office/drawing/2014/main" id="{9E5700D2-092D-4085-B82F-C8C3714167D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564" y="5940203"/>
            <a:ext cx="2204724" cy="661417"/>
          </a:xfrm>
          <a:prstGeom prst="rect">
            <a:avLst/>
          </a:prstGeom>
        </p:spPr>
      </p:pic>
      <p:pic>
        <p:nvPicPr>
          <p:cNvPr id="15" name="Picture 14">
            <a:extLst>
              <a:ext uri="{FF2B5EF4-FFF2-40B4-BE49-F238E27FC236}">
                <a16:creationId xmlns:a16="http://schemas.microsoft.com/office/drawing/2014/main" id="{67CB49A8-0056-5F42-878C-C28E8C263B3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646651" y="5821680"/>
            <a:ext cx="2537638" cy="939866"/>
          </a:xfrm>
          <a:prstGeom prst="rect">
            <a:avLst/>
          </a:prstGeom>
        </p:spPr>
      </p:pic>
    </p:spTree>
    <p:custDataLst>
      <p:tags r:id="rId1"/>
    </p:custDataLst>
    <p:extLst>
      <p:ext uri="{BB962C8B-B14F-4D97-AF65-F5344CB8AC3E}">
        <p14:creationId xmlns:p14="http://schemas.microsoft.com/office/powerpoint/2010/main" val="1265785882"/>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Shipping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125" t="14989" b="27834"/>
          <a:stretch/>
        </p:blipFill>
        <p:spPr>
          <a:xfrm>
            <a:off x="558800" y="843480"/>
            <a:ext cx="11320621"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5283200" y="1036320"/>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5407460" y="2781375"/>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6C6463"/>
                </a:solidFill>
              </a:rPr>
              <a:t>Procurement and Supply Management</a:t>
            </a:r>
          </a:p>
        </p:txBody>
      </p:sp>
      <p:sp>
        <p:nvSpPr>
          <p:cNvPr id="2" name="Rectangle 1">
            <a:extLst>
              <a:ext uri="{FF2B5EF4-FFF2-40B4-BE49-F238E27FC236}">
                <a16:creationId xmlns:a16="http://schemas.microsoft.com/office/drawing/2014/main" id="{E90F973D-A4C0-4C6F-8050-89D42C10FF14}"/>
              </a:ext>
            </a:extLst>
          </p:cNvPr>
          <p:cNvSpPr/>
          <p:nvPr userDrawn="1"/>
        </p:nvSpPr>
        <p:spPr>
          <a:xfrm rot="16200000">
            <a:off x="11159833" y="5025076"/>
            <a:ext cx="1192955" cy="246221"/>
          </a:xfrm>
          <a:prstGeom prst="rect">
            <a:avLst/>
          </a:prstGeom>
        </p:spPr>
        <p:txBody>
          <a:bodyPr wrap="none">
            <a:spAutoFit/>
          </a:bodyPr>
          <a:lstStyle/>
          <a:p>
            <a:r>
              <a:rPr lang="en-US" sz="1000" b="0" i="0">
                <a:solidFill>
                  <a:schemeClr val="bg1"/>
                </a:solidFill>
                <a:effectLst/>
                <a:latin typeface="+mj-lt"/>
              </a:rPr>
              <a:t>Photo: Lan Andrian</a:t>
            </a:r>
            <a:endParaRPr lang="en-US" sz="1000">
              <a:solidFill>
                <a:schemeClr val="bg1"/>
              </a:solidFill>
              <a:latin typeface="+mj-lt"/>
            </a:endParaRPr>
          </a:p>
        </p:txBody>
      </p:sp>
      <p:pic>
        <p:nvPicPr>
          <p:cNvPr id="12" name="Picture 11">
            <a:extLst>
              <a:ext uri="{FF2B5EF4-FFF2-40B4-BE49-F238E27FC236}">
                <a16:creationId xmlns:a16="http://schemas.microsoft.com/office/drawing/2014/main" id="{A1939173-D0A1-4027-92BD-37E5BE3337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49719" y="5902102"/>
            <a:ext cx="2033020" cy="737618"/>
          </a:xfrm>
          <a:prstGeom prst="rect">
            <a:avLst/>
          </a:prstGeom>
        </p:spPr>
      </p:pic>
      <p:pic>
        <p:nvPicPr>
          <p:cNvPr id="16" name="Picture 15">
            <a:extLst>
              <a:ext uri="{FF2B5EF4-FFF2-40B4-BE49-F238E27FC236}">
                <a16:creationId xmlns:a16="http://schemas.microsoft.com/office/drawing/2014/main" id="{F44368E5-F168-45B9-9CCE-76951E832C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564" y="5940203"/>
            <a:ext cx="2204724" cy="661417"/>
          </a:xfrm>
          <a:prstGeom prst="rect">
            <a:avLst/>
          </a:prstGeom>
        </p:spPr>
      </p:pic>
      <p:pic>
        <p:nvPicPr>
          <p:cNvPr id="22" name="Picture 21">
            <a:extLst>
              <a:ext uri="{FF2B5EF4-FFF2-40B4-BE49-F238E27FC236}">
                <a16:creationId xmlns:a16="http://schemas.microsoft.com/office/drawing/2014/main" id="{CA3197D9-458E-E74B-986E-C14EE3DCEF82}"/>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606214" y="5881275"/>
            <a:ext cx="2537638" cy="939866"/>
          </a:xfrm>
          <a:prstGeom prst="rect">
            <a:avLst/>
          </a:prstGeom>
        </p:spPr>
      </p:pic>
    </p:spTree>
    <p:custDataLst>
      <p:tags r:id="rId1"/>
    </p:custDataLst>
    <p:extLst>
      <p:ext uri="{BB962C8B-B14F-4D97-AF65-F5344CB8AC3E}">
        <p14:creationId xmlns:p14="http://schemas.microsoft.com/office/powerpoint/2010/main" val="754282496"/>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harmacis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7BB794-E2A6-4E0C-A26E-3AF625138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452" y="843480"/>
            <a:ext cx="11405616" cy="4901184"/>
          </a:xfrm>
          <a:prstGeom prst="rect">
            <a:avLst/>
          </a:prstGeom>
        </p:spPr>
      </p:pic>
      <p:sp>
        <p:nvSpPr>
          <p:cNvPr id="17" name="Rectangle 16">
            <a:extLst>
              <a:ext uri="{FF2B5EF4-FFF2-40B4-BE49-F238E27FC236}">
                <a16:creationId xmlns:a16="http://schemas.microsoft.com/office/drawing/2014/main" id="{F610FA22-6791-492F-958E-F1D64B659655}"/>
              </a:ext>
            </a:extLst>
          </p:cNvPr>
          <p:cNvSpPr/>
          <p:nvPr userDrawn="1"/>
        </p:nvSpPr>
        <p:spPr>
          <a:xfrm>
            <a:off x="738632" y="3148584"/>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862892" y="5004128"/>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862892" y="3282823"/>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Lst>
          </p:cNvPr>
          <p:cNvCxnSpPr>
            <a:cxnSpLocks/>
          </p:cNvCxnSpPr>
          <p:nvPr userDrawn="1"/>
        </p:nvCxnSpPr>
        <p:spPr>
          <a:xfrm>
            <a:off x="862892" y="4893639"/>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6C6463"/>
                </a:solidFill>
              </a:rPr>
              <a:t>Procurement and Supply Management</a:t>
            </a:r>
          </a:p>
        </p:txBody>
      </p:sp>
      <p:sp>
        <p:nvSpPr>
          <p:cNvPr id="10" name="Rectangle 9">
            <a:extLst>
              <a:ext uri="{FF2B5EF4-FFF2-40B4-BE49-F238E27FC236}">
                <a16:creationId xmlns:a16="http://schemas.microsoft.com/office/drawing/2014/main" id="{EDB2A530-7302-49D2-ACBA-18568E6C5CB2}"/>
              </a:ext>
            </a:extLst>
          </p:cNvPr>
          <p:cNvSpPr/>
          <p:nvPr userDrawn="1"/>
        </p:nvSpPr>
        <p:spPr>
          <a:xfrm rot="16200000">
            <a:off x="11190116" y="5025076"/>
            <a:ext cx="1192955" cy="246221"/>
          </a:xfrm>
          <a:prstGeom prst="rect">
            <a:avLst/>
          </a:prstGeom>
        </p:spPr>
        <p:txBody>
          <a:bodyPr wrap="none">
            <a:spAutoFit/>
          </a:bodyPr>
          <a:lstStyle/>
          <a:p>
            <a:r>
              <a:rPr lang="en-US" sz="1000" b="0" i="0">
                <a:solidFill>
                  <a:schemeClr val="bg1"/>
                </a:solidFill>
                <a:effectLst/>
                <a:latin typeface="+mj-lt"/>
              </a:rPr>
              <a:t>Photo: GHSC-PSM</a:t>
            </a:r>
            <a:endParaRPr lang="en-US" sz="1000">
              <a:solidFill>
                <a:schemeClr val="bg1"/>
              </a:solidFill>
              <a:latin typeface="+mj-lt"/>
            </a:endParaRPr>
          </a:p>
        </p:txBody>
      </p:sp>
      <p:pic>
        <p:nvPicPr>
          <p:cNvPr id="12" name="Picture 11">
            <a:extLst>
              <a:ext uri="{FF2B5EF4-FFF2-40B4-BE49-F238E27FC236}">
                <a16:creationId xmlns:a16="http://schemas.microsoft.com/office/drawing/2014/main" id="{B4C56422-32E6-4F7B-B3B2-EC5309BC3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49719" y="5902102"/>
            <a:ext cx="2033020" cy="737618"/>
          </a:xfrm>
          <a:prstGeom prst="rect">
            <a:avLst/>
          </a:prstGeom>
        </p:spPr>
      </p:pic>
      <p:pic>
        <p:nvPicPr>
          <p:cNvPr id="16" name="Picture 15">
            <a:extLst>
              <a:ext uri="{FF2B5EF4-FFF2-40B4-BE49-F238E27FC236}">
                <a16:creationId xmlns:a16="http://schemas.microsoft.com/office/drawing/2014/main" id="{8CCC5EF2-2ED4-4AA6-A16C-FE4380004D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4564" y="5940203"/>
            <a:ext cx="2204724" cy="661417"/>
          </a:xfrm>
          <a:prstGeom prst="rect">
            <a:avLst/>
          </a:prstGeom>
        </p:spPr>
      </p:pic>
      <p:pic>
        <p:nvPicPr>
          <p:cNvPr id="21" name="Picture 20">
            <a:extLst>
              <a:ext uri="{FF2B5EF4-FFF2-40B4-BE49-F238E27FC236}">
                <a16:creationId xmlns:a16="http://schemas.microsoft.com/office/drawing/2014/main" id="{0F9AE6B2-DD0B-694E-9E5A-49610E46BC91}"/>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646651" y="5821680"/>
            <a:ext cx="2537638" cy="939866"/>
          </a:xfrm>
          <a:prstGeom prst="rect">
            <a:avLst/>
          </a:prstGeom>
        </p:spPr>
      </p:pic>
    </p:spTree>
    <p:custDataLst>
      <p:tags r:id="rId1"/>
    </p:custDataLst>
    <p:extLst>
      <p:ext uri="{BB962C8B-B14F-4D97-AF65-F5344CB8AC3E}">
        <p14:creationId xmlns:p14="http://schemas.microsoft.com/office/powerpoint/2010/main" val="3939631547"/>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Solid Color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BD452-637F-4874-92F0-5FF6D66BF022}"/>
              </a:ext>
            </a:extLst>
          </p:cNvPr>
          <p:cNvSpPr/>
          <p:nvPr userDrawn="1"/>
        </p:nvSpPr>
        <p:spPr>
          <a:xfrm>
            <a:off x="205620" y="243068"/>
            <a:ext cx="11772898" cy="5243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5569EB-6B9C-49A2-8F0F-419E25C3CFF1}"/>
              </a:ext>
            </a:extLst>
          </p:cNvPr>
          <p:cNvSpPr/>
          <p:nvPr userDrawn="1"/>
        </p:nvSpPr>
        <p:spPr>
          <a:xfrm>
            <a:off x="5430456" y="489648"/>
            <a:ext cx="6248400" cy="584775"/>
          </a:xfrm>
          <a:prstGeom prst="rect">
            <a:avLst/>
          </a:prstGeom>
        </p:spPr>
        <p:txBody>
          <a:bodyPr wrap="square">
            <a:spAutoFit/>
          </a:bodyPr>
          <a:lstStyle/>
          <a:p>
            <a:pPr algn="r"/>
            <a:r>
              <a:rPr lang="en-US" sz="1600" b="1" kern="1200">
                <a:solidFill>
                  <a:schemeClr val="bg2"/>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34DC8A-FE37-4FBE-9598-1D16183BBDC5}"/>
              </a:ext>
            </a:extLst>
          </p:cNvPr>
          <p:cNvSpPr/>
          <p:nvPr userDrawn="1"/>
        </p:nvSpPr>
        <p:spPr>
          <a:xfrm>
            <a:off x="5430456" y="489648"/>
            <a:ext cx="6248400" cy="584775"/>
          </a:xfrm>
          <a:prstGeom prst="rect">
            <a:avLst/>
          </a:prstGeom>
        </p:spPr>
        <p:txBody>
          <a:bodyPr wrap="square">
            <a:spAutoFit/>
          </a:bodyPr>
          <a:lstStyle/>
          <a:p>
            <a:pPr algn="r"/>
            <a:r>
              <a:rPr lang="en-US" sz="1600" b="0" kern="1200">
                <a:solidFill>
                  <a:schemeClr val="bg1"/>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Procurement and Supply Management</a:t>
            </a:r>
          </a:p>
        </p:txBody>
      </p:sp>
      <p:sp>
        <p:nvSpPr>
          <p:cNvPr id="10" name="Rectangle 9">
            <a:extLst>
              <a:ext uri="{FF2B5EF4-FFF2-40B4-BE49-F238E27FC236}">
                <a16:creationId xmlns:a16="http://schemas.microsoft.com/office/drawing/2014/main" id="{7576DAB3-4612-445B-AFD4-36B6229EC88B}"/>
              </a:ext>
            </a:extLst>
          </p:cNvPr>
          <p:cNvSpPr/>
          <p:nvPr userDrawn="1"/>
        </p:nvSpPr>
        <p:spPr>
          <a:xfrm>
            <a:off x="505284" y="2756453"/>
            <a:ext cx="223921" cy="198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B1379BF-B0FB-495E-B867-0BD8A5584F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9719" y="5796380"/>
            <a:ext cx="2033020" cy="737618"/>
          </a:xfrm>
          <a:prstGeom prst="rect">
            <a:avLst/>
          </a:prstGeom>
        </p:spPr>
      </p:pic>
      <p:pic>
        <p:nvPicPr>
          <p:cNvPr id="15" name="Picture 14">
            <a:extLst>
              <a:ext uri="{FF2B5EF4-FFF2-40B4-BE49-F238E27FC236}">
                <a16:creationId xmlns:a16="http://schemas.microsoft.com/office/drawing/2014/main" id="{ABD1302D-FAA5-4D58-AF1F-0EB0A53AE5A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759" y="5834481"/>
            <a:ext cx="2204724" cy="661417"/>
          </a:xfrm>
          <a:prstGeom prst="rect">
            <a:avLst/>
          </a:prstGeom>
        </p:spPr>
      </p:pic>
      <p:pic>
        <p:nvPicPr>
          <p:cNvPr id="16" name="Picture 15">
            <a:extLst>
              <a:ext uri="{FF2B5EF4-FFF2-40B4-BE49-F238E27FC236}">
                <a16:creationId xmlns:a16="http://schemas.microsoft.com/office/drawing/2014/main" id="{2E35FC70-2F2E-724C-9F14-7A4EC62EC9E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646651" y="5821680"/>
            <a:ext cx="2537638" cy="939866"/>
          </a:xfrm>
          <a:prstGeom prst="rect">
            <a:avLst/>
          </a:prstGeom>
        </p:spPr>
      </p:pic>
    </p:spTree>
    <p:custDataLst>
      <p:tags r:id="rId1"/>
    </p:custDataLst>
    <p:extLst>
      <p:ext uri="{BB962C8B-B14F-4D97-AF65-F5344CB8AC3E}">
        <p14:creationId xmlns:p14="http://schemas.microsoft.com/office/powerpoint/2010/main" val="3698516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Light Color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4DC8A-FE37-4FBE-9598-1D16183BBDC5}"/>
              </a:ext>
            </a:extLst>
          </p:cNvPr>
          <p:cNvSpPr/>
          <p:nvPr userDrawn="1"/>
        </p:nvSpPr>
        <p:spPr>
          <a:xfrm>
            <a:off x="5430456" y="489648"/>
            <a:ext cx="6248400" cy="584775"/>
          </a:xfrm>
          <a:prstGeom prst="rect">
            <a:avLst/>
          </a:prstGeom>
        </p:spPr>
        <p:txBody>
          <a:bodyPr wrap="square">
            <a:spAutoFit/>
          </a:bodyPr>
          <a:lstStyle/>
          <a:p>
            <a:pPr algn="r"/>
            <a:r>
              <a:rPr lang="en-US" sz="1600" b="0" kern="1200">
                <a:solidFill>
                  <a:schemeClr val="bg2"/>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chemeClr val="bg2"/>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Lst>
          </p:cNvPr>
          <p:cNvSpPr/>
          <p:nvPr/>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76DAB3-4612-445B-AFD4-36B6229EC88B}"/>
              </a:ext>
            </a:extLst>
          </p:cNvPr>
          <p:cNvSpPr/>
          <p:nvPr userDrawn="1"/>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2DAF5D-85E5-4D6A-A40C-977EBF7B11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49719" y="5796380"/>
            <a:ext cx="2033020" cy="737618"/>
          </a:xfrm>
          <a:prstGeom prst="rect">
            <a:avLst/>
          </a:prstGeom>
        </p:spPr>
      </p:pic>
      <p:pic>
        <p:nvPicPr>
          <p:cNvPr id="14" name="Picture 13">
            <a:extLst>
              <a:ext uri="{FF2B5EF4-FFF2-40B4-BE49-F238E27FC236}">
                <a16:creationId xmlns:a16="http://schemas.microsoft.com/office/drawing/2014/main" id="{246D16A0-1306-4A61-9696-2B50F94884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7759" y="5834481"/>
            <a:ext cx="2204724" cy="661417"/>
          </a:xfrm>
          <a:prstGeom prst="rect">
            <a:avLst/>
          </a:prstGeom>
        </p:spPr>
      </p:pic>
      <p:pic>
        <p:nvPicPr>
          <p:cNvPr id="11" name="Picture 10">
            <a:extLst>
              <a:ext uri="{FF2B5EF4-FFF2-40B4-BE49-F238E27FC236}">
                <a16:creationId xmlns:a16="http://schemas.microsoft.com/office/drawing/2014/main" id="{EF8E483D-25BB-B342-9B0A-2F9DC0837F9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569323" y="5796380"/>
            <a:ext cx="2537638" cy="939866"/>
          </a:xfrm>
          <a:prstGeom prst="rect">
            <a:avLst/>
          </a:prstGeom>
        </p:spPr>
      </p:pic>
    </p:spTree>
    <p:custDataLst>
      <p:tags r:id="rId1"/>
    </p:custDataLst>
    <p:extLst>
      <p:ext uri="{BB962C8B-B14F-4D97-AF65-F5344CB8AC3E}">
        <p14:creationId xmlns:p14="http://schemas.microsoft.com/office/powerpoint/2010/main" val="4084244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CF0441-6D4C-4D63-8A3E-63E161B20CD9}"/>
              </a:ext>
            </a:extLst>
          </p:cNvPr>
          <p:cNvSpPr/>
          <p:nvPr userDrawn="1"/>
        </p:nvSpPr>
        <p:spPr>
          <a:xfrm>
            <a:off x="617220" y="6397238"/>
            <a:ext cx="6075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USAID GLOBAL HEALTH SUPPLY CHAIN PROGRAM</a:t>
            </a:r>
            <a:r>
              <a:rPr lang="en-US" sz="1200" b="1">
                <a:solidFill>
                  <a:schemeClr val="accent6"/>
                </a:solidFill>
              </a:rPr>
              <a:t>-</a:t>
            </a:r>
            <a:r>
              <a:rPr lang="en-US" sz="1200" b="0" kern="1200">
                <a:solidFill>
                  <a:schemeClr val="accent6"/>
                </a:solidFill>
                <a:latin typeface="+mn-lt"/>
                <a:ea typeface="+mn-ea"/>
                <a:cs typeface="+mn-cs"/>
              </a:rPr>
              <a:t>Procurement </a:t>
            </a:r>
            <a:r>
              <a:rPr lang="en-US" sz="1200" b="0">
                <a:solidFill>
                  <a:schemeClr val="accent6"/>
                </a:solidFill>
              </a:rPr>
              <a:t>and Supply Management</a:t>
            </a:r>
          </a:p>
          <a:p>
            <a:pPr algn="l"/>
            <a:endParaRPr lang="en-US" sz="1200" b="1">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634423" y="1709738"/>
            <a:ext cx="10515600" cy="2852737"/>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634423"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B1F17D3D-3D31-47AF-B8B7-0291CC42CAE5}"/>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pPr/>
              <a:t>‹#›</a:t>
            </a:fld>
            <a:endParaRPr lang="en-US"/>
          </a:p>
        </p:txBody>
      </p:sp>
      <p:cxnSp>
        <p:nvCxnSpPr>
          <p:cNvPr id="11" name="Straight Connector 10">
            <a:extLst>
              <a:ext uri="{FF2B5EF4-FFF2-40B4-BE49-F238E27FC236}">
                <a16:creationId xmlns:a16="http://schemas.microsoft.com/office/drawing/2014/main" id="{702CF6DD-6CC5-45AA-9E37-356EDAFE3073}"/>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70909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Table</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5" name="Table Placeholder 4">
            <a:extLst>
              <a:ext uri="{FF2B5EF4-FFF2-40B4-BE49-F238E27FC236}">
                <a16:creationId xmlns:a16="http://schemas.microsoft.com/office/drawing/2014/main" id="{320472E5-8AB9-4EBF-A57A-A746AE908C5D}"/>
              </a:ext>
            </a:extLst>
          </p:cNvPr>
          <p:cNvSpPr>
            <a:spLocks noGrp="1"/>
          </p:cNvSpPr>
          <p:nvPr>
            <p:ph type="tbl" sz="quarter" idx="13"/>
          </p:nvPr>
        </p:nvSpPr>
        <p:spPr>
          <a:xfrm>
            <a:off x="617220" y="1584960"/>
            <a:ext cx="10964862" cy="4606290"/>
          </a:xfrm>
        </p:spPr>
        <p:txBody>
          <a:bodyPr/>
          <a:lstStyle>
            <a:lvl1pPr marL="0" indent="0">
              <a:buFontTx/>
              <a:buNone/>
              <a:defRPr>
                <a:solidFill>
                  <a:srgbClr val="6C6463"/>
                </a:solidFill>
              </a:defRPr>
            </a:lvl1pPr>
          </a:lstStyle>
          <a:p>
            <a:r>
              <a:rPr lang="en-US"/>
              <a:t>Click icon to add table</a:t>
            </a:r>
          </a:p>
        </p:txBody>
      </p:sp>
    </p:spTree>
    <p:custDataLst>
      <p:tags r:id="rId1"/>
    </p:custDataLst>
    <p:extLst>
      <p:ext uri="{BB962C8B-B14F-4D97-AF65-F5344CB8AC3E}">
        <p14:creationId xmlns:p14="http://schemas.microsoft.com/office/powerpoint/2010/main" val="1850735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Chart</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4" name="Chart Placeholder 3">
            <a:extLst>
              <a:ext uri="{FF2B5EF4-FFF2-40B4-BE49-F238E27FC236}">
                <a16:creationId xmlns:a16="http://schemas.microsoft.com/office/drawing/2014/main" id="{F3062DE5-C702-47C6-B11C-E6C2909D0C72}"/>
              </a:ext>
            </a:extLst>
          </p:cNvPr>
          <p:cNvSpPr>
            <a:spLocks noGrp="1"/>
          </p:cNvSpPr>
          <p:nvPr>
            <p:ph type="chart" sz="quarter" idx="14"/>
          </p:nvPr>
        </p:nvSpPr>
        <p:spPr>
          <a:xfrm>
            <a:off x="617220" y="1584324"/>
            <a:ext cx="10965180" cy="4606926"/>
          </a:xfrm>
        </p:spPr>
        <p:txBody>
          <a:bodyPr/>
          <a:lstStyle>
            <a:lvl1pPr marL="0" indent="0">
              <a:buFontTx/>
              <a:buNone/>
              <a:defRPr>
                <a:solidFill>
                  <a:srgbClr val="6C6463"/>
                </a:solidFill>
              </a:defRPr>
            </a:lvl1pPr>
          </a:lstStyle>
          <a:p>
            <a:r>
              <a:rPr lang="en-US"/>
              <a:t>Click icon to add chart</a:t>
            </a:r>
          </a:p>
        </p:txBody>
      </p:sp>
    </p:spTree>
    <p:custDataLst>
      <p:tags r:id="rId1"/>
    </p:custDataLst>
    <p:extLst>
      <p:ext uri="{BB962C8B-B14F-4D97-AF65-F5344CB8AC3E}">
        <p14:creationId xmlns:p14="http://schemas.microsoft.com/office/powerpoint/2010/main" val="3109085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Two Columns of Bullets</a:t>
            </a:r>
          </a:p>
        </p:txBody>
      </p:sp>
      <p:sp>
        <p:nvSpPr>
          <p:cNvPr id="3" name="Content Placeholder 2">
            <a:extLst>
              <a:ext uri="{FF2B5EF4-FFF2-40B4-BE49-F238E27FC236}">
                <a16:creationId xmlns:a16="http://schemas.microsoft.com/office/drawing/2014/main" id="{C7A4E8A1-011F-4FE3-8121-DEAD1821D427}"/>
              </a:ext>
            </a:extLst>
          </p:cNvPr>
          <p:cNvSpPr>
            <a:spLocks noGrp="1"/>
          </p:cNvSpPr>
          <p:nvPr>
            <p:ph sz="half" idx="1" hasCustomPrompt="1"/>
          </p:nvPr>
        </p:nvSpPr>
        <p:spPr>
          <a:xfrm>
            <a:off x="617220" y="1825625"/>
            <a:ext cx="5181600" cy="4351338"/>
          </a:xfrm>
        </p:spPr>
        <p:txBody>
          <a:bodyPr/>
          <a:lstStyle>
            <a:lvl1pPr>
              <a:defRPr>
                <a:solidFill>
                  <a:srgbClr val="6C6463"/>
                </a:solidFill>
              </a:defRPr>
            </a:lvl1pPr>
            <a:lvl3pPr marL="914400" indent="0">
              <a:buNone/>
              <a:defRPr/>
            </a:lvl3pPr>
          </a:lstStyle>
          <a:p>
            <a:pPr lvl="0"/>
            <a:r>
              <a:rPr lang="en-US"/>
              <a:t>Bullet Points</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stStyle>
          <a:p>
            <a:pPr lvl="0"/>
            <a:r>
              <a:rPr lang="en-US"/>
              <a:t>Bullet Points</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60EF80-52D5-420F-92E2-0D91E3578903}"/>
              </a:ext>
            </a:extLst>
          </p:cNvPr>
          <p:cNvCxnSpPr/>
          <p:nvPr userDrawn="1"/>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0655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a Photo and Bulleted List	</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6C6463"/>
                </a:solidFill>
              </a:defRPr>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C422152-F665-4B53-84EC-C189BD2F5F7D}"/>
              </a:ext>
            </a:extLst>
          </p:cNvPr>
          <p:cNvSpPr>
            <a:spLocks noGrp="1"/>
          </p:cNvSpPr>
          <p:nvPr>
            <p:ph type="body" sz="quarter" idx="13" hasCustomPrompt="1"/>
          </p:nvPr>
        </p:nvSpPr>
        <p:spPr>
          <a:xfrm>
            <a:off x="617538" y="5888735"/>
            <a:ext cx="5181600" cy="288227"/>
          </a:xfrm>
        </p:spPr>
        <p:txBody>
          <a:bodyPr>
            <a:noAutofit/>
          </a:bodyPr>
          <a:lstStyle>
            <a:lvl1pPr marL="0" indent="0">
              <a:buFontTx/>
              <a:buNone/>
              <a:defRPr sz="1000">
                <a:solidFill>
                  <a:srgbClr val="6C6463"/>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US"/>
              <a:t>Photo: credit/photographer</a:t>
            </a:r>
          </a:p>
        </p:txBody>
      </p:sp>
      <p:sp>
        <p:nvSpPr>
          <p:cNvPr id="11" name="Picture Placeholder 10">
            <a:extLst>
              <a:ext uri="{FF2B5EF4-FFF2-40B4-BE49-F238E27FC236}">
                <a16:creationId xmlns:a16="http://schemas.microsoft.com/office/drawing/2014/main" id="{532966C7-098E-40BA-96BB-336E05ACDC0C}"/>
              </a:ext>
            </a:extLst>
          </p:cNvPr>
          <p:cNvSpPr>
            <a:spLocks noGrp="1"/>
          </p:cNvSpPr>
          <p:nvPr>
            <p:ph type="pic" sz="quarter" idx="14"/>
          </p:nvPr>
        </p:nvSpPr>
        <p:spPr>
          <a:xfrm>
            <a:off x="617538" y="1825625"/>
            <a:ext cx="5181600" cy="3981450"/>
          </a:xfrm>
        </p:spPr>
        <p:txBody>
          <a:bodyPr/>
          <a:lstStyle>
            <a:lvl1pPr marL="0" indent="0">
              <a:buFontTx/>
              <a:buNone/>
              <a:defRPr>
                <a:solidFill>
                  <a:srgbClr val="6C6463"/>
                </a:solidFill>
              </a:defRPr>
            </a:lvl1pPr>
          </a:lstStyle>
          <a:p>
            <a:r>
              <a:rPr lang="en-US"/>
              <a:t>Click icon to add picture</a:t>
            </a:r>
          </a:p>
        </p:txBody>
      </p:sp>
      <p:cxnSp>
        <p:nvCxnSpPr>
          <p:cNvPr id="9" name="Straight Connector 8">
            <a:extLst>
              <a:ext uri="{FF2B5EF4-FFF2-40B4-BE49-F238E27FC236}">
                <a16:creationId xmlns:a16="http://schemas.microsoft.com/office/drawing/2014/main" id="{9D05BF4A-6EC1-4ECC-B651-6B1D3830B6BC}"/>
              </a:ext>
            </a:extLst>
          </p:cNvPr>
          <p:cNvCxnSpPr/>
          <p:nvPr userDrawn="1"/>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984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Solid Color " type="title">
  <p:cSld name="TITLE">
    <p:spTree>
      <p:nvGrpSpPr>
        <p:cNvPr id="1" name="Shape 56"/>
        <p:cNvGrpSpPr/>
        <p:nvPr/>
      </p:nvGrpSpPr>
      <p:grpSpPr>
        <a:xfrm>
          <a:off x="0" y="0"/>
          <a:ext cx="0" cy="0"/>
          <a:chOff x="0" y="0"/>
          <a:chExt cx="0" cy="0"/>
        </a:xfrm>
      </p:grpSpPr>
      <p:sp>
        <p:nvSpPr>
          <p:cNvPr id="57" name="Google Shape;57;p38"/>
          <p:cNvSpPr/>
          <p:nvPr/>
        </p:nvSpPr>
        <p:spPr>
          <a:xfrm>
            <a:off x="205620" y="243068"/>
            <a:ext cx="11772898" cy="52433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8" name="Google Shape;58;p38"/>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chemeClr val="lt1"/>
              </a:buClr>
              <a:buSzPts val="2400"/>
              <a:buNone/>
              <a:defRPr sz="2400">
                <a:solidFill>
                  <a:schemeClr val="lt1"/>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38"/>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Gill Sans"/>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p:nvPr/>
        </p:nvSpPr>
        <p:spPr>
          <a:xfrm>
            <a:off x="505284" y="3003324"/>
            <a:ext cx="202639" cy="14359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61" name="Google Shape;61;p38"/>
          <p:cNvPicPr preferRelativeResize="0"/>
          <p:nvPr/>
        </p:nvPicPr>
        <p:blipFill rotWithShape="1">
          <a:blip r:embed="rId2">
            <a:alphaModFix/>
          </a:blip>
          <a:srcRect/>
          <a:stretch/>
        </p:blipFill>
        <p:spPr>
          <a:xfrm>
            <a:off x="594220" y="5961223"/>
            <a:ext cx="2204724" cy="661417"/>
          </a:xfrm>
          <a:prstGeom prst="rect">
            <a:avLst/>
          </a:prstGeom>
          <a:noFill/>
          <a:ln>
            <a:noFill/>
          </a:ln>
        </p:spPr>
      </p:pic>
      <p:sp>
        <p:nvSpPr>
          <p:cNvPr id="62" name="Google Shape;62;p38"/>
          <p:cNvSpPr/>
          <p:nvPr/>
        </p:nvSpPr>
        <p:spPr>
          <a:xfrm>
            <a:off x="5521788"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a:solidFill>
                  <a:schemeClr val="lt1"/>
                </a:solidFill>
                <a:latin typeface="Gill Sans"/>
                <a:ea typeface="Gill Sans"/>
                <a:cs typeface="Gill Sans"/>
                <a:sym typeface="Gill Sans"/>
              </a:rPr>
              <a:t>USAID GLOBAL HEALTH SUPPLY CHAIN PROGRAM</a:t>
            </a:r>
            <a:endParaRPr/>
          </a:p>
          <a:p>
            <a:pPr marL="0" marR="0" lvl="0" indent="0" algn="r" rtl="0">
              <a:lnSpc>
                <a:spcPct val="100000"/>
              </a:lnSpc>
              <a:spcBef>
                <a:spcPts val="0"/>
              </a:spcBef>
              <a:spcAft>
                <a:spcPts val="0"/>
              </a:spcAft>
              <a:buClr>
                <a:schemeClr val="lt1"/>
              </a:buClr>
              <a:buSzPts val="1600"/>
              <a:buFont typeface="Gill Sans"/>
              <a:buNone/>
            </a:pPr>
            <a:r>
              <a:rPr lang="en-US" sz="1600">
                <a:solidFill>
                  <a:schemeClr val="lt1"/>
                </a:solidFill>
                <a:latin typeface="Gill Sans"/>
                <a:ea typeface="Gill Sans"/>
                <a:cs typeface="Gill Sans"/>
                <a:sym typeface="Gill Sans"/>
              </a:rPr>
              <a:t>Procurement and Supply Management</a:t>
            </a: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31DA-74C7-4B83-91A0-72DCB36002BB}"/>
              </a:ext>
            </a:extLst>
          </p:cNvPr>
          <p:cNvSpPr>
            <a:spLocks noGrp="1"/>
          </p:cNvSpPr>
          <p:nvPr>
            <p:ph type="title" hasCustomPrompt="1"/>
          </p:nvPr>
        </p:nvSpPr>
        <p:spPr>
          <a:xfrm>
            <a:off x="617221" y="365125"/>
            <a:ext cx="10738168" cy="1036955"/>
          </a:xfrm>
        </p:spPr>
        <p:txBody>
          <a:bodyPr/>
          <a:lstStyle>
            <a:lvl1pPr>
              <a:defRPr/>
            </a:lvl1pPr>
          </a:lstStyle>
          <a:p>
            <a:r>
              <a:rPr lang="en-US"/>
              <a:t>PPT Slide to Compare and Contrast</a:t>
            </a:r>
          </a:p>
        </p:txBody>
      </p:sp>
      <p:sp>
        <p:nvSpPr>
          <p:cNvPr id="3" name="Text Placeholder 2">
            <a:extLst>
              <a:ext uri="{FF2B5EF4-FFF2-40B4-BE49-F238E27FC236}">
                <a16:creationId xmlns:a16="http://schemas.microsoft.com/office/drawing/2014/main" id="{5982E986-ACF1-4B0B-A1EA-233866D59A94}"/>
              </a:ext>
            </a:extLst>
          </p:cNvPr>
          <p:cNvSpPr>
            <a:spLocks noGrp="1"/>
          </p:cNvSpPr>
          <p:nvPr>
            <p:ph type="body" idx="1" hasCustomPrompt="1"/>
          </p:nvPr>
        </p:nvSpPr>
        <p:spPr>
          <a:xfrm>
            <a:off x="617222" y="1681163"/>
            <a:ext cx="51574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Pro’s</a:t>
            </a:r>
          </a:p>
        </p:txBody>
      </p:sp>
      <p:sp>
        <p:nvSpPr>
          <p:cNvPr id="4" name="Content Placeholder 3">
            <a:extLst>
              <a:ext uri="{FF2B5EF4-FFF2-40B4-BE49-F238E27FC236}">
                <a16:creationId xmlns:a16="http://schemas.microsoft.com/office/drawing/2014/main" id="{88F7B49C-BDA6-4ED5-B18E-54930FFC4DFE}"/>
              </a:ext>
            </a:extLst>
          </p:cNvPr>
          <p:cNvSpPr>
            <a:spLocks noGrp="1"/>
          </p:cNvSpPr>
          <p:nvPr>
            <p:ph sz="half" idx="2" hasCustomPrompt="1"/>
          </p:nvPr>
        </p:nvSpPr>
        <p:spPr>
          <a:xfrm>
            <a:off x="617222" y="2505075"/>
            <a:ext cx="5157468" cy="3684588"/>
          </a:xfrm>
        </p:spPr>
        <p:txBody>
          <a:bodyPr/>
          <a:lstStyle>
            <a:lvl1pPr>
              <a:defRPr/>
            </a:lvl1pPr>
          </a:lstStyle>
          <a:p>
            <a:pPr lvl="0"/>
            <a:r>
              <a:rPr lang="en-US"/>
              <a:t>Bullet Points</a:t>
            </a:r>
          </a:p>
        </p:txBody>
      </p:sp>
      <p:cxnSp>
        <p:nvCxnSpPr>
          <p:cNvPr id="11" name="Straight Connector 10">
            <a:extLst>
              <a:ext uri="{FF2B5EF4-FFF2-40B4-BE49-F238E27FC236}">
                <a16:creationId xmlns:a16="http://schemas.microsoft.com/office/drawing/2014/main" id="{A64AD09B-1D24-41F8-932C-416806BBBEE4}"/>
              </a:ext>
            </a:extLst>
          </p:cNvPr>
          <p:cNvCxnSpPr>
            <a:cxnSpLocks/>
          </p:cNvCxnSpPr>
          <p:nvPr/>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5EFCDC59-C2A4-496A-ABF6-18D49B8BB88B}"/>
              </a:ext>
            </a:extLst>
          </p:cNvPr>
          <p:cNvSpPr>
            <a:spLocks noGrp="1"/>
          </p:cNvSpPr>
          <p:nvPr>
            <p:ph type="body" idx="13" hasCustomPrompt="1"/>
          </p:nvPr>
        </p:nvSpPr>
        <p:spPr>
          <a:xfrm>
            <a:off x="6197600" y="1681163"/>
            <a:ext cx="51577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Con’s</a:t>
            </a:r>
          </a:p>
        </p:txBody>
      </p:sp>
      <p:sp>
        <p:nvSpPr>
          <p:cNvPr id="17" name="Content Placeholder 3">
            <a:extLst>
              <a:ext uri="{FF2B5EF4-FFF2-40B4-BE49-F238E27FC236}">
                <a16:creationId xmlns:a16="http://schemas.microsoft.com/office/drawing/2014/main" id="{0FBA8F4E-A538-42F5-A851-2B24A15E0644}"/>
              </a:ext>
            </a:extLst>
          </p:cNvPr>
          <p:cNvSpPr>
            <a:spLocks noGrp="1"/>
          </p:cNvSpPr>
          <p:nvPr>
            <p:ph sz="half" idx="14" hasCustomPrompt="1"/>
          </p:nvPr>
        </p:nvSpPr>
        <p:spPr>
          <a:xfrm>
            <a:off x="6197600" y="2505075"/>
            <a:ext cx="5157789" cy="3684588"/>
          </a:xfrm>
        </p:spPr>
        <p:txBody>
          <a:bodyPr/>
          <a:lstStyle>
            <a:lvl1pPr>
              <a:defRPr/>
            </a:lvl1pPr>
          </a:lstStyle>
          <a:p>
            <a:pPr lvl="0"/>
            <a:r>
              <a:rPr lang="en-US"/>
              <a:t>Bullet Points</a:t>
            </a:r>
          </a:p>
        </p:txBody>
      </p:sp>
      <p:sp>
        <p:nvSpPr>
          <p:cNvPr id="8" name="Slide Number Placeholder 5">
            <a:extLst>
              <a:ext uri="{FF2B5EF4-FFF2-40B4-BE49-F238E27FC236}">
                <a16:creationId xmlns:a16="http://schemas.microsoft.com/office/drawing/2014/main" id="{6570D6B1-17FE-4360-8853-AAF2274EFA32}"/>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CC2381E2-CE97-4145-B5A5-ED8B1A4CD18C}"/>
              </a:ext>
            </a:extLst>
          </p:cNvPr>
          <p:cNvCxnSpPr>
            <a:cxnSpLocks/>
          </p:cNvCxnSpPr>
          <p:nvPr userDrawn="1"/>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2459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3D0-736F-46F9-827E-7289EE62A9E3}"/>
              </a:ext>
            </a:extLst>
          </p:cNvPr>
          <p:cNvSpPr>
            <a:spLocks noGrp="1"/>
          </p:cNvSpPr>
          <p:nvPr>
            <p:ph type="title" hasCustomPrompt="1"/>
          </p:nvPr>
        </p:nvSpPr>
        <p:spPr/>
        <p:txBody>
          <a:bodyPr/>
          <a:lstStyle>
            <a:lvl1pPr>
              <a:defRPr/>
            </a:lvl1pPr>
          </a:lstStyle>
          <a:p>
            <a:r>
              <a:rPr lang="en-US"/>
              <a:t>Click to add title</a:t>
            </a:r>
          </a:p>
        </p:txBody>
      </p:sp>
      <p:sp>
        <p:nvSpPr>
          <p:cNvPr id="3" name="Slide Number Placeholder 5">
            <a:extLst>
              <a:ext uri="{FF2B5EF4-FFF2-40B4-BE49-F238E27FC236}">
                <a16:creationId xmlns:a16="http://schemas.microsoft.com/office/drawing/2014/main" id="{60BD7C14-F932-443E-A5B5-209AD2E51065}"/>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208435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0B95B7-FCD4-4342-9FD7-F2E21F4AC6D8}"/>
              </a:ext>
            </a:extLst>
          </p:cNvPr>
          <p:cNvSpPr/>
          <p:nvPr userDrawn="1"/>
        </p:nvSpPr>
        <p:spPr>
          <a:xfrm>
            <a:off x="617220" y="6397238"/>
            <a:ext cx="6075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USAID GLOBAL HEALTH SUPPLY CHAIN PROGRAM</a:t>
            </a:r>
            <a:r>
              <a:rPr lang="en-US" sz="1200" b="1">
                <a:solidFill>
                  <a:srgbClr val="6C6463"/>
                </a:solidFill>
              </a:rPr>
              <a:t>-</a:t>
            </a:r>
            <a:r>
              <a:rPr lang="en-US" sz="1200" b="0" kern="1200">
                <a:solidFill>
                  <a:srgbClr val="6C6463"/>
                </a:solidFill>
                <a:latin typeface="+mn-lt"/>
                <a:ea typeface="+mn-ea"/>
                <a:cs typeface="+mn-cs"/>
              </a:rPr>
              <a:t>Procurement </a:t>
            </a:r>
            <a:r>
              <a:rPr lang="en-US" sz="1200" b="0">
                <a:solidFill>
                  <a:srgbClr val="6C6463"/>
                </a:solidFill>
              </a:rPr>
              <a:t>and Supply Management</a:t>
            </a:r>
          </a:p>
          <a:p>
            <a:pPr algn="l"/>
            <a:endParaRPr lang="en-US" sz="1200" b="1">
              <a:solidFill>
                <a:srgbClr val="BA0C2F"/>
              </a:solidFill>
            </a:endParaRPr>
          </a:p>
        </p:txBody>
      </p:sp>
      <p:sp>
        <p:nvSpPr>
          <p:cNvPr id="4" name="Slide Number Placeholder 3">
            <a:extLst>
              <a:ext uri="{FF2B5EF4-FFF2-40B4-BE49-F238E27FC236}">
                <a16:creationId xmlns:a16="http://schemas.microsoft.com/office/drawing/2014/main" id="{D142A6FF-FBF7-4650-917C-00D77FA8837D}"/>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6" name="Straight Connector 5">
            <a:extLst>
              <a:ext uri="{FF2B5EF4-FFF2-40B4-BE49-F238E27FC236}">
                <a16:creationId xmlns:a16="http://schemas.microsoft.com/office/drawing/2014/main" id="{264F4216-B58E-46F5-B3E3-001AFB23548D}"/>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372642-9A4E-41CE-85BD-6B63E645331E}"/>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68823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4F4216-B58E-46F5-B3E3-001AFB23548D}"/>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B5847-F4CA-4D59-974F-31D4E3E9CFF0}"/>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CDBD8-6C5C-401E-BFF8-0E3250F432CD}"/>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1D2A84-1962-43D7-B743-3087E609C033}"/>
              </a:ext>
            </a:extLst>
          </p:cNvPr>
          <p:cNvSpPr txBox="1"/>
          <p:nvPr userDrawn="1"/>
        </p:nvSpPr>
        <p:spPr>
          <a:xfrm>
            <a:off x="617220" y="4956999"/>
            <a:ext cx="10768051" cy="1379865"/>
          </a:xfrm>
          <a:prstGeom prst="rect">
            <a:avLst/>
          </a:prstGeom>
          <a:noFill/>
        </p:spPr>
        <p:txBody>
          <a:bodyPr wrap="square" rtlCol="0">
            <a:spAutoFit/>
          </a:bodyPr>
          <a:lstStyle/>
          <a:p>
            <a:r>
              <a:rPr lang="en-US" sz="1200" dirty="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dirty="0">
                <a:solidFill>
                  <a:srgbClr val="6C6463"/>
                </a:solidFill>
                <a:hlinkClick r:id="rId3"/>
              </a:rPr>
              <a:t>ghsupplychain.org</a:t>
            </a:r>
            <a:r>
              <a:rPr lang="en-US" sz="1200" dirty="0">
                <a:solidFill>
                  <a:srgbClr val="6C6463"/>
                </a:solidFill>
              </a:rPr>
              <a:t>.</a:t>
            </a:r>
          </a:p>
          <a:p>
            <a:pPr>
              <a:spcBef>
                <a:spcPts val="1400"/>
              </a:spcBef>
            </a:pPr>
            <a:r>
              <a:rPr lang="en-US" sz="1200" dirty="0">
                <a:solidFill>
                  <a:srgbClr val="6C6463"/>
                </a:solidFill>
              </a:rPr>
              <a:t>The views expressed in this presentation do not necessarily reflect the views of USAID or the U.S. government.</a:t>
            </a:r>
          </a:p>
        </p:txBody>
      </p:sp>
      <p:sp>
        <p:nvSpPr>
          <p:cNvPr id="10" name="Rectangle 9">
            <a:extLst>
              <a:ext uri="{FF2B5EF4-FFF2-40B4-BE49-F238E27FC236}">
                <a16:creationId xmlns:a16="http://schemas.microsoft.com/office/drawing/2014/main" id="{F947E620-676E-4587-A670-32B829D2BB16}"/>
              </a:ext>
            </a:extLst>
          </p:cNvPr>
          <p:cNvSpPr/>
          <p:nvPr userDrawn="1"/>
        </p:nvSpPr>
        <p:spPr>
          <a:xfrm>
            <a:off x="617220" y="6397238"/>
            <a:ext cx="6075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2"/>
                </a:solidFill>
              </a:rPr>
              <a:t>USAID GLOBAL HEALTH SUPPLY CHAIN PROGRAM</a:t>
            </a:r>
            <a:r>
              <a:rPr lang="en-US" sz="1200" b="1" dirty="0">
                <a:solidFill>
                  <a:srgbClr val="6C6463"/>
                </a:solidFill>
              </a:rPr>
              <a:t>-</a:t>
            </a:r>
            <a:r>
              <a:rPr lang="en-US" sz="1200" b="0" kern="1200" dirty="0">
                <a:solidFill>
                  <a:srgbClr val="6C6463"/>
                </a:solidFill>
                <a:latin typeface="+mn-lt"/>
                <a:ea typeface="+mn-ea"/>
                <a:cs typeface="+mn-cs"/>
              </a:rPr>
              <a:t>Procurement </a:t>
            </a:r>
            <a:r>
              <a:rPr lang="en-US" sz="1200" b="0" dirty="0">
                <a:solidFill>
                  <a:srgbClr val="6C6463"/>
                </a:solidFill>
              </a:rPr>
              <a:t>and Supply Management</a:t>
            </a:r>
          </a:p>
          <a:p>
            <a:pPr algn="l"/>
            <a:endParaRPr lang="en-US" sz="1200" b="1" dirty="0">
              <a:solidFill>
                <a:srgbClr val="BA0C2F"/>
              </a:solidFill>
            </a:endParaRPr>
          </a:p>
        </p:txBody>
      </p:sp>
    </p:spTree>
    <p:custDataLst>
      <p:tags r:id="rId1"/>
    </p:custDataLst>
    <p:extLst>
      <p:ext uri="{BB962C8B-B14F-4D97-AF65-F5344CB8AC3E}">
        <p14:creationId xmlns:p14="http://schemas.microsoft.com/office/powerpoint/2010/main" val="2805975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Basic PPT Slide</a:t>
            </a:r>
          </a:p>
        </p:txBody>
      </p:sp>
      <p:sp>
        <p:nvSpPr>
          <p:cNvPr id="3" name="Content Placeholder 2">
            <a:extLst>
              <a:ext uri="{FF2B5EF4-FFF2-40B4-BE49-F238E27FC236}">
                <a16:creationId xmlns:a16="http://schemas.microsoft.com/office/drawing/2014/main" id="{095BA24A-14E0-42AD-BC00-7F638941B69E}"/>
              </a:ext>
            </a:extLst>
          </p:cNvPr>
          <p:cNvSpPr>
            <a:spLocks noGrp="1"/>
          </p:cNvSpPr>
          <p:nvPr>
            <p:ph idx="1" hasCustomPrompt="1"/>
          </p:nvPr>
        </p:nvSpPr>
        <p:spPr/>
        <p:txBody>
          <a:bodyPr/>
          <a:lstStyle>
            <a:lvl1pPr>
              <a:buClr>
                <a:srgbClr val="6C6463"/>
              </a:buClr>
              <a:defRPr>
                <a:solidFill>
                  <a:srgbClr val="6C6463"/>
                </a:solidFill>
              </a:defRPr>
            </a:lvl1pPr>
            <a:lvl2pPr marL="457200" indent="0">
              <a:buClr>
                <a:srgbClr val="6C6463"/>
              </a:buClr>
              <a:buSzPct val="80000"/>
              <a:buFont typeface="Courier New" panose="02070309020205020404" pitchFamily="49" charset="0"/>
              <a:buNone/>
              <a:defRPr>
                <a:solidFill>
                  <a:srgbClr val="6C6463"/>
                </a:solidFill>
              </a:defRPr>
            </a:lvl2pPr>
            <a:lvl3pPr marL="1143000" indent="-228600">
              <a:buClr>
                <a:srgbClr val="6C6463"/>
              </a:buClr>
              <a:buFont typeface="Gill Sans MT" panose="020B0502020104020203" pitchFamily="34" charset="0"/>
              <a:buChar char="–"/>
              <a:defRPr/>
            </a:lvl3pPr>
            <a:lvl4pPr>
              <a:defRPr/>
            </a:lvl4pPr>
            <a:lvl5pPr>
              <a:defRPr/>
            </a:lvl5pPr>
            <a:lvl6pPr>
              <a:defRPr/>
            </a:lvl6pPr>
            <a:lvl7pPr>
              <a:defRPr/>
            </a:lvl7pPr>
          </a:lstStyle>
          <a:p>
            <a:r>
              <a:rPr lang="en-US"/>
              <a:t>Bullet Points</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1756620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Beneficiary Image">
    <p:spTree>
      <p:nvGrpSpPr>
        <p:cNvPr id="1" name=""/>
        <p:cNvGrpSpPr/>
        <p:nvPr/>
      </p:nvGrpSpPr>
      <p:grpSpPr>
        <a:xfrm>
          <a:off x="0" y="0"/>
          <a:ext cx="0" cy="0"/>
          <a:chOff x="0" y="0"/>
          <a:chExt cx="0" cy="0"/>
        </a:xfrm>
      </p:grpSpPr>
      <p:pic>
        <p:nvPicPr>
          <p:cNvPr id="24" name="Picture 6">
            <a:extLst>
              <a:ext uri="{FF2B5EF4-FFF2-40B4-BE49-F238E27FC236}">
                <a16:creationId xmlns:a16="http://schemas.microsoft.com/office/drawing/2014/main" id="{969D1E55-72C6-17AB-F505-79C066A10EAB}"/>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272" t="3532" r="-59" b="33141"/>
          <a:stretch/>
        </p:blipFill>
        <p:spPr>
          <a:xfrm flipH="1">
            <a:off x="586596" y="236681"/>
            <a:ext cx="11370051" cy="5527511"/>
          </a:xfrm>
          <a:prstGeom prst="rect">
            <a:avLst/>
          </a:prstGeom>
        </p:spPr>
      </p:pic>
      <p:sp>
        <p:nvSpPr>
          <p:cNvPr id="17" name="Rectangle 16">
            <a:extLst>
              <a:ext uri="{FF2B5EF4-FFF2-40B4-BE49-F238E27FC236}">
                <a16:creationId xmlns:a16="http://schemas.microsoft.com/office/drawing/2014/main" id="{F610FA22-6791-492F-958E-F1D64B659655}"/>
              </a:ext>
              <a:ext uri="{C183D7F6-B498-43B3-948B-1728B52AA6E4}">
                <adec:decorative xmlns:adec="http://schemas.microsoft.com/office/drawing/2017/decorative" val="1"/>
              </a:ext>
            </a:extLst>
          </p:cNvPr>
          <p:cNvSpPr/>
          <p:nvPr userDrawn="1"/>
        </p:nvSpPr>
        <p:spPr>
          <a:xfrm>
            <a:off x="5283200" y="1227425"/>
            <a:ext cx="6486988" cy="3221475"/>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AE298E-C7AC-43F0-9A33-A25F00C5BDB8}"/>
              </a:ext>
              <a:ext uri="{C183D7F6-B498-43B3-948B-1728B52AA6E4}">
                <adec:decorative xmlns:adec="http://schemas.microsoft.com/office/drawing/2017/decorative" val="1"/>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solidFill>
                  <a:schemeClr val="bg2"/>
                </a:solidFill>
              </a:defRPr>
            </a:lvl1pPr>
          </a:lstStyle>
          <a:p>
            <a:r>
              <a:rPr lang="en-US"/>
              <a:t>Click to insert title</a:t>
            </a:r>
          </a:p>
        </p:txBody>
      </p:sp>
      <p:sp>
        <p:nvSpPr>
          <p:cNvPr id="12" name="Rectangle 11">
            <a:extLst>
              <a:ext uri="{FF2B5EF4-FFF2-40B4-BE49-F238E27FC236}">
                <a16:creationId xmlns:a16="http://schemas.microsoft.com/office/drawing/2014/main" id="{1B2AF8DB-E986-44CF-A5B6-BC322A64F162}"/>
              </a:ext>
              <a:ext uri="{C183D7F6-B498-43B3-948B-1728B52AA6E4}">
                <adec:decorative xmlns:adec="http://schemas.microsoft.com/office/drawing/2017/decorative" val="0"/>
              </a:ext>
            </a:extLst>
          </p:cNvPr>
          <p:cNvSpPr/>
          <p:nvPr userDrawn="1"/>
        </p:nvSpPr>
        <p:spPr>
          <a:xfrm rot="16200000">
            <a:off x="11190116" y="5025076"/>
            <a:ext cx="1192955" cy="246221"/>
          </a:xfrm>
          <a:prstGeom prst="rect">
            <a:avLst/>
          </a:prstGeom>
        </p:spPr>
        <p:txBody>
          <a:bodyPr wrap="none">
            <a:spAutoFit/>
          </a:bodyPr>
          <a:lstStyle/>
          <a:p>
            <a:r>
              <a:rPr lang="en-US" sz="1000" b="0" i="0">
                <a:solidFill>
                  <a:schemeClr val="tx1"/>
                </a:solidFill>
                <a:effectLst/>
                <a:latin typeface="+mj-lt"/>
              </a:rPr>
              <a:t>Photo: GHSC-PSM</a:t>
            </a:r>
            <a:endParaRPr lang="en-US" sz="1000">
              <a:solidFill>
                <a:schemeClr val="tx1"/>
              </a:solidFill>
              <a:latin typeface="+mj-lt"/>
            </a:endParaRPr>
          </a:p>
        </p:txBody>
      </p:sp>
      <p:sp>
        <p:nvSpPr>
          <p:cNvPr id="4" name="TextBox 3">
            <a:extLst>
              <a:ext uri="{FF2B5EF4-FFF2-40B4-BE49-F238E27FC236}">
                <a16:creationId xmlns:a16="http://schemas.microsoft.com/office/drawing/2014/main" id="{718083B2-A559-D021-4A1F-E0602EB9DC4A}"/>
              </a:ext>
              <a:ext uri="{C183D7F6-B498-43B3-948B-1728B52AA6E4}">
                <adec:decorative xmlns:adec="http://schemas.microsoft.com/office/drawing/2017/decorative" val="1"/>
              </a:ext>
            </a:extLst>
          </p:cNvPr>
          <p:cNvSpPr txBox="1"/>
          <p:nvPr userDrawn="1"/>
        </p:nvSpPr>
        <p:spPr>
          <a:xfrm>
            <a:off x="2043953" y="242047"/>
            <a:ext cx="184731" cy="369332"/>
          </a:xfrm>
          <a:prstGeom prst="rect">
            <a:avLst/>
          </a:prstGeom>
          <a:noFill/>
        </p:spPr>
        <p:txBody>
          <a:bodyPr wrap="none" rtlCol="0">
            <a:spAutoFit/>
          </a:bodyPr>
          <a:lstStyle/>
          <a:p>
            <a:endParaRPr lang="en-US"/>
          </a:p>
        </p:txBody>
      </p:sp>
      <p:pic>
        <p:nvPicPr>
          <p:cNvPr id="5" name="Picture 4">
            <a:extLst>
              <a:ext uri="{FF2B5EF4-FFF2-40B4-BE49-F238E27FC236}">
                <a16:creationId xmlns:a16="http://schemas.microsoft.com/office/drawing/2014/main" id="{BB28868A-2BC5-7033-BBB5-28155B3EF45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4220" y="5961223"/>
            <a:ext cx="2204724" cy="661417"/>
          </a:xfrm>
          <a:prstGeom prst="rect">
            <a:avLst/>
          </a:prstGeom>
        </p:spPr>
      </p:pic>
      <p:sp>
        <p:nvSpPr>
          <p:cNvPr id="6" name="Rectangle 5">
            <a:extLst>
              <a:ext uri="{FF2B5EF4-FFF2-40B4-BE49-F238E27FC236}">
                <a16:creationId xmlns:a16="http://schemas.microsoft.com/office/drawing/2014/main" id="{39653B35-2C0F-0E97-26F3-39EAAA70339C}"/>
              </a:ext>
            </a:extLst>
          </p:cNvPr>
          <p:cNvSpPr/>
          <p:nvPr userDrawn="1"/>
        </p:nvSpPr>
        <p:spPr>
          <a:xfrm>
            <a:off x="5521788" y="489648"/>
            <a:ext cx="6248400" cy="584775"/>
          </a:xfrm>
          <a:prstGeom prst="rect">
            <a:avLst/>
          </a:prstGeom>
        </p:spPr>
        <p:txBody>
          <a:bodyPr wrap="square">
            <a:spAutoFit/>
          </a:bodyPr>
          <a:lstStyle/>
          <a:p>
            <a:pPr algn="r"/>
            <a:r>
              <a:rPr lang="en-US" sz="1600" b="0" kern="1200" dirty="0">
                <a:solidFill>
                  <a:schemeClr val="accent6"/>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srgbClr val="595959"/>
                </a:solidFill>
              </a:rPr>
              <a:t>Procurement and Supply Management</a:t>
            </a:r>
          </a:p>
        </p:txBody>
      </p:sp>
    </p:spTree>
    <p:custDataLst>
      <p:tags r:id="rId1"/>
    </p:custDataLst>
    <p:extLst>
      <p:ext uri="{BB962C8B-B14F-4D97-AF65-F5344CB8AC3E}">
        <p14:creationId xmlns:p14="http://schemas.microsoft.com/office/powerpoint/2010/main" val="498426735"/>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Shipping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 uri="{C183D7F6-B498-43B3-948B-1728B52AA6E4}">
                <adec:decorative xmlns:adec="http://schemas.microsoft.com/office/drawing/2017/decorative" val="1"/>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7BB794-E2A6-4E0C-A26E-3AF6251384AB}"/>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8800" y="843480"/>
            <a:ext cx="11320621" cy="4901184"/>
          </a:xfrm>
          <a:prstGeom prst="rect">
            <a:avLst/>
          </a:prstGeom>
        </p:spPr>
      </p:pic>
      <p:sp>
        <p:nvSpPr>
          <p:cNvPr id="17" name="Rectangle 16">
            <a:extLst>
              <a:ext uri="{FF2B5EF4-FFF2-40B4-BE49-F238E27FC236}">
                <a16:creationId xmlns:a16="http://schemas.microsoft.com/office/drawing/2014/main" id="{F610FA22-6791-492F-958E-F1D64B659655}"/>
              </a:ext>
              <a:ext uri="{C183D7F6-B498-43B3-948B-1728B52AA6E4}">
                <adec:decorative xmlns:adec="http://schemas.microsoft.com/office/drawing/2017/decorative" val="1"/>
              </a:ext>
            </a:extLst>
          </p:cNvPr>
          <p:cNvSpPr/>
          <p:nvPr userDrawn="1"/>
        </p:nvSpPr>
        <p:spPr>
          <a:xfrm>
            <a:off x="5283200" y="1036320"/>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5407460" y="2891864"/>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5407460" y="1170559"/>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 uri="{C183D7F6-B498-43B3-948B-1728B52AA6E4}">
                <adec:decorative xmlns:adec="http://schemas.microsoft.com/office/drawing/2017/decorative" val="1"/>
              </a:ext>
            </a:extLst>
          </p:cNvPr>
          <p:cNvCxnSpPr>
            <a:cxnSpLocks/>
          </p:cNvCxnSpPr>
          <p:nvPr userDrawn="1"/>
        </p:nvCxnSpPr>
        <p:spPr>
          <a:xfrm>
            <a:off x="5407460" y="2781375"/>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6C6463"/>
                </a:solidFill>
              </a:rPr>
              <a:t>Procurement and Supply Management</a:t>
            </a:r>
          </a:p>
        </p:txBody>
      </p:sp>
      <p:sp>
        <p:nvSpPr>
          <p:cNvPr id="2" name="Rectangle 1">
            <a:extLst>
              <a:ext uri="{FF2B5EF4-FFF2-40B4-BE49-F238E27FC236}">
                <a16:creationId xmlns:a16="http://schemas.microsoft.com/office/drawing/2014/main" id="{E90F973D-A4C0-4C6F-8050-89D42C10FF14}"/>
              </a:ext>
            </a:extLst>
          </p:cNvPr>
          <p:cNvSpPr/>
          <p:nvPr userDrawn="1"/>
        </p:nvSpPr>
        <p:spPr>
          <a:xfrm rot="16200000">
            <a:off x="11159833" y="5025076"/>
            <a:ext cx="1192955" cy="246221"/>
          </a:xfrm>
          <a:prstGeom prst="rect">
            <a:avLst/>
          </a:prstGeom>
        </p:spPr>
        <p:txBody>
          <a:bodyPr wrap="none">
            <a:spAutoFit/>
          </a:bodyPr>
          <a:lstStyle/>
          <a:p>
            <a:r>
              <a:rPr lang="en-US" sz="1000" b="0" i="0">
                <a:solidFill>
                  <a:schemeClr val="bg1"/>
                </a:solidFill>
                <a:effectLst/>
                <a:latin typeface="+mj-lt"/>
              </a:rPr>
              <a:t>Photo: Lan Andrian</a:t>
            </a:r>
            <a:endParaRPr lang="en-US" sz="1000">
              <a:solidFill>
                <a:schemeClr val="bg1"/>
              </a:solidFill>
              <a:latin typeface="+mj-lt"/>
            </a:endParaRPr>
          </a:p>
        </p:txBody>
      </p:sp>
      <p:pic>
        <p:nvPicPr>
          <p:cNvPr id="16" name="Picture 15">
            <a:extLst>
              <a:ext uri="{FF2B5EF4-FFF2-40B4-BE49-F238E27FC236}">
                <a16:creationId xmlns:a16="http://schemas.microsoft.com/office/drawing/2014/main" id="{F44368E5-F168-45B9-9CCE-76951E832C9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4564" y="5940203"/>
            <a:ext cx="2204724" cy="661417"/>
          </a:xfrm>
          <a:prstGeom prst="rect">
            <a:avLst/>
          </a:prstGeom>
        </p:spPr>
      </p:pic>
      <p:pic>
        <p:nvPicPr>
          <p:cNvPr id="22" name="Picture 21">
            <a:extLst>
              <a:ext uri="{FF2B5EF4-FFF2-40B4-BE49-F238E27FC236}">
                <a16:creationId xmlns:a16="http://schemas.microsoft.com/office/drawing/2014/main" id="{CA3197D9-458E-E74B-986E-C14EE3DCEF8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06214" y="5881275"/>
            <a:ext cx="2537638" cy="939866"/>
          </a:xfrm>
          <a:prstGeom prst="rect">
            <a:avLst/>
          </a:prstGeom>
        </p:spPr>
      </p:pic>
      <p:pic>
        <p:nvPicPr>
          <p:cNvPr id="15" name="Picture 14">
            <a:extLst>
              <a:ext uri="{FF2B5EF4-FFF2-40B4-BE49-F238E27FC236}">
                <a16:creationId xmlns:a16="http://schemas.microsoft.com/office/drawing/2014/main" id="{BC2D836F-7383-A244-9743-C350A3D9F660}"/>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3332704754"/>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harmacist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AE298E-C7AC-43F0-9A33-A25F00C5BDB8}"/>
              </a:ext>
              <a:ext uri="{C183D7F6-B498-43B3-948B-1728B52AA6E4}">
                <adec:decorative xmlns:adec="http://schemas.microsoft.com/office/drawing/2017/decorative" val="1"/>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7BB794-E2A6-4E0C-A26E-3AF6251384A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47452" y="843480"/>
            <a:ext cx="11405616" cy="4901184"/>
          </a:xfrm>
          <a:prstGeom prst="rect">
            <a:avLst/>
          </a:prstGeom>
        </p:spPr>
      </p:pic>
      <p:sp>
        <p:nvSpPr>
          <p:cNvPr id="17" name="Rectangle 16">
            <a:extLst>
              <a:ext uri="{FF2B5EF4-FFF2-40B4-BE49-F238E27FC236}">
                <a16:creationId xmlns:a16="http://schemas.microsoft.com/office/drawing/2014/main" id="{F610FA22-6791-492F-958E-F1D64B659655}"/>
              </a:ext>
              <a:ext uri="{C183D7F6-B498-43B3-948B-1728B52AA6E4}">
                <adec:decorative xmlns:adec="http://schemas.microsoft.com/office/drawing/2017/decorative" val="1"/>
              </a:ext>
            </a:extLst>
          </p:cNvPr>
          <p:cNvSpPr/>
          <p:nvPr userDrawn="1"/>
        </p:nvSpPr>
        <p:spPr>
          <a:xfrm>
            <a:off x="738632" y="3148584"/>
            <a:ext cx="6486988" cy="24203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2E4A2017-8195-429B-A5F1-286FB89A3757}"/>
              </a:ext>
            </a:extLst>
          </p:cNvPr>
          <p:cNvSpPr>
            <a:spLocks noGrp="1"/>
          </p:cNvSpPr>
          <p:nvPr>
            <p:ph type="subTitle" idx="1" hasCustomPrompt="1"/>
          </p:nvPr>
        </p:nvSpPr>
        <p:spPr>
          <a:xfrm>
            <a:off x="862892" y="5004128"/>
            <a:ext cx="6225740" cy="422605"/>
          </a:xfrm>
        </p:spPr>
        <p:txBody>
          <a:bodyPr>
            <a:normAutofit/>
          </a:bodyPr>
          <a:lstStyle>
            <a:lvl1pPr marL="0" indent="0" algn="l">
              <a:buNone/>
              <a:defRPr sz="2000" baseline="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19" name="Title 1">
            <a:extLst>
              <a:ext uri="{FF2B5EF4-FFF2-40B4-BE49-F238E27FC236}">
                <a16:creationId xmlns:a16="http://schemas.microsoft.com/office/drawing/2014/main" id="{28E81722-92E7-4402-A28C-61AD7443A3C0}"/>
              </a:ext>
            </a:extLst>
          </p:cNvPr>
          <p:cNvSpPr>
            <a:spLocks noGrp="1"/>
          </p:cNvSpPr>
          <p:nvPr>
            <p:ph type="ctrTitle" hasCustomPrompt="1"/>
          </p:nvPr>
        </p:nvSpPr>
        <p:spPr>
          <a:xfrm>
            <a:off x="862892" y="3282823"/>
            <a:ext cx="6225740" cy="1500328"/>
          </a:xfrm>
        </p:spPr>
        <p:txBody>
          <a:bodyPr anchor="b" anchorCtr="0">
            <a:normAutofit/>
          </a:bodyPr>
          <a:lstStyle>
            <a:lvl1pPr algn="l">
              <a:defRPr sz="3200"/>
            </a:lvl1pPr>
          </a:lstStyle>
          <a:p>
            <a:r>
              <a:rPr lang="en-US"/>
              <a:t>Click to insert title</a:t>
            </a:r>
          </a:p>
        </p:txBody>
      </p:sp>
      <p:cxnSp>
        <p:nvCxnSpPr>
          <p:cNvPr id="20" name="Straight Connector 19">
            <a:extLst>
              <a:ext uri="{FF2B5EF4-FFF2-40B4-BE49-F238E27FC236}">
                <a16:creationId xmlns:a16="http://schemas.microsoft.com/office/drawing/2014/main" id="{F581FD99-6A39-4D7F-8EE7-7DF74001F625}"/>
              </a:ext>
              <a:ext uri="{C183D7F6-B498-43B3-948B-1728B52AA6E4}">
                <adec:decorative xmlns:adec="http://schemas.microsoft.com/office/drawing/2017/decorative" val="1"/>
              </a:ext>
            </a:extLst>
          </p:cNvPr>
          <p:cNvCxnSpPr>
            <a:cxnSpLocks/>
          </p:cNvCxnSpPr>
          <p:nvPr userDrawn="1"/>
        </p:nvCxnSpPr>
        <p:spPr>
          <a:xfrm>
            <a:off x="862892" y="4893639"/>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247B52-DF4C-49A9-95FF-5733D1F40A1E}"/>
              </a:ext>
            </a:extLst>
          </p:cNvPr>
          <p:cNvSpPr/>
          <p:nvPr userDrawn="1"/>
        </p:nvSpPr>
        <p:spPr>
          <a:xfrm>
            <a:off x="476332" y="210763"/>
            <a:ext cx="6443344" cy="523220"/>
          </a:xfrm>
          <a:prstGeom prst="rect">
            <a:avLst/>
          </a:prstGeom>
        </p:spPr>
        <p:txBody>
          <a:bodyPr wrap="square">
            <a:spAutoFit/>
          </a:bodyPr>
          <a:lstStyle/>
          <a:p>
            <a:pPr algn="l"/>
            <a:r>
              <a:rPr lang="en-US" sz="1400" b="0" kern="1200">
                <a:solidFill>
                  <a:schemeClr val="bg2"/>
                </a:solidFill>
                <a:latin typeface="+mn-lt"/>
                <a:ea typeface="+mn-ea"/>
                <a:cs typeface="+mn-cs"/>
              </a:rPr>
              <a:t>USAID GLOBAL HEALTH SUPPLY CHAIN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6C6463"/>
                </a:solidFill>
              </a:rPr>
              <a:t>Procurement and Supply Management</a:t>
            </a:r>
          </a:p>
        </p:txBody>
      </p:sp>
      <p:sp>
        <p:nvSpPr>
          <p:cNvPr id="10" name="Rectangle 9">
            <a:extLst>
              <a:ext uri="{FF2B5EF4-FFF2-40B4-BE49-F238E27FC236}">
                <a16:creationId xmlns:a16="http://schemas.microsoft.com/office/drawing/2014/main" id="{EDB2A530-7302-49D2-ACBA-18568E6C5CB2}"/>
              </a:ext>
            </a:extLst>
          </p:cNvPr>
          <p:cNvSpPr/>
          <p:nvPr userDrawn="1"/>
        </p:nvSpPr>
        <p:spPr>
          <a:xfrm rot="16200000">
            <a:off x="11190116" y="5025076"/>
            <a:ext cx="1192955" cy="246221"/>
          </a:xfrm>
          <a:prstGeom prst="rect">
            <a:avLst/>
          </a:prstGeom>
        </p:spPr>
        <p:txBody>
          <a:bodyPr wrap="none">
            <a:spAutoFit/>
          </a:bodyPr>
          <a:lstStyle/>
          <a:p>
            <a:r>
              <a:rPr lang="en-US" sz="1000" b="0" i="0">
                <a:solidFill>
                  <a:schemeClr val="bg1"/>
                </a:solidFill>
                <a:effectLst/>
                <a:latin typeface="+mj-lt"/>
              </a:rPr>
              <a:t>Photo: GHSC-PSM</a:t>
            </a:r>
            <a:endParaRPr lang="en-US" sz="1000">
              <a:solidFill>
                <a:schemeClr val="bg1"/>
              </a:solidFill>
              <a:latin typeface="+mj-lt"/>
            </a:endParaRPr>
          </a:p>
        </p:txBody>
      </p:sp>
      <p:pic>
        <p:nvPicPr>
          <p:cNvPr id="16" name="Picture 15">
            <a:extLst>
              <a:ext uri="{FF2B5EF4-FFF2-40B4-BE49-F238E27FC236}">
                <a16:creationId xmlns:a16="http://schemas.microsoft.com/office/drawing/2014/main" id="{8CCC5EF2-2ED4-4AA6-A16C-FE4380004D4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4564" y="5940203"/>
            <a:ext cx="2204724" cy="661417"/>
          </a:xfrm>
          <a:prstGeom prst="rect">
            <a:avLst/>
          </a:prstGeom>
        </p:spPr>
      </p:pic>
      <p:pic>
        <p:nvPicPr>
          <p:cNvPr id="21" name="Picture 20">
            <a:extLst>
              <a:ext uri="{FF2B5EF4-FFF2-40B4-BE49-F238E27FC236}">
                <a16:creationId xmlns:a16="http://schemas.microsoft.com/office/drawing/2014/main" id="{0F9AE6B2-DD0B-694E-9E5A-49610E46BC9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6651" y="5821680"/>
            <a:ext cx="2537638" cy="939866"/>
          </a:xfrm>
          <a:prstGeom prst="rect">
            <a:avLst/>
          </a:prstGeom>
        </p:spPr>
      </p:pic>
      <p:pic>
        <p:nvPicPr>
          <p:cNvPr id="15" name="Picture 14">
            <a:extLst>
              <a:ext uri="{FF2B5EF4-FFF2-40B4-BE49-F238E27FC236}">
                <a16:creationId xmlns:a16="http://schemas.microsoft.com/office/drawing/2014/main" id="{691BE1AC-52F6-724A-BD7C-C4FA979C8F6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1454328528"/>
      </p:ext>
    </p:extLst>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Solid Color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BD452-637F-4874-92F0-5FF6D66BF022}"/>
              </a:ext>
              <a:ext uri="{C183D7F6-B498-43B3-948B-1728B52AA6E4}">
                <adec:decorative xmlns:adec="http://schemas.microsoft.com/office/drawing/2017/decorative" val="1"/>
              </a:ext>
            </a:extLst>
          </p:cNvPr>
          <p:cNvSpPr/>
          <p:nvPr userDrawn="1"/>
        </p:nvSpPr>
        <p:spPr>
          <a:xfrm>
            <a:off x="205620" y="243068"/>
            <a:ext cx="11772898" cy="5243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chemeClr val="bg1"/>
                </a:solidFill>
              </a:defRPr>
            </a:lvl1pPr>
          </a:lstStyle>
          <a:p>
            <a:r>
              <a:rPr lang="en-US"/>
              <a:t>Click to add title</a:t>
            </a:r>
          </a:p>
        </p:txBody>
      </p:sp>
      <p:sp>
        <p:nvSpPr>
          <p:cNvPr id="10" name="Rectangle 9">
            <a:extLst>
              <a:ext uri="{FF2B5EF4-FFF2-40B4-BE49-F238E27FC236}">
                <a16:creationId xmlns:a16="http://schemas.microsoft.com/office/drawing/2014/main" id="{7576DAB3-4612-445B-AFD4-36B6229EC88B}"/>
              </a:ext>
              <a:ext uri="{C183D7F6-B498-43B3-948B-1728B52AA6E4}">
                <adec:decorative xmlns:adec="http://schemas.microsoft.com/office/drawing/2017/decorative" val="1"/>
              </a:ext>
            </a:extLst>
          </p:cNvPr>
          <p:cNvSpPr/>
          <p:nvPr userDrawn="1"/>
        </p:nvSpPr>
        <p:spPr>
          <a:xfrm>
            <a:off x="505284" y="3003324"/>
            <a:ext cx="202639" cy="1435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637A249-BC6A-3568-CCF3-092FE55DD7E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4220" y="5961223"/>
            <a:ext cx="2204724" cy="661417"/>
          </a:xfrm>
          <a:prstGeom prst="rect">
            <a:avLst/>
          </a:prstGeom>
        </p:spPr>
      </p:pic>
      <p:sp>
        <p:nvSpPr>
          <p:cNvPr id="11" name="Rectangle 10">
            <a:extLst>
              <a:ext uri="{FF2B5EF4-FFF2-40B4-BE49-F238E27FC236}">
                <a16:creationId xmlns:a16="http://schemas.microsoft.com/office/drawing/2014/main" id="{0E8F3C08-E94B-62A3-E523-B02A09100EA1}"/>
              </a:ext>
            </a:extLst>
          </p:cNvPr>
          <p:cNvSpPr/>
          <p:nvPr userDrawn="1"/>
        </p:nvSpPr>
        <p:spPr>
          <a:xfrm>
            <a:off x="5521788" y="489648"/>
            <a:ext cx="6248400" cy="584775"/>
          </a:xfrm>
          <a:prstGeom prst="rect">
            <a:avLst/>
          </a:prstGeom>
        </p:spPr>
        <p:txBody>
          <a:bodyPr wrap="square">
            <a:spAutoFit/>
          </a:bodyPr>
          <a:lstStyle/>
          <a:p>
            <a:pPr algn="r"/>
            <a:r>
              <a:rPr lang="en-US" sz="1600" b="0" kern="1200">
                <a:solidFill>
                  <a:schemeClr val="bg1"/>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Procurement and Supply Management</a:t>
            </a:r>
          </a:p>
        </p:txBody>
      </p:sp>
    </p:spTree>
    <p:custDataLst>
      <p:tags r:id="rId1"/>
    </p:custDataLst>
    <p:extLst>
      <p:ext uri="{BB962C8B-B14F-4D97-AF65-F5344CB8AC3E}">
        <p14:creationId xmlns:p14="http://schemas.microsoft.com/office/powerpoint/2010/main" val="2014375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Light Color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4DC8A-FE37-4FBE-9598-1D16183BBDC5}"/>
              </a:ext>
            </a:extLst>
          </p:cNvPr>
          <p:cNvSpPr/>
          <p:nvPr userDrawn="1"/>
        </p:nvSpPr>
        <p:spPr>
          <a:xfrm>
            <a:off x="5430456" y="489648"/>
            <a:ext cx="6248400" cy="584775"/>
          </a:xfrm>
          <a:prstGeom prst="rect">
            <a:avLst/>
          </a:prstGeom>
        </p:spPr>
        <p:txBody>
          <a:bodyPr wrap="square">
            <a:spAutoFit/>
          </a:bodyPr>
          <a:lstStyle/>
          <a:p>
            <a:pPr algn="r"/>
            <a:r>
              <a:rPr lang="en-US" sz="1600" b="0" kern="1200">
                <a:solidFill>
                  <a:schemeClr val="bg2"/>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srgbClr val="6C6463"/>
                </a:solidFill>
              </a:rPr>
              <a:t>Procurement and Supply Management</a:t>
            </a:r>
          </a:p>
        </p:txBody>
      </p:sp>
      <p:sp>
        <p:nvSpPr>
          <p:cNvPr id="3" name="Subtitle 2">
            <a:extLst>
              <a:ext uri="{FF2B5EF4-FFF2-40B4-BE49-F238E27FC236}">
                <a16:creationId xmlns:a16="http://schemas.microsoft.com/office/drawing/2014/main" id="{CAF501CA-A58B-40F1-8DB5-7E4C49206A15}"/>
              </a:ext>
            </a:extLst>
          </p:cNvPr>
          <p:cNvSpPr>
            <a:spLocks noGrp="1"/>
          </p:cNvSpPr>
          <p:nvPr>
            <p:ph type="subTitle" idx="1" hasCustomPrompt="1"/>
          </p:nvPr>
        </p:nvSpPr>
        <p:spPr>
          <a:xfrm>
            <a:off x="894079" y="4319259"/>
            <a:ext cx="10784776" cy="422605"/>
          </a:xfrm>
        </p:spPr>
        <p:txBody>
          <a:bodyPr/>
          <a:lstStyle>
            <a:lvl1pPr marL="0" indent="0" algn="l">
              <a:buNone/>
              <a:defRPr sz="2400">
                <a:solidFill>
                  <a:srgbClr val="6C64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date and/or author</a:t>
            </a:r>
          </a:p>
        </p:txBody>
      </p:sp>
      <p:sp>
        <p:nvSpPr>
          <p:cNvPr id="2" name="Title 1">
            <a:extLst>
              <a:ext uri="{FF2B5EF4-FFF2-40B4-BE49-F238E27FC236}">
                <a16:creationId xmlns:a16="http://schemas.microsoft.com/office/drawing/2014/main" id="{D698223F-7716-444D-8848-AB76BBF640DF}"/>
              </a:ext>
            </a:extLst>
          </p:cNvPr>
          <p:cNvSpPr>
            <a:spLocks noGrp="1"/>
          </p:cNvSpPr>
          <p:nvPr>
            <p:ph type="ctrTitle" hasCustomPrompt="1"/>
          </p:nvPr>
        </p:nvSpPr>
        <p:spPr>
          <a:xfrm>
            <a:off x="894080" y="2756453"/>
            <a:ext cx="10784776" cy="1296167"/>
          </a:xfrm>
        </p:spPr>
        <p:txBody>
          <a:bodyPr anchor="b" anchorCtr="0">
            <a:normAutofit/>
          </a:bodyPr>
          <a:lstStyle>
            <a:lvl1pPr algn="l">
              <a:defRPr sz="4000">
                <a:solidFill>
                  <a:schemeClr val="bg2"/>
                </a:solidFill>
              </a:defRPr>
            </a:lvl1pPr>
          </a:lstStyle>
          <a:p>
            <a:r>
              <a:rPr lang="en-US"/>
              <a:t>Click to add title</a:t>
            </a:r>
          </a:p>
        </p:txBody>
      </p:sp>
      <p:sp>
        <p:nvSpPr>
          <p:cNvPr id="5" name="Rectangle 4">
            <a:extLst>
              <a:ext uri="{FF2B5EF4-FFF2-40B4-BE49-F238E27FC236}">
                <a16:creationId xmlns:a16="http://schemas.microsoft.com/office/drawing/2014/main" id="{D9332601-64C9-4723-B6CA-1C39A45247EB}"/>
              </a:ext>
              <a:ext uri="{C183D7F6-B498-43B3-948B-1728B52AA6E4}">
                <adec:decorative xmlns:adec="http://schemas.microsoft.com/office/drawing/2017/decorative" val="1"/>
              </a:ext>
            </a:extLst>
          </p:cNvPr>
          <p:cNvSpPr/>
          <p:nvPr/>
        </p:nvSpPr>
        <p:spPr>
          <a:xfrm>
            <a:off x="505284" y="2756453"/>
            <a:ext cx="223921" cy="19854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76DAB3-4612-445B-AFD4-36B6229EC88B}"/>
              </a:ext>
              <a:ext uri="{C183D7F6-B498-43B3-948B-1728B52AA6E4}">
                <adec:decorative xmlns:adec="http://schemas.microsoft.com/office/drawing/2017/decorative" val="1"/>
              </a:ext>
            </a:extLst>
          </p:cNvPr>
          <p:cNvSpPr/>
          <p:nvPr userDrawn="1"/>
        </p:nvSpPr>
        <p:spPr>
          <a:xfrm>
            <a:off x="505284" y="2756453"/>
            <a:ext cx="223921" cy="1985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46D16A0-1306-4A61-9696-2B50F94884D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759" y="5834481"/>
            <a:ext cx="2204724" cy="661417"/>
          </a:xfrm>
          <a:prstGeom prst="rect">
            <a:avLst/>
          </a:prstGeom>
        </p:spPr>
      </p:pic>
      <p:pic>
        <p:nvPicPr>
          <p:cNvPr id="11" name="Picture 10">
            <a:extLst>
              <a:ext uri="{FF2B5EF4-FFF2-40B4-BE49-F238E27FC236}">
                <a16:creationId xmlns:a16="http://schemas.microsoft.com/office/drawing/2014/main" id="{EF8E483D-25BB-B342-9B0A-2F9DC0837F99}"/>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569323" y="5796380"/>
            <a:ext cx="2537638" cy="939866"/>
          </a:xfrm>
          <a:prstGeom prst="rect">
            <a:avLst/>
          </a:prstGeom>
        </p:spPr>
      </p:pic>
      <p:pic>
        <p:nvPicPr>
          <p:cNvPr id="13" name="Picture 12">
            <a:extLst>
              <a:ext uri="{FF2B5EF4-FFF2-40B4-BE49-F238E27FC236}">
                <a16:creationId xmlns:a16="http://schemas.microsoft.com/office/drawing/2014/main" id="{952FA2EC-FAAE-EE43-A25B-BFC10420F0EA}"/>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670172" y="5852873"/>
            <a:ext cx="851656" cy="914741"/>
          </a:xfrm>
          <a:prstGeom prst="rect">
            <a:avLst/>
          </a:prstGeom>
        </p:spPr>
      </p:pic>
    </p:spTree>
    <p:custDataLst>
      <p:tags r:id="rId1"/>
    </p:custDataLst>
    <p:extLst>
      <p:ext uri="{BB962C8B-B14F-4D97-AF65-F5344CB8AC3E}">
        <p14:creationId xmlns:p14="http://schemas.microsoft.com/office/powerpoint/2010/main" val="392471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Light Color ">
  <p:cSld name="Title Slide Light Color ">
    <p:spTree>
      <p:nvGrpSpPr>
        <p:cNvPr id="1" name="Shape 63"/>
        <p:cNvGrpSpPr/>
        <p:nvPr/>
      </p:nvGrpSpPr>
      <p:grpSpPr>
        <a:xfrm>
          <a:off x="0" y="0"/>
          <a:ext cx="0" cy="0"/>
          <a:chOff x="0" y="0"/>
          <a:chExt cx="0" cy="0"/>
        </a:xfrm>
      </p:grpSpPr>
      <p:sp>
        <p:nvSpPr>
          <p:cNvPr id="64" name="Google Shape;64;p39"/>
          <p:cNvSpPr/>
          <p:nvPr/>
        </p:nvSpPr>
        <p:spPr>
          <a:xfrm>
            <a:off x="5430456"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0">
                <a:solidFill>
                  <a:schemeClr val="lt2"/>
                </a:solidFill>
                <a:latin typeface="Gill Sans"/>
                <a:ea typeface="Gill Sans"/>
                <a:cs typeface="Gill Sans"/>
                <a:sym typeface="Gill Sans"/>
              </a:rPr>
              <a:t>USAID GLOBAL HEALTH SUPPLY CHAIN PROGRAM</a:t>
            </a:r>
            <a:endParaRPr/>
          </a:p>
          <a:p>
            <a:pPr marL="0" marR="0" lvl="0" indent="0" algn="r" rtl="0">
              <a:lnSpc>
                <a:spcPct val="100000"/>
              </a:lnSpc>
              <a:spcBef>
                <a:spcPts val="0"/>
              </a:spcBef>
              <a:spcAft>
                <a:spcPts val="0"/>
              </a:spcAft>
              <a:buClr>
                <a:srgbClr val="6C6463"/>
              </a:buClr>
              <a:buSzPts val="1600"/>
              <a:buFont typeface="Gill Sans"/>
              <a:buNone/>
            </a:pPr>
            <a:r>
              <a:rPr lang="en-US" sz="1600">
                <a:solidFill>
                  <a:srgbClr val="6C6463"/>
                </a:solidFill>
                <a:latin typeface="Gill Sans"/>
                <a:ea typeface="Gill Sans"/>
                <a:cs typeface="Gill Sans"/>
                <a:sym typeface="Gill Sans"/>
              </a:rPr>
              <a:t>Procurement and Supply Management</a:t>
            </a:r>
            <a:endParaRPr/>
          </a:p>
        </p:txBody>
      </p:sp>
      <p:sp>
        <p:nvSpPr>
          <p:cNvPr id="65" name="Google Shape;65;p39"/>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400"/>
              <a:buNone/>
              <a:defRPr sz="24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39"/>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000"/>
              <a:buFont typeface="Gill Sans"/>
              <a:buNone/>
              <a:defRPr sz="4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9"/>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68" name="Google Shape;68;p39"/>
          <p:cNvSpPr/>
          <p:nvPr/>
        </p:nvSpPr>
        <p:spPr>
          <a:xfrm>
            <a:off x="505284" y="2756453"/>
            <a:ext cx="223921" cy="1985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69" name="Google Shape;69;p39"/>
          <p:cNvPicPr preferRelativeResize="0"/>
          <p:nvPr/>
        </p:nvPicPr>
        <p:blipFill rotWithShape="1">
          <a:blip r:embed="rId2">
            <a:alphaModFix/>
          </a:blip>
          <a:srcRect/>
          <a:stretch/>
        </p:blipFill>
        <p:spPr>
          <a:xfrm>
            <a:off x="257759" y="5834481"/>
            <a:ext cx="2204724" cy="661417"/>
          </a:xfrm>
          <a:prstGeom prst="rect">
            <a:avLst/>
          </a:prstGeom>
          <a:noFill/>
          <a:ln>
            <a:noFill/>
          </a:ln>
        </p:spPr>
      </p:pic>
      <p:pic>
        <p:nvPicPr>
          <p:cNvPr id="70" name="Google Shape;70;p39"/>
          <p:cNvPicPr preferRelativeResize="0"/>
          <p:nvPr/>
        </p:nvPicPr>
        <p:blipFill rotWithShape="1">
          <a:blip r:embed="rId3">
            <a:alphaModFix/>
          </a:blip>
          <a:srcRect/>
          <a:stretch/>
        </p:blipFill>
        <p:spPr>
          <a:xfrm>
            <a:off x="9569323" y="5796380"/>
            <a:ext cx="2537638" cy="939866"/>
          </a:xfrm>
          <a:prstGeom prst="rect">
            <a:avLst/>
          </a:prstGeom>
          <a:noFill/>
          <a:ln>
            <a:noFill/>
          </a:ln>
        </p:spPr>
      </p:pic>
      <p:pic>
        <p:nvPicPr>
          <p:cNvPr id="71" name="Google Shape;71;p39"/>
          <p:cNvPicPr preferRelativeResize="0"/>
          <p:nvPr/>
        </p:nvPicPr>
        <p:blipFill rotWithShape="1">
          <a:blip r:embed="rId4">
            <a:alphaModFix/>
          </a:blip>
          <a:srcRect/>
          <a:stretch/>
        </p:blipFill>
        <p:spPr>
          <a:xfrm>
            <a:off x="5670172" y="5852873"/>
            <a:ext cx="851656" cy="91474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CF0441-6D4C-4D63-8A3E-63E161B20CD9}"/>
              </a:ext>
            </a:extLst>
          </p:cNvPr>
          <p:cNvSpPr/>
          <p:nvPr userDrawn="1"/>
        </p:nvSpPr>
        <p:spPr>
          <a:xfrm>
            <a:off x="617220" y="6397238"/>
            <a:ext cx="2131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F8B70"/>
                </a:solidFill>
              </a:rPr>
              <a:t>CHILD HEALTH TASK FORCE</a:t>
            </a:r>
            <a:endParaRPr lang="en-US" sz="1200" b="1">
              <a:solidFill>
                <a:srgbClr val="0F8B70"/>
              </a:solidFill>
            </a:endParaRPr>
          </a:p>
          <a:p>
            <a:pPr algn="l"/>
            <a:endParaRPr lang="en-US" sz="1200" b="1">
              <a:solidFill>
                <a:srgbClr val="BA0C2F"/>
              </a:solidFill>
            </a:endParaRPr>
          </a:p>
        </p:txBody>
      </p:sp>
      <p:sp>
        <p:nvSpPr>
          <p:cNvPr id="2" name="Title 1">
            <a:extLst>
              <a:ext uri="{FF2B5EF4-FFF2-40B4-BE49-F238E27FC236}">
                <a16:creationId xmlns:a16="http://schemas.microsoft.com/office/drawing/2014/main" id="{CDC3A360-A830-4F27-8A96-2878F742E38E}"/>
              </a:ext>
            </a:extLst>
          </p:cNvPr>
          <p:cNvSpPr>
            <a:spLocks noGrp="1"/>
          </p:cNvSpPr>
          <p:nvPr>
            <p:ph type="title" hasCustomPrompt="1"/>
          </p:nvPr>
        </p:nvSpPr>
        <p:spPr>
          <a:xfrm>
            <a:off x="634423" y="1709738"/>
            <a:ext cx="10515600" cy="2852737"/>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BB4F078C-F316-42DE-A9D6-DB044D7D051A}"/>
              </a:ext>
            </a:extLst>
          </p:cNvPr>
          <p:cNvSpPr>
            <a:spLocks noGrp="1"/>
          </p:cNvSpPr>
          <p:nvPr>
            <p:ph type="body" idx="1"/>
          </p:nvPr>
        </p:nvSpPr>
        <p:spPr>
          <a:xfrm>
            <a:off x="634423"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Slide Number Placeholder 5">
            <a:extLst>
              <a:ext uri="{FF2B5EF4-FFF2-40B4-BE49-F238E27FC236}">
                <a16:creationId xmlns:a16="http://schemas.microsoft.com/office/drawing/2014/main" id="{5A827A26-65BB-4F52-B4EC-0B36A6380ADF}"/>
              </a:ext>
            </a:extLst>
          </p:cNvPr>
          <p:cNvSpPr txBox="1">
            <a:spLocks/>
          </p:cNvSpPr>
          <p:nvPr/>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B1F17D3D-3D31-47AF-B8B7-0291CC42CAE5}"/>
              </a:ext>
              <a:ext uri="{C183D7F6-B498-43B3-948B-1728B52AA6E4}">
                <adec:decorative xmlns:adec="http://schemas.microsoft.com/office/drawing/2017/decorative" val="1"/>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5D00C47-B59D-4162-8329-D44E740A8C8F}"/>
              </a:ext>
            </a:extLst>
          </p:cNvPr>
          <p:cNvSpPr txBox="1">
            <a:spLocks/>
          </p:cNvSpPr>
          <p:nvPr userDrawn="1"/>
        </p:nvSpPr>
        <p:spPr>
          <a:xfrm>
            <a:off x="10657840" y="6397238"/>
            <a:ext cx="924560" cy="276999"/>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B6E5A0-E4B5-4D69-B89F-7DC6A31D35A3}" type="slidenum">
              <a:rPr lang="en-US" smtClean="0"/>
              <a:pPr/>
              <a:t>‹#›</a:t>
            </a:fld>
            <a:endParaRPr lang="en-US"/>
          </a:p>
        </p:txBody>
      </p:sp>
      <p:cxnSp>
        <p:nvCxnSpPr>
          <p:cNvPr id="11" name="Straight Connector 10">
            <a:extLst>
              <a:ext uri="{FF2B5EF4-FFF2-40B4-BE49-F238E27FC236}">
                <a16:creationId xmlns:a16="http://schemas.microsoft.com/office/drawing/2014/main" id="{702CF6DD-6CC5-45AA-9E37-356EDAFE3073}"/>
              </a:ext>
              <a:ext uri="{C183D7F6-B498-43B3-948B-1728B52AA6E4}">
                <adec:decorative xmlns:adec="http://schemas.microsoft.com/office/drawing/2017/decorative" val="1"/>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2019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Table</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5" name="Table Placeholder 4">
            <a:extLst>
              <a:ext uri="{FF2B5EF4-FFF2-40B4-BE49-F238E27FC236}">
                <a16:creationId xmlns:a16="http://schemas.microsoft.com/office/drawing/2014/main" id="{320472E5-8AB9-4EBF-A57A-A746AE908C5D}"/>
              </a:ext>
            </a:extLst>
          </p:cNvPr>
          <p:cNvSpPr>
            <a:spLocks noGrp="1"/>
          </p:cNvSpPr>
          <p:nvPr>
            <p:ph type="tbl" sz="quarter" idx="13"/>
          </p:nvPr>
        </p:nvSpPr>
        <p:spPr>
          <a:xfrm>
            <a:off x="617220" y="1584960"/>
            <a:ext cx="10964862" cy="4606290"/>
          </a:xfrm>
        </p:spPr>
        <p:txBody>
          <a:bodyPr/>
          <a:lstStyle>
            <a:lvl1pPr marL="0" indent="0">
              <a:buFontTx/>
              <a:buNone/>
              <a:defRPr>
                <a:solidFill>
                  <a:srgbClr val="6C6463"/>
                </a:solidFill>
              </a:defRPr>
            </a:lvl1pPr>
          </a:lstStyle>
          <a:p>
            <a:r>
              <a:rPr lang="en-GB"/>
              <a:t>Click icon to add table</a:t>
            </a:r>
            <a:endParaRPr lang="en-US"/>
          </a:p>
        </p:txBody>
      </p:sp>
    </p:spTree>
    <p:custDataLst>
      <p:tags r:id="rId1"/>
    </p:custDataLst>
    <p:extLst>
      <p:ext uri="{BB962C8B-B14F-4D97-AF65-F5344CB8AC3E}">
        <p14:creationId xmlns:p14="http://schemas.microsoft.com/office/powerpoint/2010/main" val="729269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07ED-2556-4DDE-A11F-E4EDD1661416}"/>
              </a:ext>
            </a:extLst>
          </p:cNvPr>
          <p:cNvSpPr>
            <a:spLocks noGrp="1"/>
          </p:cNvSpPr>
          <p:nvPr>
            <p:ph type="title" hasCustomPrompt="1"/>
          </p:nvPr>
        </p:nvSpPr>
        <p:spPr/>
        <p:txBody>
          <a:bodyPr anchor="ctr" anchorCtr="0"/>
          <a:lstStyle>
            <a:lvl1pPr>
              <a:defRPr/>
            </a:lvl1pPr>
          </a:lstStyle>
          <a:p>
            <a:r>
              <a:rPr lang="en-US"/>
              <a:t>PPT Slide with a Chart</a:t>
            </a:r>
          </a:p>
        </p:txBody>
      </p:sp>
      <p:sp>
        <p:nvSpPr>
          <p:cNvPr id="6" name="Slide Number Placeholder 5">
            <a:extLst>
              <a:ext uri="{FF2B5EF4-FFF2-40B4-BE49-F238E27FC236}">
                <a16:creationId xmlns:a16="http://schemas.microsoft.com/office/drawing/2014/main" id="{61FB536B-691E-494B-9C60-C643B27289E1}"/>
              </a:ext>
            </a:extLst>
          </p:cNvPr>
          <p:cNvSpPr>
            <a:spLocks noGrp="1"/>
          </p:cNvSpPr>
          <p:nvPr>
            <p:ph type="sldNum" sz="quarter" idx="12"/>
          </p:nvPr>
        </p:nvSpPr>
        <p:spPr>
          <a:xfrm>
            <a:off x="10660380" y="6395720"/>
            <a:ext cx="922020" cy="279400"/>
          </a:xfrm>
        </p:spPr>
        <p:txBody>
          <a:bodyPr/>
          <a:lstStyle>
            <a:lvl1pPr>
              <a:defRPr b="1">
                <a:solidFill>
                  <a:schemeClr val="bg2"/>
                </a:solidFill>
              </a:defRPr>
            </a:lvl1pPr>
          </a:lstStyle>
          <a:p>
            <a:fld id="{35B6E5A0-E4B5-4D69-B89F-7DC6A31D35A3}" type="slidenum">
              <a:rPr lang="en-US" smtClean="0"/>
              <a:pPr/>
              <a:t>‹#›</a:t>
            </a:fld>
            <a:endParaRPr lang="en-US"/>
          </a:p>
        </p:txBody>
      </p:sp>
      <p:sp>
        <p:nvSpPr>
          <p:cNvPr id="4" name="Chart Placeholder 3">
            <a:extLst>
              <a:ext uri="{FF2B5EF4-FFF2-40B4-BE49-F238E27FC236}">
                <a16:creationId xmlns:a16="http://schemas.microsoft.com/office/drawing/2014/main" id="{F3062DE5-C702-47C6-B11C-E6C2909D0C72}"/>
              </a:ext>
            </a:extLst>
          </p:cNvPr>
          <p:cNvSpPr>
            <a:spLocks noGrp="1"/>
          </p:cNvSpPr>
          <p:nvPr>
            <p:ph type="chart" sz="quarter" idx="14"/>
          </p:nvPr>
        </p:nvSpPr>
        <p:spPr>
          <a:xfrm>
            <a:off x="617220" y="1584324"/>
            <a:ext cx="10965180" cy="4606926"/>
          </a:xfrm>
        </p:spPr>
        <p:txBody>
          <a:bodyPr/>
          <a:lstStyle>
            <a:lvl1pPr marL="0" indent="0">
              <a:buFontTx/>
              <a:buNone/>
              <a:defRPr>
                <a:solidFill>
                  <a:srgbClr val="6C6463"/>
                </a:solidFill>
              </a:defRPr>
            </a:lvl1pPr>
          </a:lstStyle>
          <a:p>
            <a:r>
              <a:rPr lang="en-GB"/>
              <a:t>Click icon to add chart</a:t>
            </a:r>
            <a:endParaRPr lang="en-US"/>
          </a:p>
        </p:txBody>
      </p:sp>
    </p:spTree>
    <p:custDataLst>
      <p:tags r:id="rId1"/>
    </p:custDataLst>
    <p:extLst>
      <p:ext uri="{BB962C8B-B14F-4D97-AF65-F5344CB8AC3E}">
        <p14:creationId xmlns:p14="http://schemas.microsoft.com/office/powerpoint/2010/main" val="2206008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Bullet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Two Columns of Bullets</a:t>
            </a:r>
          </a:p>
        </p:txBody>
      </p:sp>
      <p:sp>
        <p:nvSpPr>
          <p:cNvPr id="3" name="Content Placeholder 2">
            <a:extLst>
              <a:ext uri="{FF2B5EF4-FFF2-40B4-BE49-F238E27FC236}">
                <a16:creationId xmlns:a16="http://schemas.microsoft.com/office/drawing/2014/main" id="{C7A4E8A1-011F-4FE3-8121-DEAD1821D427}"/>
              </a:ext>
            </a:extLst>
          </p:cNvPr>
          <p:cNvSpPr>
            <a:spLocks noGrp="1"/>
          </p:cNvSpPr>
          <p:nvPr>
            <p:ph sz="half" idx="1" hasCustomPrompt="1"/>
          </p:nvPr>
        </p:nvSpPr>
        <p:spPr>
          <a:xfrm>
            <a:off x="617220" y="1825625"/>
            <a:ext cx="5181600" cy="4351338"/>
          </a:xfrm>
        </p:spPr>
        <p:txBody>
          <a:bodyPr/>
          <a:lstStyle>
            <a:lvl1pPr>
              <a:defRPr>
                <a:solidFill>
                  <a:srgbClr val="6C6463"/>
                </a:solidFill>
              </a:defRPr>
            </a:lvl1pPr>
            <a:lvl3pPr marL="914400" indent="0">
              <a:buNone/>
              <a:defRPr/>
            </a:lvl3pPr>
          </a:lstStyle>
          <a:p>
            <a:pPr lvl="0"/>
            <a:r>
              <a:rPr lang="en-US"/>
              <a:t>Bullet Points</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stStyle>
          <a:p>
            <a:pPr lvl="0"/>
            <a:r>
              <a:rPr lang="en-US"/>
              <a:t>Bullet Points</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 uri="{C183D7F6-B498-43B3-948B-1728B52AA6E4}">
                <adec:decorative xmlns:adec="http://schemas.microsoft.com/office/drawing/2017/decorative" val="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460EF80-52D5-420F-92E2-0D91E3578903}"/>
              </a:ext>
              <a:ext uri="{C183D7F6-B498-43B3-948B-1728B52AA6E4}">
                <adec:decorative xmlns:adec="http://schemas.microsoft.com/office/drawing/2017/decorative" val="1"/>
              </a:ext>
            </a:extLst>
          </p:cNvPr>
          <p:cNvCxnSpPr/>
          <p:nvPr userDrawn="1"/>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26742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7C28-3936-49DB-821A-03DF23ABF894}"/>
              </a:ext>
            </a:extLst>
          </p:cNvPr>
          <p:cNvSpPr>
            <a:spLocks noGrp="1"/>
          </p:cNvSpPr>
          <p:nvPr>
            <p:ph type="title" hasCustomPrompt="1"/>
          </p:nvPr>
        </p:nvSpPr>
        <p:spPr/>
        <p:txBody>
          <a:bodyPr/>
          <a:lstStyle>
            <a:lvl1pPr>
              <a:defRPr/>
            </a:lvl1pPr>
          </a:lstStyle>
          <a:p>
            <a:r>
              <a:rPr lang="en-US"/>
              <a:t>PPT Slide with a Photo and Bulleted List	</a:t>
            </a:r>
          </a:p>
        </p:txBody>
      </p:sp>
      <p:sp>
        <p:nvSpPr>
          <p:cNvPr id="4" name="Content Placeholder 3">
            <a:extLst>
              <a:ext uri="{FF2B5EF4-FFF2-40B4-BE49-F238E27FC236}">
                <a16:creationId xmlns:a16="http://schemas.microsoft.com/office/drawing/2014/main" id="{80050362-8F3C-4960-AD25-3AE23479C9A4}"/>
              </a:ext>
            </a:extLst>
          </p:cNvPr>
          <p:cNvSpPr>
            <a:spLocks noGrp="1"/>
          </p:cNvSpPr>
          <p:nvPr>
            <p:ph sz="half" idx="2" hasCustomPrompt="1"/>
          </p:nvPr>
        </p:nvSpPr>
        <p:spPr>
          <a:xfrm>
            <a:off x="6400800" y="1825625"/>
            <a:ext cx="5181600" cy="435133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6C6463"/>
                </a:solidFill>
              </a:defRPr>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5F9BC0-8727-464F-A4D4-4ED25FA484D9}"/>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10" name="Straight Connector 9">
            <a:extLst>
              <a:ext uri="{FF2B5EF4-FFF2-40B4-BE49-F238E27FC236}">
                <a16:creationId xmlns:a16="http://schemas.microsoft.com/office/drawing/2014/main" id="{E13C4AB8-11A5-4E8D-81CF-E9CD5E3EE421}"/>
              </a:ext>
              <a:ext uri="{C183D7F6-B498-43B3-948B-1728B52AA6E4}">
                <adec:decorative xmlns:adec="http://schemas.microsoft.com/office/drawing/2017/decorative" val="1"/>
              </a:ext>
            </a:extLst>
          </p:cNvPr>
          <p:cNvCxnSpPr/>
          <p:nvPr/>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3C422152-F665-4B53-84EC-C189BD2F5F7D}"/>
              </a:ext>
            </a:extLst>
          </p:cNvPr>
          <p:cNvSpPr>
            <a:spLocks noGrp="1"/>
          </p:cNvSpPr>
          <p:nvPr>
            <p:ph type="body" sz="quarter" idx="13" hasCustomPrompt="1"/>
          </p:nvPr>
        </p:nvSpPr>
        <p:spPr>
          <a:xfrm>
            <a:off x="617538" y="5888735"/>
            <a:ext cx="5181600" cy="288227"/>
          </a:xfrm>
        </p:spPr>
        <p:txBody>
          <a:bodyPr>
            <a:noAutofit/>
          </a:bodyPr>
          <a:lstStyle>
            <a:lvl1pPr marL="0" indent="0">
              <a:buFontTx/>
              <a:buNone/>
              <a:defRPr sz="1000">
                <a:solidFill>
                  <a:srgbClr val="6C6463"/>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US"/>
              <a:t>Photo: credit/photographer</a:t>
            </a:r>
          </a:p>
        </p:txBody>
      </p:sp>
      <p:sp>
        <p:nvSpPr>
          <p:cNvPr id="11" name="Picture Placeholder 10">
            <a:extLst>
              <a:ext uri="{FF2B5EF4-FFF2-40B4-BE49-F238E27FC236}">
                <a16:creationId xmlns:a16="http://schemas.microsoft.com/office/drawing/2014/main" id="{532966C7-098E-40BA-96BB-336E05ACDC0C}"/>
              </a:ext>
            </a:extLst>
          </p:cNvPr>
          <p:cNvSpPr>
            <a:spLocks noGrp="1"/>
          </p:cNvSpPr>
          <p:nvPr>
            <p:ph type="pic" sz="quarter" idx="14"/>
          </p:nvPr>
        </p:nvSpPr>
        <p:spPr>
          <a:xfrm>
            <a:off x="617538" y="1825625"/>
            <a:ext cx="5181600" cy="3981450"/>
          </a:xfrm>
        </p:spPr>
        <p:txBody>
          <a:bodyPr/>
          <a:lstStyle>
            <a:lvl1pPr marL="0" indent="0">
              <a:buFontTx/>
              <a:buNone/>
              <a:defRPr>
                <a:solidFill>
                  <a:srgbClr val="6C6463"/>
                </a:solidFill>
              </a:defRPr>
            </a:lvl1pPr>
          </a:lstStyle>
          <a:p>
            <a:r>
              <a:rPr lang="en-GB"/>
              <a:t>Click icon to add picture</a:t>
            </a:r>
            <a:endParaRPr lang="en-US"/>
          </a:p>
        </p:txBody>
      </p:sp>
      <p:cxnSp>
        <p:nvCxnSpPr>
          <p:cNvPr id="9" name="Straight Connector 8">
            <a:extLst>
              <a:ext uri="{FF2B5EF4-FFF2-40B4-BE49-F238E27FC236}">
                <a16:creationId xmlns:a16="http://schemas.microsoft.com/office/drawing/2014/main" id="{9D05BF4A-6EC1-4ECC-B651-6B1D3830B6BC}"/>
              </a:ext>
              <a:ext uri="{C183D7F6-B498-43B3-948B-1728B52AA6E4}">
                <adec:decorative xmlns:adec="http://schemas.microsoft.com/office/drawing/2017/decorative" val="1"/>
              </a:ext>
            </a:extLst>
          </p:cNvPr>
          <p:cNvCxnSpPr/>
          <p:nvPr userDrawn="1"/>
        </p:nvCxnSpPr>
        <p:spPr>
          <a:xfrm>
            <a:off x="6099810" y="1825625"/>
            <a:ext cx="0" cy="435133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82277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D31DA-74C7-4B83-91A0-72DCB36002BB}"/>
              </a:ext>
            </a:extLst>
          </p:cNvPr>
          <p:cNvSpPr>
            <a:spLocks noGrp="1"/>
          </p:cNvSpPr>
          <p:nvPr>
            <p:ph type="title" hasCustomPrompt="1"/>
          </p:nvPr>
        </p:nvSpPr>
        <p:spPr>
          <a:xfrm>
            <a:off x="617221" y="365125"/>
            <a:ext cx="10738168" cy="1036955"/>
          </a:xfrm>
        </p:spPr>
        <p:txBody>
          <a:bodyPr/>
          <a:lstStyle>
            <a:lvl1pPr>
              <a:defRPr/>
            </a:lvl1pPr>
          </a:lstStyle>
          <a:p>
            <a:r>
              <a:rPr lang="en-US"/>
              <a:t>PPT Slide to Compare and Contrast</a:t>
            </a:r>
          </a:p>
        </p:txBody>
      </p:sp>
      <p:sp>
        <p:nvSpPr>
          <p:cNvPr id="3" name="Text Placeholder 2">
            <a:extLst>
              <a:ext uri="{FF2B5EF4-FFF2-40B4-BE49-F238E27FC236}">
                <a16:creationId xmlns:a16="http://schemas.microsoft.com/office/drawing/2014/main" id="{5982E986-ACF1-4B0B-A1EA-233866D59A94}"/>
              </a:ext>
            </a:extLst>
          </p:cNvPr>
          <p:cNvSpPr>
            <a:spLocks noGrp="1"/>
          </p:cNvSpPr>
          <p:nvPr>
            <p:ph type="body" idx="1" hasCustomPrompt="1"/>
          </p:nvPr>
        </p:nvSpPr>
        <p:spPr>
          <a:xfrm>
            <a:off x="617222" y="1681163"/>
            <a:ext cx="51574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Pro’s</a:t>
            </a:r>
          </a:p>
        </p:txBody>
      </p:sp>
      <p:sp>
        <p:nvSpPr>
          <p:cNvPr id="4" name="Content Placeholder 3">
            <a:extLst>
              <a:ext uri="{FF2B5EF4-FFF2-40B4-BE49-F238E27FC236}">
                <a16:creationId xmlns:a16="http://schemas.microsoft.com/office/drawing/2014/main" id="{88F7B49C-BDA6-4ED5-B18E-54930FFC4DFE}"/>
              </a:ext>
            </a:extLst>
          </p:cNvPr>
          <p:cNvSpPr>
            <a:spLocks noGrp="1"/>
          </p:cNvSpPr>
          <p:nvPr>
            <p:ph sz="half" idx="2" hasCustomPrompt="1"/>
          </p:nvPr>
        </p:nvSpPr>
        <p:spPr>
          <a:xfrm>
            <a:off x="617222" y="2505075"/>
            <a:ext cx="5157468" cy="3684588"/>
          </a:xfrm>
        </p:spPr>
        <p:txBody>
          <a:bodyPr/>
          <a:lstStyle>
            <a:lvl1pPr>
              <a:defRPr/>
            </a:lvl1pPr>
          </a:lstStyle>
          <a:p>
            <a:pPr lvl="0"/>
            <a:r>
              <a:rPr lang="en-US"/>
              <a:t>Bullet Points</a:t>
            </a:r>
          </a:p>
        </p:txBody>
      </p:sp>
      <p:cxnSp>
        <p:nvCxnSpPr>
          <p:cNvPr id="11" name="Straight Connector 10">
            <a:extLst>
              <a:ext uri="{FF2B5EF4-FFF2-40B4-BE49-F238E27FC236}">
                <a16:creationId xmlns:a16="http://schemas.microsoft.com/office/drawing/2014/main" id="{A64AD09B-1D24-41F8-932C-416806BBBEE4}"/>
              </a:ext>
              <a:ext uri="{C183D7F6-B498-43B3-948B-1728B52AA6E4}">
                <adec:decorative xmlns:adec="http://schemas.microsoft.com/office/drawing/2017/decorative" val="1"/>
              </a:ext>
            </a:extLst>
          </p:cNvPr>
          <p:cNvCxnSpPr>
            <a:cxnSpLocks/>
          </p:cNvCxnSpPr>
          <p:nvPr/>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5EFCDC59-C2A4-496A-ABF6-18D49B8BB88B}"/>
              </a:ext>
            </a:extLst>
          </p:cNvPr>
          <p:cNvSpPr>
            <a:spLocks noGrp="1"/>
          </p:cNvSpPr>
          <p:nvPr>
            <p:ph type="body" idx="13" hasCustomPrompt="1"/>
          </p:nvPr>
        </p:nvSpPr>
        <p:spPr>
          <a:xfrm>
            <a:off x="6197600" y="1681163"/>
            <a:ext cx="51577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Con’s</a:t>
            </a:r>
          </a:p>
        </p:txBody>
      </p:sp>
      <p:sp>
        <p:nvSpPr>
          <p:cNvPr id="17" name="Content Placeholder 3">
            <a:extLst>
              <a:ext uri="{FF2B5EF4-FFF2-40B4-BE49-F238E27FC236}">
                <a16:creationId xmlns:a16="http://schemas.microsoft.com/office/drawing/2014/main" id="{0FBA8F4E-A538-42F5-A851-2B24A15E0644}"/>
              </a:ext>
            </a:extLst>
          </p:cNvPr>
          <p:cNvSpPr>
            <a:spLocks noGrp="1"/>
          </p:cNvSpPr>
          <p:nvPr>
            <p:ph sz="half" idx="14" hasCustomPrompt="1"/>
          </p:nvPr>
        </p:nvSpPr>
        <p:spPr>
          <a:xfrm>
            <a:off x="6197600" y="2505075"/>
            <a:ext cx="5157789" cy="3684588"/>
          </a:xfrm>
        </p:spPr>
        <p:txBody>
          <a:bodyPr/>
          <a:lstStyle>
            <a:lvl1pPr>
              <a:defRPr/>
            </a:lvl1pPr>
          </a:lstStyle>
          <a:p>
            <a:pPr lvl="0"/>
            <a:r>
              <a:rPr lang="en-US"/>
              <a:t>Bullet Points</a:t>
            </a:r>
          </a:p>
        </p:txBody>
      </p:sp>
      <p:sp>
        <p:nvSpPr>
          <p:cNvPr id="8" name="Slide Number Placeholder 5">
            <a:extLst>
              <a:ext uri="{FF2B5EF4-FFF2-40B4-BE49-F238E27FC236}">
                <a16:creationId xmlns:a16="http://schemas.microsoft.com/office/drawing/2014/main" id="{6570D6B1-17FE-4360-8853-AAF2274EFA32}"/>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cxnSp>
        <p:nvCxnSpPr>
          <p:cNvPr id="9" name="Straight Connector 8">
            <a:extLst>
              <a:ext uri="{FF2B5EF4-FFF2-40B4-BE49-F238E27FC236}">
                <a16:creationId xmlns:a16="http://schemas.microsoft.com/office/drawing/2014/main" id="{CC2381E2-CE97-4145-B5A5-ED8B1A4CD18C}"/>
              </a:ext>
              <a:ext uri="{C183D7F6-B498-43B3-948B-1728B52AA6E4}">
                <adec:decorative xmlns:adec="http://schemas.microsoft.com/office/drawing/2017/decorative" val="1"/>
              </a:ext>
            </a:extLst>
          </p:cNvPr>
          <p:cNvCxnSpPr>
            <a:cxnSpLocks/>
          </p:cNvCxnSpPr>
          <p:nvPr userDrawn="1"/>
        </p:nvCxnSpPr>
        <p:spPr>
          <a:xfrm>
            <a:off x="5980430" y="1681163"/>
            <a:ext cx="0" cy="45085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34676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3D0-736F-46F9-827E-7289EE62A9E3}"/>
              </a:ext>
            </a:extLst>
          </p:cNvPr>
          <p:cNvSpPr>
            <a:spLocks noGrp="1"/>
          </p:cNvSpPr>
          <p:nvPr>
            <p:ph type="title" hasCustomPrompt="1"/>
          </p:nvPr>
        </p:nvSpPr>
        <p:spPr/>
        <p:txBody>
          <a:bodyPr/>
          <a:lstStyle>
            <a:lvl1pPr>
              <a:defRPr/>
            </a:lvl1pPr>
          </a:lstStyle>
          <a:p>
            <a:r>
              <a:rPr lang="en-US"/>
              <a:t>Click to add title</a:t>
            </a:r>
          </a:p>
        </p:txBody>
      </p:sp>
      <p:sp>
        <p:nvSpPr>
          <p:cNvPr id="3" name="Slide Number Placeholder 5">
            <a:extLst>
              <a:ext uri="{FF2B5EF4-FFF2-40B4-BE49-F238E27FC236}">
                <a16:creationId xmlns:a16="http://schemas.microsoft.com/office/drawing/2014/main" id="{60BD7C14-F932-443E-A5B5-209AD2E51065}"/>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spTree>
    <p:custDataLst>
      <p:tags r:id="rId1"/>
    </p:custDataLst>
    <p:extLst>
      <p:ext uri="{BB962C8B-B14F-4D97-AF65-F5344CB8AC3E}">
        <p14:creationId xmlns:p14="http://schemas.microsoft.com/office/powerpoint/2010/main" val="2204890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42A6FF-FBF7-4650-917C-00D77FA8837D}"/>
              </a:ext>
            </a:extLst>
          </p:cNvPr>
          <p:cNvSpPr>
            <a:spLocks noGrp="1"/>
          </p:cNvSpPr>
          <p:nvPr>
            <p:ph type="sldNum" sz="quarter" idx="12"/>
          </p:nvPr>
        </p:nvSpPr>
        <p:spPr/>
        <p:txBody>
          <a:bodyPr/>
          <a:lstStyle/>
          <a:p>
            <a:fld id="{35B6E5A0-E4B5-4D69-B89F-7DC6A31D35A3}" type="slidenum">
              <a:rPr lang="en-US" smtClean="0"/>
              <a:t>‹#›</a:t>
            </a:fld>
            <a:endParaRPr lang="en-US"/>
          </a:p>
        </p:txBody>
      </p:sp>
      <p:cxnSp>
        <p:nvCxnSpPr>
          <p:cNvPr id="6" name="Straight Connector 5">
            <a:extLst>
              <a:ext uri="{FF2B5EF4-FFF2-40B4-BE49-F238E27FC236}">
                <a16:creationId xmlns:a16="http://schemas.microsoft.com/office/drawing/2014/main" id="{264F4216-B58E-46F5-B3E3-001AFB23548D}"/>
              </a:ext>
              <a:ext uri="{C183D7F6-B498-43B3-948B-1728B52AA6E4}">
                <adec:decorative xmlns:adec="http://schemas.microsoft.com/office/drawing/2017/decorative" val="1"/>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372642-9A4E-41CE-85BD-6B63E645331E}"/>
              </a:ext>
              <a:ext uri="{C183D7F6-B498-43B3-948B-1728B52AA6E4}">
                <adec:decorative xmlns:adec="http://schemas.microsoft.com/office/drawing/2017/decorative" val="1"/>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9260698-0B78-1578-EB6F-59B3A3C04C73}"/>
              </a:ext>
            </a:extLst>
          </p:cNvPr>
          <p:cNvSpPr/>
          <p:nvPr userDrawn="1"/>
        </p:nvSpPr>
        <p:spPr>
          <a:xfrm>
            <a:off x="617220" y="6397238"/>
            <a:ext cx="616188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USAID GLOBAL HEALTH SUPPLY CHAIN PROGRAM </a:t>
            </a:r>
            <a:r>
              <a:rPr lang="en-US" sz="1200" b="0">
                <a:solidFill>
                  <a:srgbClr val="6C6463"/>
                </a:solidFill>
              </a:rPr>
              <a:t>–</a:t>
            </a:r>
            <a:r>
              <a:rPr lang="en-US" sz="1200" b="1">
                <a:solidFill>
                  <a:srgbClr val="6C6463"/>
                </a:solidFill>
              </a:rPr>
              <a:t> </a:t>
            </a:r>
            <a:r>
              <a:rPr lang="en-US" sz="1200" b="0" kern="1200">
                <a:solidFill>
                  <a:srgbClr val="6C6463"/>
                </a:solidFill>
                <a:latin typeface="+mn-lt"/>
                <a:ea typeface="+mn-ea"/>
                <a:cs typeface="+mn-cs"/>
              </a:rPr>
              <a:t>Procurement </a:t>
            </a:r>
            <a:r>
              <a:rPr lang="en-US" sz="1200" b="0">
                <a:solidFill>
                  <a:srgbClr val="6C6463"/>
                </a:solidFill>
              </a:rPr>
              <a:t>and Supply Management</a:t>
            </a:r>
          </a:p>
          <a:p>
            <a:pPr algn="l"/>
            <a:endParaRPr lang="en-US" sz="1200" b="1">
              <a:solidFill>
                <a:srgbClr val="BA0C2F"/>
              </a:solidFill>
            </a:endParaRPr>
          </a:p>
        </p:txBody>
      </p:sp>
    </p:spTree>
    <p:custDataLst>
      <p:tags r:id="rId1"/>
    </p:custDataLst>
    <p:extLst>
      <p:ext uri="{BB962C8B-B14F-4D97-AF65-F5344CB8AC3E}">
        <p14:creationId xmlns:p14="http://schemas.microsoft.com/office/powerpoint/2010/main" val="3586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64F4216-B58E-46F5-B3E3-001AFB23548D}"/>
              </a:ext>
              <a:ext uri="{C183D7F6-B498-43B3-948B-1728B52AA6E4}">
                <adec:decorative xmlns:adec="http://schemas.microsoft.com/office/drawing/2017/decorative" val="1"/>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B5847-F4CA-4D59-974F-31D4E3E9CFF0}"/>
              </a:ext>
              <a:ext uri="{C183D7F6-B498-43B3-948B-1728B52AA6E4}">
                <adec:decorative xmlns:adec="http://schemas.microsoft.com/office/drawing/2017/decorative" val="1"/>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ECDBD8-6C5C-401E-BFF8-0E3250F432CD}"/>
              </a:ext>
              <a:ext uri="{C183D7F6-B498-43B3-948B-1728B52AA6E4}">
                <adec:decorative xmlns:adec="http://schemas.microsoft.com/office/drawing/2017/decorative" val="1"/>
              </a:ext>
            </a:extLst>
          </p:cNvPr>
          <p:cNvSpPr/>
          <p:nvPr userDrawn="1"/>
        </p:nvSpPr>
        <p:spPr>
          <a:xfrm>
            <a:off x="198159" y="224018"/>
            <a:ext cx="150010" cy="64157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1D2A84-1962-43D7-B743-3087E609C033}"/>
              </a:ext>
            </a:extLst>
          </p:cNvPr>
          <p:cNvSpPr txBox="1"/>
          <p:nvPr userDrawn="1"/>
        </p:nvSpPr>
        <p:spPr>
          <a:xfrm>
            <a:off x="617220" y="4956999"/>
            <a:ext cx="10768051" cy="1200329"/>
          </a:xfrm>
          <a:prstGeom prst="rect">
            <a:avLst/>
          </a:prstGeom>
          <a:noFill/>
        </p:spPr>
        <p:txBody>
          <a:bodyPr wrap="square" rtlCol="0">
            <a:spAutoFit/>
          </a:bodyPr>
          <a:lstStyle/>
          <a:p>
            <a:r>
              <a:rPr lang="en-US" sz="120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a:solidFill>
                  <a:srgbClr val="6C6463"/>
                </a:solidFill>
                <a:hlinkClick r:id="rId3"/>
              </a:rPr>
              <a:t>ghsupplychain.org</a:t>
            </a:r>
            <a:r>
              <a:rPr lang="en-US" sz="1200">
                <a:solidFill>
                  <a:srgbClr val="6C6463"/>
                </a:solidFill>
              </a:rPr>
              <a:t>.</a:t>
            </a:r>
          </a:p>
          <a:p>
            <a:endParaRPr lang="en-US" sz="1200">
              <a:solidFill>
                <a:srgbClr val="6C6463"/>
              </a:solidFill>
            </a:endParaRPr>
          </a:p>
          <a:p>
            <a:r>
              <a:rPr lang="en-US" sz="1200">
                <a:solidFill>
                  <a:srgbClr val="6C6463"/>
                </a:solidFill>
              </a:rPr>
              <a:t>The views expressed in this presentation do not necessarily reflect the views of USAID or the U.S. government.</a:t>
            </a:r>
          </a:p>
        </p:txBody>
      </p:sp>
      <p:sp>
        <p:nvSpPr>
          <p:cNvPr id="10" name="Rectangle 9">
            <a:extLst>
              <a:ext uri="{FF2B5EF4-FFF2-40B4-BE49-F238E27FC236}">
                <a16:creationId xmlns:a16="http://schemas.microsoft.com/office/drawing/2014/main" id="{F947E620-676E-4587-A670-32B829D2BB16}"/>
              </a:ext>
            </a:extLst>
          </p:cNvPr>
          <p:cNvSpPr/>
          <p:nvPr userDrawn="1"/>
        </p:nvSpPr>
        <p:spPr>
          <a:xfrm>
            <a:off x="617220" y="6397238"/>
            <a:ext cx="213199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CHILD HEALTH TASK FORCE</a:t>
            </a:r>
            <a:endParaRPr lang="en-US" sz="1200" b="1">
              <a:solidFill>
                <a:schemeClr val="bg2"/>
              </a:solidFill>
            </a:endParaRPr>
          </a:p>
          <a:p>
            <a:pPr algn="l"/>
            <a:endParaRPr lang="en-US" sz="1200" b="1">
              <a:solidFill>
                <a:schemeClr val="bg2"/>
              </a:solidFill>
            </a:endParaRPr>
          </a:p>
        </p:txBody>
      </p:sp>
    </p:spTree>
    <p:custDataLst>
      <p:tags r:id="rId1"/>
    </p:custDataLst>
    <p:extLst>
      <p:ext uri="{BB962C8B-B14F-4D97-AF65-F5344CB8AC3E}">
        <p14:creationId xmlns:p14="http://schemas.microsoft.com/office/powerpoint/2010/main" val="185960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72"/>
        <p:cNvGrpSpPr/>
        <p:nvPr/>
      </p:nvGrpSpPr>
      <p:grpSpPr>
        <a:xfrm>
          <a:off x="0" y="0"/>
          <a:ext cx="0" cy="0"/>
          <a:chOff x="0" y="0"/>
          <a:chExt cx="0" cy="0"/>
        </a:xfrm>
      </p:grpSpPr>
      <p:sp>
        <p:nvSpPr>
          <p:cNvPr id="73" name="Google Shape;73;p40"/>
          <p:cNvSpPr/>
          <p:nvPr/>
        </p:nvSpPr>
        <p:spPr>
          <a:xfrm>
            <a:off x="617220" y="6397238"/>
            <a:ext cx="21319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F8B70"/>
              </a:buClr>
              <a:buSzPts val="1200"/>
              <a:buFont typeface="Gill Sans"/>
              <a:buNone/>
            </a:pPr>
            <a:r>
              <a:rPr lang="en-US" sz="1200" b="0">
                <a:solidFill>
                  <a:srgbClr val="0F8B70"/>
                </a:solidFill>
                <a:latin typeface="Gill Sans"/>
                <a:ea typeface="Gill Sans"/>
                <a:cs typeface="Gill Sans"/>
                <a:sym typeface="Gill Sans"/>
              </a:rPr>
              <a:t>CHILD HEALTH TASK FORCE</a:t>
            </a:r>
            <a:endParaRPr sz="1200" b="1">
              <a:solidFill>
                <a:srgbClr val="0F8B70"/>
              </a:solidFill>
              <a:latin typeface="Gill Sans"/>
              <a:ea typeface="Gill Sans"/>
              <a:cs typeface="Gill Sans"/>
              <a:sym typeface="Gill Sans"/>
            </a:endParaRPr>
          </a:p>
          <a:p>
            <a:pPr marL="0" marR="0" lvl="0" indent="0" algn="l" rtl="0">
              <a:spcBef>
                <a:spcPts val="0"/>
              </a:spcBef>
              <a:spcAft>
                <a:spcPts val="0"/>
              </a:spcAft>
              <a:buNone/>
            </a:pPr>
            <a:endParaRPr sz="1200" b="1">
              <a:solidFill>
                <a:srgbClr val="BA0C2F"/>
              </a:solidFill>
              <a:latin typeface="Gill Sans"/>
              <a:ea typeface="Gill Sans"/>
              <a:cs typeface="Gill Sans"/>
              <a:sym typeface="Gill Sans"/>
            </a:endParaRPr>
          </a:p>
        </p:txBody>
      </p:sp>
      <p:sp>
        <p:nvSpPr>
          <p:cNvPr id="74" name="Google Shape;74;p40"/>
          <p:cNvSpPr txBox="1">
            <a:spLocks noGrp="1"/>
          </p:cNvSpPr>
          <p:nvPr>
            <p:ph type="title"/>
          </p:nvPr>
        </p:nvSpPr>
        <p:spPr>
          <a:xfrm>
            <a:off x="634423"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000"/>
              <a:buFont typeface="Gill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0"/>
          <p:cNvSpPr txBox="1">
            <a:spLocks noGrp="1"/>
          </p:cNvSpPr>
          <p:nvPr>
            <p:ph type="body" idx="1"/>
          </p:nvPr>
        </p:nvSpPr>
        <p:spPr>
          <a:xfrm>
            <a:off x="634423"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chemeClr val="accent6"/>
              </a:buClr>
              <a:buSzPts val="2400"/>
              <a:buNone/>
              <a:defRPr sz="2400">
                <a:solidFill>
                  <a:schemeClr val="accent6"/>
                </a:solidFill>
              </a:defRPr>
            </a:lvl1pPr>
            <a:lvl2pPr marL="914400" lvl="1" indent="-228600" algn="l">
              <a:lnSpc>
                <a:spcPct val="100000"/>
              </a:lnSpc>
              <a:spcBef>
                <a:spcPts val="300"/>
              </a:spcBef>
              <a:spcAft>
                <a:spcPts val="0"/>
              </a:spcAft>
              <a:buClr>
                <a:srgbClr val="888888"/>
              </a:buClr>
              <a:buSzPts val="16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100000"/>
              </a:lnSpc>
              <a:spcBef>
                <a:spcPts val="300"/>
              </a:spcBef>
              <a:spcAft>
                <a:spcPts val="0"/>
              </a:spcAft>
              <a:buSzPts val="1600"/>
              <a:buNone/>
              <a:defRPr sz="1600">
                <a:solidFill>
                  <a:srgbClr val="888888"/>
                </a:solidFill>
              </a:defRPr>
            </a:lvl6pPr>
            <a:lvl7pPr marL="3200400" lvl="6" indent="-228600" algn="l">
              <a:lnSpc>
                <a:spcPct val="100000"/>
              </a:lnSpc>
              <a:spcBef>
                <a:spcPts val="300"/>
              </a:spcBef>
              <a:spcAft>
                <a:spcPts val="0"/>
              </a:spcAft>
              <a:buSzPts val="1600"/>
              <a:buNone/>
              <a:defRPr sz="1600">
                <a:solidFill>
                  <a:srgbClr val="888888"/>
                </a:solidFill>
              </a:defRPr>
            </a:lvl7pPr>
            <a:lvl8pPr marL="3657600" lvl="7" indent="-228600" algn="l">
              <a:lnSpc>
                <a:spcPct val="100000"/>
              </a:lnSpc>
              <a:spcBef>
                <a:spcPts val="300"/>
              </a:spcBef>
              <a:spcAft>
                <a:spcPts val="0"/>
              </a:spcAft>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6" name="Google Shape;76;p40"/>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a:solidFill>
                  <a:schemeClr val="lt2"/>
                </a:solidFill>
                <a:latin typeface="Gill Sans"/>
                <a:ea typeface="Gill Sans"/>
                <a:cs typeface="Gill Sans"/>
                <a:sym typeface="Gill Sans"/>
              </a:rPr>
              <a:t>‹#›</a:t>
            </a:fld>
            <a:endParaRPr sz="1200" b="1">
              <a:solidFill>
                <a:schemeClr val="lt2"/>
              </a:solidFill>
              <a:latin typeface="Gill Sans"/>
              <a:ea typeface="Gill Sans"/>
              <a:cs typeface="Gill Sans"/>
              <a:sym typeface="Gill Sans"/>
            </a:endParaRPr>
          </a:p>
        </p:txBody>
      </p:sp>
      <p:cxnSp>
        <p:nvCxnSpPr>
          <p:cNvPr id="77" name="Google Shape;77;p40"/>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78" name="Google Shape;78;p40"/>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a:solidFill>
                  <a:schemeClr val="lt2"/>
                </a:solidFill>
                <a:latin typeface="Gill Sans"/>
                <a:ea typeface="Gill Sans"/>
                <a:cs typeface="Gill Sans"/>
                <a:sym typeface="Gill Sans"/>
              </a:rPr>
              <a:t>‹#›</a:t>
            </a:fld>
            <a:endParaRPr sz="1200" b="1">
              <a:solidFill>
                <a:schemeClr val="lt2"/>
              </a:solidFill>
              <a:latin typeface="Gill Sans"/>
              <a:ea typeface="Gill Sans"/>
              <a:cs typeface="Gill Sans"/>
              <a:sym typeface="Gill Sans"/>
            </a:endParaRPr>
          </a:p>
        </p:txBody>
      </p:sp>
      <p:cxnSp>
        <p:nvCxnSpPr>
          <p:cNvPr id="79" name="Google Shape;79;p40"/>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80"/>
        <p:cNvGrpSpPr/>
        <p:nvPr/>
      </p:nvGrpSpPr>
      <p:grpSpPr>
        <a:xfrm>
          <a:off x="0" y="0"/>
          <a:ext cx="0" cy="0"/>
          <a:chOff x="0" y="0"/>
          <a:chExt cx="0" cy="0"/>
        </a:xfrm>
      </p:grpSpPr>
      <p:sp>
        <p:nvSpPr>
          <p:cNvPr id="81" name="Google Shape;81;p4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1"/>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hart">
  <p:cSld name="Title and Chart">
    <p:spTree>
      <p:nvGrpSpPr>
        <p:cNvPr id="1" name="Shape 83"/>
        <p:cNvGrpSpPr/>
        <p:nvPr/>
      </p:nvGrpSpPr>
      <p:grpSpPr>
        <a:xfrm>
          <a:off x="0" y="0"/>
          <a:ext cx="0" cy="0"/>
          <a:chOff x="0" y="0"/>
          <a:chExt cx="0" cy="0"/>
        </a:xfrm>
      </p:grpSpPr>
      <p:sp>
        <p:nvSpPr>
          <p:cNvPr id="84" name="Google Shape;84;p4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2"/>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a:solidFill>
                  <a:schemeClr val="lt2"/>
                </a:solidFill>
                <a:latin typeface="Gill Sans"/>
                <a:ea typeface="Gill Sans"/>
                <a:cs typeface="Gill Sans"/>
                <a:sym typeface="Gill Sans"/>
              </a:defRPr>
            </a:lvl1pPr>
            <a:lvl2pPr marL="0" lvl="1" indent="0" algn="r">
              <a:spcBef>
                <a:spcPts val="0"/>
              </a:spcBef>
              <a:buNone/>
              <a:defRPr sz="1200" b="1">
                <a:solidFill>
                  <a:schemeClr val="lt2"/>
                </a:solidFill>
                <a:latin typeface="Gill Sans"/>
                <a:ea typeface="Gill Sans"/>
                <a:cs typeface="Gill Sans"/>
                <a:sym typeface="Gill Sans"/>
              </a:defRPr>
            </a:lvl2pPr>
            <a:lvl3pPr marL="0" lvl="2" indent="0" algn="r">
              <a:spcBef>
                <a:spcPts val="0"/>
              </a:spcBef>
              <a:buNone/>
              <a:defRPr sz="1200" b="1">
                <a:solidFill>
                  <a:schemeClr val="lt2"/>
                </a:solidFill>
                <a:latin typeface="Gill Sans"/>
                <a:ea typeface="Gill Sans"/>
                <a:cs typeface="Gill Sans"/>
                <a:sym typeface="Gill Sans"/>
              </a:defRPr>
            </a:lvl3pPr>
            <a:lvl4pPr marL="0" lvl="3" indent="0" algn="r">
              <a:spcBef>
                <a:spcPts val="0"/>
              </a:spcBef>
              <a:buNone/>
              <a:defRPr sz="1200" b="1">
                <a:solidFill>
                  <a:schemeClr val="lt2"/>
                </a:solidFill>
                <a:latin typeface="Gill Sans"/>
                <a:ea typeface="Gill Sans"/>
                <a:cs typeface="Gill Sans"/>
                <a:sym typeface="Gill Sans"/>
              </a:defRPr>
            </a:lvl4pPr>
            <a:lvl5pPr marL="0" lvl="4" indent="0" algn="r">
              <a:spcBef>
                <a:spcPts val="0"/>
              </a:spcBef>
              <a:buNone/>
              <a:defRPr sz="1200" b="1">
                <a:solidFill>
                  <a:schemeClr val="lt2"/>
                </a:solidFill>
                <a:latin typeface="Gill Sans"/>
                <a:ea typeface="Gill Sans"/>
                <a:cs typeface="Gill Sans"/>
                <a:sym typeface="Gill Sans"/>
              </a:defRPr>
            </a:lvl5pPr>
            <a:lvl6pPr marL="0" lvl="5" indent="0" algn="r">
              <a:spcBef>
                <a:spcPts val="0"/>
              </a:spcBef>
              <a:buNone/>
              <a:defRPr sz="1200" b="1">
                <a:solidFill>
                  <a:schemeClr val="lt2"/>
                </a:solidFill>
                <a:latin typeface="Gill Sans"/>
                <a:ea typeface="Gill Sans"/>
                <a:cs typeface="Gill Sans"/>
                <a:sym typeface="Gill Sans"/>
              </a:defRPr>
            </a:lvl6pPr>
            <a:lvl7pPr marL="0" lvl="6" indent="0" algn="r">
              <a:spcBef>
                <a:spcPts val="0"/>
              </a:spcBef>
              <a:buNone/>
              <a:defRPr sz="1200" b="1">
                <a:solidFill>
                  <a:schemeClr val="lt2"/>
                </a:solidFill>
                <a:latin typeface="Gill Sans"/>
                <a:ea typeface="Gill Sans"/>
                <a:cs typeface="Gill Sans"/>
                <a:sym typeface="Gill Sans"/>
              </a:defRPr>
            </a:lvl7pPr>
            <a:lvl8pPr marL="0" lvl="7" indent="0" algn="r">
              <a:spcBef>
                <a:spcPts val="0"/>
              </a:spcBef>
              <a:buNone/>
              <a:defRPr sz="1200" b="1">
                <a:solidFill>
                  <a:schemeClr val="lt2"/>
                </a:solidFill>
                <a:latin typeface="Gill Sans"/>
                <a:ea typeface="Gill Sans"/>
                <a:cs typeface="Gill Sans"/>
                <a:sym typeface="Gill Sans"/>
              </a:defRPr>
            </a:lvl8pPr>
            <a:lvl9pPr marL="0" lvl="8" indent="0" algn="r">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42"/>
          <p:cNvSpPr>
            <a:spLocks noGrp="1"/>
          </p:cNvSpPr>
          <p:nvPr>
            <p:ph type="chart" idx="2"/>
          </p:nvPr>
        </p:nvSpPr>
        <p:spPr>
          <a:xfrm>
            <a:off x="617220" y="1584324"/>
            <a:ext cx="10965180" cy="4606926"/>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200"/>
              </a:spcBef>
              <a:spcAft>
                <a:spcPts val="0"/>
              </a:spcAft>
              <a:buClr>
                <a:srgbClr val="6C6463"/>
              </a:buClr>
              <a:buSzPts val="2800"/>
              <a:buFont typeface="Arial"/>
              <a:buNone/>
              <a:defRPr sz="2800" b="0" i="0" u="none" strike="noStrike" cap="none">
                <a:solidFill>
                  <a:srgbClr val="6C6463"/>
                </a:solidFill>
                <a:latin typeface="Gill Sans"/>
                <a:ea typeface="Gill Sans"/>
                <a:cs typeface="Gill Sans"/>
                <a:sym typeface="Gill Sans"/>
              </a:defRPr>
            </a:lvl1pPr>
            <a:lvl2pPr marR="0" lvl="1"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R="0" lvl="2"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R="0" lvl="3"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R="0" lvl="4"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R="0" lvl="5"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R="0" lvl="6"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R="0" lvl="7"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Bulleted Lists" type="twoObj">
  <p:cSld name="TWO_OBJECTS">
    <p:spTree>
      <p:nvGrpSpPr>
        <p:cNvPr id="1" name="Shape 87"/>
        <p:cNvGrpSpPr/>
        <p:nvPr/>
      </p:nvGrpSpPr>
      <p:grpSpPr>
        <a:xfrm>
          <a:off x="0" y="0"/>
          <a:ext cx="0" cy="0"/>
          <a:chOff x="0" y="0"/>
          <a:chExt cx="0" cy="0"/>
        </a:xfrm>
      </p:grpSpPr>
      <p:sp>
        <p:nvSpPr>
          <p:cNvPr id="88" name="Google Shape;88;p43"/>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3"/>
          <p:cNvSpPr txBox="1">
            <a:spLocks noGrp="1"/>
          </p:cNvSpPr>
          <p:nvPr>
            <p:ph type="body" idx="1"/>
          </p:nvPr>
        </p:nvSpPr>
        <p:spPr>
          <a:xfrm>
            <a:off x="61722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228600" algn="l">
              <a:lnSpc>
                <a:spcPct val="100000"/>
              </a:lnSpc>
              <a:spcBef>
                <a:spcPts val="300"/>
              </a:spcBef>
              <a:spcAft>
                <a:spcPts val="0"/>
              </a:spcAft>
              <a:buSzPts val="2000"/>
              <a:buNone/>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3"/>
          <p:cNvSpPr txBox="1">
            <a:spLocks noGrp="1"/>
          </p:cNvSpPr>
          <p:nvPr>
            <p:ph type="body" idx="2"/>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2" name="Google Shape;92;p43"/>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cxnSp>
        <p:nvCxnSpPr>
          <p:cNvPr id="93" name="Google Shape;93;p43"/>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ags" Target="../tags/tag1.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ags" Target="../tags/tag17.xml"/><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200"/>
              <a:buFont typeface="Gill Sans"/>
              <a:buNone/>
              <a:defRPr sz="3200" b="0" i="0" u="none" strike="noStrike" cap="none">
                <a:solidFill>
                  <a:schemeClr val="lt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200"/>
              </a:spcBef>
              <a:spcAft>
                <a:spcPts val="0"/>
              </a:spcAft>
              <a:buClr>
                <a:srgbClr val="6C6463"/>
              </a:buClr>
              <a:buSzPts val="2800"/>
              <a:buFont typeface="Arial"/>
              <a:buChar char="•"/>
              <a:defRPr sz="2800" b="0" i="0" u="none" strike="noStrike" cap="none">
                <a:solidFill>
                  <a:srgbClr val="6C6463"/>
                </a:solidFill>
                <a:latin typeface="Gill Sans"/>
                <a:ea typeface="Gill Sans"/>
                <a:cs typeface="Gill Sans"/>
                <a:sym typeface="Gill Sans"/>
              </a:defRPr>
            </a:lvl1pPr>
            <a:lvl2pPr marL="914400" marR="0" lvl="1" indent="-350519"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L="1371600" marR="0" lvl="2" indent="-355600"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L="3200400" marR="0" lvl="6"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L="3657600" marR="0" lvl="7"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1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2"/>
                </a:solidFill>
                <a:latin typeface="Gill Sans"/>
                <a:ea typeface="Gill Sans"/>
                <a:cs typeface="Gill Sans"/>
                <a:sym typeface="Gill Sans"/>
              </a:defRPr>
            </a:lvl1pPr>
            <a:lvl2pPr marL="0" marR="0" lvl="1" indent="0" algn="r" rtl="0">
              <a:spcBef>
                <a:spcPts val="0"/>
              </a:spcBef>
              <a:buNone/>
              <a:defRPr sz="1200" b="1" i="0" u="none" strike="noStrike" cap="none">
                <a:solidFill>
                  <a:schemeClr val="lt2"/>
                </a:solidFill>
                <a:latin typeface="Gill Sans"/>
                <a:ea typeface="Gill Sans"/>
                <a:cs typeface="Gill Sans"/>
                <a:sym typeface="Gill Sans"/>
              </a:defRPr>
            </a:lvl2pPr>
            <a:lvl3pPr marL="0" marR="0" lvl="2" indent="0" algn="r" rtl="0">
              <a:spcBef>
                <a:spcPts val="0"/>
              </a:spcBef>
              <a:buNone/>
              <a:defRPr sz="1200" b="1" i="0" u="none" strike="noStrike" cap="none">
                <a:solidFill>
                  <a:schemeClr val="lt2"/>
                </a:solidFill>
                <a:latin typeface="Gill Sans"/>
                <a:ea typeface="Gill Sans"/>
                <a:cs typeface="Gill Sans"/>
                <a:sym typeface="Gill Sans"/>
              </a:defRPr>
            </a:lvl3pPr>
            <a:lvl4pPr marL="0" marR="0" lvl="3" indent="0" algn="r" rtl="0">
              <a:spcBef>
                <a:spcPts val="0"/>
              </a:spcBef>
              <a:buNone/>
              <a:defRPr sz="1200" b="1" i="0" u="none" strike="noStrike" cap="none">
                <a:solidFill>
                  <a:schemeClr val="lt2"/>
                </a:solidFill>
                <a:latin typeface="Gill Sans"/>
                <a:ea typeface="Gill Sans"/>
                <a:cs typeface="Gill Sans"/>
                <a:sym typeface="Gill Sans"/>
              </a:defRPr>
            </a:lvl4pPr>
            <a:lvl5pPr marL="0" marR="0" lvl="4" indent="0" algn="r" rtl="0">
              <a:spcBef>
                <a:spcPts val="0"/>
              </a:spcBef>
              <a:buNone/>
              <a:defRPr sz="1200" b="1" i="0" u="none" strike="noStrike" cap="none">
                <a:solidFill>
                  <a:schemeClr val="lt2"/>
                </a:solidFill>
                <a:latin typeface="Gill Sans"/>
                <a:ea typeface="Gill Sans"/>
                <a:cs typeface="Gill Sans"/>
                <a:sym typeface="Gill Sans"/>
              </a:defRPr>
            </a:lvl5pPr>
            <a:lvl6pPr marL="0" marR="0" lvl="5" indent="0" algn="r" rtl="0">
              <a:spcBef>
                <a:spcPts val="0"/>
              </a:spcBef>
              <a:buNone/>
              <a:defRPr sz="1200" b="1" i="0" u="none" strike="noStrike" cap="none">
                <a:solidFill>
                  <a:schemeClr val="lt2"/>
                </a:solidFill>
                <a:latin typeface="Gill Sans"/>
                <a:ea typeface="Gill Sans"/>
                <a:cs typeface="Gill Sans"/>
                <a:sym typeface="Gill Sans"/>
              </a:defRPr>
            </a:lvl6pPr>
            <a:lvl7pPr marL="0" marR="0" lvl="6" indent="0" algn="r" rtl="0">
              <a:spcBef>
                <a:spcPts val="0"/>
              </a:spcBef>
              <a:buNone/>
              <a:defRPr sz="1200" b="1" i="0" u="none" strike="noStrike" cap="none">
                <a:solidFill>
                  <a:schemeClr val="lt2"/>
                </a:solidFill>
                <a:latin typeface="Gill Sans"/>
                <a:ea typeface="Gill Sans"/>
                <a:cs typeface="Gill Sans"/>
                <a:sym typeface="Gill Sans"/>
              </a:defRPr>
            </a:lvl7pPr>
            <a:lvl8pPr marL="0" marR="0" lvl="7" indent="0" algn="r" rtl="0">
              <a:spcBef>
                <a:spcPts val="0"/>
              </a:spcBef>
              <a:buNone/>
              <a:defRPr sz="1200" b="1" i="0" u="none" strike="noStrike" cap="none">
                <a:solidFill>
                  <a:schemeClr val="lt2"/>
                </a:solidFill>
                <a:latin typeface="Gill Sans"/>
                <a:ea typeface="Gill Sans"/>
                <a:cs typeface="Gill Sans"/>
                <a:sym typeface="Gill Sans"/>
              </a:defRPr>
            </a:lvl8pPr>
            <a:lvl9pPr marL="0" marR="0" lvl="8" indent="0" algn="r" rtl="0">
              <a:spcBef>
                <a:spcPts val="0"/>
              </a:spcBef>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7"/>
          <p:cNvSpPr/>
          <p:nvPr/>
        </p:nvSpPr>
        <p:spPr>
          <a:xfrm>
            <a:off x="325120" y="365126"/>
            <a:ext cx="162560" cy="10369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cxnSp>
        <p:nvCxnSpPr>
          <p:cNvPr id="14" name="Google Shape;14;p1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5" name="Google Shape;15;p17"/>
          <p:cNvSpPr/>
          <p:nvPr/>
        </p:nvSpPr>
        <p:spPr>
          <a:xfrm>
            <a:off x="325120" y="365126"/>
            <a:ext cx="162560" cy="103695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cxnSp>
        <p:nvCxnSpPr>
          <p:cNvPr id="16" name="Google Shape;16;p1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7" name="Google Shape;17;p17"/>
          <p:cNvSpPr/>
          <p:nvPr/>
        </p:nvSpPr>
        <p:spPr>
          <a:xfrm>
            <a:off x="617220" y="6397238"/>
            <a:ext cx="61618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i="0" u="none" strike="noStrike" cap="none">
                <a:solidFill>
                  <a:schemeClr val="lt2"/>
                </a:solidFill>
                <a:latin typeface="Gill Sans"/>
                <a:ea typeface="Gill Sans"/>
                <a:cs typeface="Gill Sans"/>
                <a:sym typeface="Gill Sans"/>
              </a:rPr>
              <a:t>USAID GLOBAL HEALTH SUPPLY CHAIN PROGRAM </a:t>
            </a:r>
            <a:r>
              <a:rPr lang="en-US" sz="1200" b="0" i="0" u="none" strike="noStrike" cap="none">
                <a:solidFill>
                  <a:srgbClr val="6C6463"/>
                </a:solidFill>
                <a:latin typeface="Gill Sans"/>
                <a:ea typeface="Gill Sans"/>
                <a:cs typeface="Gill Sans"/>
                <a:sym typeface="Gill Sans"/>
              </a:rPr>
              <a:t>–</a:t>
            </a:r>
            <a:r>
              <a:rPr lang="en-US" sz="1200" b="1" i="0" u="none" strike="noStrike" cap="none">
                <a:solidFill>
                  <a:srgbClr val="6C6463"/>
                </a:solidFill>
                <a:latin typeface="Gill Sans"/>
                <a:ea typeface="Gill Sans"/>
                <a:cs typeface="Gill Sans"/>
                <a:sym typeface="Gill Sans"/>
              </a:rPr>
              <a:t> </a:t>
            </a:r>
            <a:r>
              <a:rPr lang="en-US" sz="1200" b="0" i="0" u="none" strike="noStrike" cap="none">
                <a:solidFill>
                  <a:srgbClr val="6C6463"/>
                </a:solidFill>
                <a:latin typeface="Gill Sans"/>
                <a:ea typeface="Gill Sans"/>
                <a:cs typeface="Gill Sans"/>
                <a:sym typeface="Gill Sans"/>
              </a:rPr>
              <a:t>Procurement and Supply Management</a:t>
            </a:r>
            <a:endParaRPr/>
          </a:p>
          <a:p>
            <a:pPr marL="0" marR="0" lvl="0" indent="0" algn="l" rtl="0">
              <a:spcBef>
                <a:spcPts val="0"/>
              </a:spcBef>
              <a:spcAft>
                <a:spcPts val="0"/>
              </a:spcAft>
              <a:buNone/>
            </a:pPr>
            <a:endParaRPr sz="1200" b="1" i="0" u="none" strike="noStrike" cap="none">
              <a:solidFill>
                <a:srgbClr val="BA0C2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200"/>
              <a:buFont typeface="Gill Sans"/>
              <a:buNone/>
              <a:defRPr sz="3200" b="0" i="0" u="none" strike="noStrike" cap="none">
                <a:solidFill>
                  <a:schemeClr val="lt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200"/>
              </a:spcBef>
              <a:spcAft>
                <a:spcPts val="0"/>
              </a:spcAft>
              <a:buClr>
                <a:srgbClr val="6C6463"/>
              </a:buClr>
              <a:buSzPts val="2800"/>
              <a:buFont typeface="Arial"/>
              <a:buChar char="•"/>
              <a:defRPr sz="2800" b="0" i="0" u="none" strike="noStrike" cap="none">
                <a:solidFill>
                  <a:srgbClr val="6C6463"/>
                </a:solidFill>
                <a:latin typeface="Gill Sans"/>
                <a:ea typeface="Gill Sans"/>
                <a:cs typeface="Gill Sans"/>
                <a:sym typeface="Gill Sans"/>
              </a:defRPr>
            </a:lvl1pPr>
            <a:lvl2pPr marL="914400" marR="0" lvl="1" indent="-350519"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L="1371600" marR="0" lvl="2" indent="-355600"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L="3200400" marR="0" lvl="6"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L="3657600" marR="0" lvl="7"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8" name="Google Shape;128;p20"/>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a:solidFill>
                  <a:schemeClr val="lt2"/>
                </a:solidFill>
                <a:latin typeface="Gill Sans"/>
                <a:ea typeface="Gill Sans"/>
                <a:cs typeface="Gill Sans"/>
                <a:sym typeface="Gill Sans"/>
              </a:defRPr>
            </a:lvl1pPr>
            <a:lvl2pPr marL="0" marR="0" lvl="1" indent="0" algn="r" rtl="0">
              <a:spcBef>
                <a:spcPts val="0"/>
              </a:spcBef>
              <a:buNone/>
              <a:defRPr sz="1200" b="1">
                <a:solidFill>
                  <a:schemeClr val="lt2"/>
                </a:solidFill>
                <a:latin typeface="Gill Sans"/>
                <a:ea typeface="Gill Sans"/>
                <a:cs typeface="Gill Sans"/>
                <a:sym typeface="Gill Sans"/>
              </a:defRPr>
            </a:lvl2pPr>
            <a:lvl3pPr marL="0" marR="0" lvl="2" indent="0" algn="r" rtl="0">
              <a:spcBef>
                <a:spcPts val="0"/>
              </a:spcBef>
              <a:buNone/>
              <a:defRPr sz="1200" b="1">
                <a:solidFill>
                  <a:schemeClr val="lt2"/>
                </a:solidFill>
                <a:latin typeface="Gill Sans"/>
                <a:ea typeface="Gill Sans"/>
                <a:cs typeface="Gill Sans"/>
                <a:sym typeface="Gill Sans"/>
              </a:defRPr>
            </a:lvl3pPr>
            <a:lvl4pPr marL="0" marR="0" lvl="3" indent="0" algn="r" rtl="0">
              <a:spcBef>
                <a:spcPts val="0"/>
              </a:spcBef>
              <a:buNone/>
              <a:defRPr sz="1200" b="1">
                <a:solidFill>
                  <a:schemeClr val="lt2"/>
                </a:solidFill>
                <a:latin typeface="Gill Sans"/>
                <a:ea typeface="Gill Sans"/>
                <a:cs typeface="Gill Sans"/>
                <a:sym typeface="Gill Sans"/>
              </a:defRPr>
            </a:lvl4pPr>
            <a:lvl5pPr marL="0" marR="0" lvl="4" indent="0" algn="r" rtl="0">
              <a:spcBef>
                <a:spcPts val="0"/>
              </a:spcBef>
              <a:buNone/>
              <a:defRPr sz="1200" b="1">
                <a:solidFill>
                  <a:schemeClr val="lt2"/>
                </a:solidFill>
                <a:latin typeface="Gill Sans"/>
                <a:ea typeface="Gill Sans"/>
                <a:cs typeface="Gill Sans"/>
                <a:sym typeface="Gill Sans"/>
              </a:defRPr>
            </a:lvl5pPr>
            <a:lvl6pPr marL="0" marR="0" lvl="5" indent="0" algn="r" rtl="0">
              <a:spcBef>
                <a:spcPts val="0"/>
              </a:spcBef>
              <a:buNone/>
              <a:defRPr sz="1200" b="1">
                <a:solidFill>
                  <a:schemeClr val="lt2"/>
                </a:solidFill>
                <a:latin typeface="Gill Sans"/>
                <a:ea typeface="Gill Sans"/>
                <a:cs typeface="Gill Sans"/>
                <a:sym typeface="Gill Sans"/>
              </a:defRPr>
            </a:lvl6pPr>
            <a:lvl7pPr marL="0" marR="0" lvl="6" indent="0" algn="r" rtl="0">
              <a:spcBef>
                <a:spcPts val="0"/>
              </a:spcBef>
              <a:buNone/>
              <a:defRPr sz="1200" b="1">
                <a:solidFill>
                  <a:schemeClr val="lt2"/>
                </a:solidFill>
                <a:latin typeface="Gill Sans"/>
                <a:ea typeface="Gill Sans"/>
                <a:cs typeface="Gill Sans"/>
                <a:sym typeface="Gill Sans"/>
              </a:defRPr>
            </a:lvl7pPr>
            <a:lvl8pPr marL="0" marR="0" lvl="7" indent="0" algn="r" rtl="0">
              <a:spcBef>
                <a:spcPts val="0"/>
              </a:spcBef>
              <a:buNone/>
              <a:defRPr sz="1200" b="1">
                <a:solidFill>
                  <a:schemeClr val="lt2"/>
                </a:solidFill>
                <a:latin typeface="Gill Sans"/>
                <a:ea typeface="Gill Sans"/>
                <a:cs typeface="Gill Sans"/>
                <a:sym typeface="Gill Sans"/>
              </a:defRPr>
            </a:lvl8pPr>
            <a:lvl9pPr marL="0" marR="0" lvl="8" indent="0" algn="r" rtl="0">
              <a:spcBef>
                <a:spcPts val="0"/>
              </a:spcBef>
              <a:buNone/>
              <a:defRPr sz="1200" b="1">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20"/>
          <p:cNvSpPr/>
          <p:nvPr/>
        </p:nvSpPr>
        <p:spPr>
          <a:xfrm>
            <a:off x="325120" y="365126"/>
            <a:ext cx="162560" cy="10369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130" name="Google Shape;130;p20"/>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31" name="Google Shape;131;p20"/>
          <p:cNvSpPr/>
          <p:nvPr/>
        </p:nvSpPr>
        <p:spPr>
          <a:xfrm>
            <a:off x="617220" y="6397238"/>
            <a:ext cx="60753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a:solidFill>
                  <a:schemeClr val="lt2"/>
                </a:solidFill>
                <a:latin typeface="Gill Sans"/>
                <a:ea typeface="Gill Sans"/>
                <a:cs typeface="Gill Sans"/>
                <a:sym typeface="Gill Sans"/>
              </a:rPr>
              <a:t>USAID GLOBAL HEALTH SUPPLY CHAIN PROGRAM</a:t>
            </a:r>
            <a:r>
              <a:rPr lang="en-US" sz="1200" b="1">
                <a:solidFill>
                  <a:srgbClr val="6C6463"/>
                </a:solidFill>
                <a:latin typeface="Gill Sans"/>
                <a:ea typeface="Gill Sans"/>
                <a:cs typeface="Gill Sans"/>
                <a:sym typeface="Gill Sans"/>
              </a:rPr>
              <a:t>-</a:t>
            </a:r>
            <a:r>
              <a:rPr lang="en-US" sz="1200" b="0">
                <a:solidFill>
                  <a:srgbClr val="6C6463"/>
                </a:solidFill>
                <a:latin typeface="Gill Sans"/>
                <a:ea typeface="Gill Sans"/>
                <a:cs typeface="Gill Sans"/>
                <a:sym typeface="Gill Sans"/>
              </a:rPr>
              <a:t>Procurement and Supply Management</a:t>
            </a:r>
            <a:endParaRPr/>
          </a:p>
          <a:p>
            <a:pPr marL="0" marR="0" lvl="0" indent="0" algn="l" rtl="0">
              <a:spcBef>
                <a:spcPts val="0"/>
              </a:spcBef>
              <a:spcAft>
                <a:spcPts val="0"/>
              </a:spcAft>
              <a:buNone/>
            </a:pPr>
            <a:endParaRPr sz="1200" b="1">
              <a:solidFill>
                <a:srgbClr val="BA0C2F"/>
              </a:solidFill>
              <a:latin typeface="Gill Sans"/>
              <a:ea typeface="Gill Sans"/>
              <a:cs typeface="Gill Sans"/>
              <a:sym typeface="Gill Sans"/>
            </a:endParaRPr>
          </a:p>
        </p:txBody>
      </p:sp>
      <p:sp>
        <p:nvSpPr>
          <p:cNvPr id="132" name="Google Shape;132;p20"/>
          <p:cNvSpPr/>
          <p:nvPr/>
        </p:nvSpPr>
        <p:spPr>
          <a:xfrm>
            <a:off x="325120" y="365126"/>
            <a:ext cx="162560" cy="10369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133" name="Google Shape;133;p20"/>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5" r:id="rId1"/>
    <p:sldLayoutId id="2147483666"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30A66C-853C-4822-8A0A-F1D568643D0A}"/>
              </a:ext>
            </a:extLst>
          </p:cNvPr>
          <p:cNvSpPr>
            <a:spLocks noGrp="1"/>
          </p:cNvSpPr>
          <p:nvPr>
            <p:ph type="title"/>
          </p:nvPr>
        </p:nvSpPr>
        <p:spPr>
          <a:xfrm>
            <a:off x="617220" y="365126"/>
            <a:ext cx="10965180" cy="1036954"/>
          </a:xfrm>
          <a:prstGeom prst="rect">
            <a:avLst/>
          </a:prstGeom>
        </p:spPr>
        <p:txBody>
          <a:bodyPr vert="horz" lIns="91440" tIns="45720" rIns="91440" bIns="45720" rtlCol="0" anchor="ctr" anchorCtr="0">
            <a:normAutofit/>
          </a:bodyPr>
          <a:lstStyle/>
          <a:p>
            <a:r>
              <a:rPr lang="en-US"/>
              <a:t>Click to add title</a:t>
            </a:r>
          </a:p>
        </p:txBody>
      </p:sp>
      <p:sp>
        <p:nvSpPr>
          <p:cNvPr id="3" name="Text Placeholder 2">
            <a:extLst>
              <a:ext uri="{FF2B5EF4-FFF2-40B4-BE49-F238E27FC236}">
                <a16:creationId xmlns:a16="http://schemas.microsoft.com/office/drawing/2014/main" id="{77619B0A-7872-4828-A72E-9EEB9810D72B}"/>
              </a:ext>
            </a:extLst>
          </p:cNvPr>
          <p:cNvSpPr>
            <a:spLocks noGrp="1"/>
          </p:cNvSpPr>
          <p:nvPr>
            <p:ph type="body" idx="1"/>
          </p:nvPr>
        </p:nvSpPr>
        <p:spPr>
          <a:xfrm>
            <a:off x="617220" y="1584960"/>
            <a:ext cx="10965180" cy="45920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FEA70D6A-A7BA-4C57-A4EF-B72B2D5E7E09}"/>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sp>
        <p:nvSpPr>
          <p:cNvPr id="9" name="Rectangle 8">
            <a:extLst>
              <a:ext uri="{FF2B5EF4-FFF2-40B4-BE49-F238E27FC236}">
                <a16:creationId xmlns:a16="http://schemas.microsoft.com/office/drawing/2014/main" id="{E9461E1A-2ADB-4FA2-9EFA-174C8FDC4FA7}"/>
              </a:ext>
            </a:extLst>
          </p:cNvPr>
          <p:cNvSpPr/>
          <p:nvPr/>
        </p:nvSpPr>
        <p:spPr>
          <a:xfrm>
            <a:off x="325120" y="365126"/>
            <a:ext cx="16256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58C0940-D222-4B3A-8CDD-7FA9B846E116}"/>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2BCD5C3-0373-4E44-8FFB-1D3EA6BC5F1C}"/>
              </a:ext>
            </a:extLst>
          </p:cNvPr>
          <p:cNvSpPr/>
          <p:nvPr/>
        </p:nvSpPr>
        <p:spPr>
          <a:xfrm>
            <a:off x="617220" y="6397238"/>
            <a:ext cx="60753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USAID GLOBAL HEALTH SUPPLY CHAIN PROGRAM</a:t>
            </a:r>
            <a:r>
              <a:rPr lang="en-US" sz="1200" b="1">
                <a:solidFill>
                  <a:srgbClr val="6C6463"/>
                </a:solidFill>
              </a:rPr>
              <a:t>-</a:t>
            </a:r>
            <a:r>
              <a:rPr lang="en-US" sz="1200" b="0" kern="1200">
                <a:solidFill>
                  <a:srgbClr val="6C6463"/>
                </a:solidFill>
                <a:latin typeface="+mn-lt"/>
                <a:ea typeface="+mn-ea"/>
                <a:cs typeface="+mn-cs"/>
              </a:rPr>
              <a:t>Procurement </a:t>
            </a:r>
            <a:r>
              <a:rPr lang="en-US" sz="1200" b="0">
                <a:solidFill>
                  <a:srgbClr val="6C6463"/>
                </a:solidFill>
              </a:rPr>
              <a:t>and Supply Management</a:t>
            </a:r>
          </a:p>
          <a:p>
            <a:pPr algn="l"/>
            <a:endParaRPr lang="en-US" sz="1200" b="1">
              <a:solidFill>
                <a:srgbClr val="BA0C2F"/>
              </a:solidFill>
            </a:endParaRPr>
          </a:p>
        </p:txBody>
      </p:sp>
      <p:sp>
        <p:nvSpPr>
          <p:cNvPr id="8" name="Rectangle 7">
            <a:extLst>
              <a:ext uri="{FF2B5EF4-FFF2-40B4-BE49-F238E27FC236}">
                <a16:creationId xmlns:a16="http://schemas.microsoft.com/office/drawing/2014/main" id="{42D84445-BB77-4AD4-BCC5-126962FC0551}"/>
              </a:ext>
            </a:extLst>
          </p:cNvPr>
          <p:cNvSpPr/>
          <p:nvPr userDrawn="1"/>
        </p:nvSpPr>
        <p:spPr>
          <a:xfrm>
            <a:off x="325120" y="365126"/>
            <a:ext cx="16256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78BB1CB-7DE4-4234-9E00-4E33573FABF3}"/>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7"/>
    </p:custDataLst>
    <p:extLst>
      <p:ext uri="{BB962C8B-B14F-4D97-AF65-F5344CB8AC3E}">
        <p14:creationId xmlns:p14="http://schemas.microsoft.com/office/powerpoint/2010/main" val="111424169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hf hdr="0" ftr="0" dt="0"/>
  <p:txStyles>
    <p:titleStyle>
      <a:lvl1pPr algn="l" defTabSz="914400" rtl="0" eaLnBrk="1" latinLnBrk="0" hangingPunct="1">
        <a:lnSpc>
          <a:spcPct val="90000"/>
        </a:lnSpc>
        <a:spcBef>
          <a:spcPct val="0"/>
        </a:spcBef>
        <a:buNone/>
        <a:defRPr sz="3200" b="0"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30A66C-853C-4822-8A0A-F1D568643D0A}"/>
              </a:ext>
            </a:extLst>
          </p:cNvPr>
          <p:cNvSpPr>
            <a:spLocks noGrp="1"/>
          </p:cNvSpPr>
          <p:nvPr>
            <p:ph type="title"/>
          </p:nvPr>
        </p:nvSpPr>
        <p:spPr>
          <a:xfrm>
            <a:off x="617220" y="365126"/>
            <a:ext cx="10965180" cy="1036954"/>
          </a:xfrm>
          <a:prstGeom prst="rect">
            <a:avLst/>
          </a:prstGeom>
        </p:spPr>
        <p:txBody>
          <a:bodyPr vert="horz" lIns="91440" tIns="45720" rIns="91440" bIns="45720" rtlCol="0" anchor="ctr" anchorCtr="0">
            <a:normAutofit/>
          </a:bodyPr>
          <a:lstStyle/>
          <a:p>
            <a:r>
              <a:rPr lang="en-US"/>
              <a:t>Click to add title</a:t>
            </a:r>
          </a:p>
        </p:txBody>
      </p:sp>
      <p:sp>
        <p:nvSpPr>
          <p:cNvPr id="3" name="Text Placeholder 2">
            <a:extLst>
              <a:ext uri="{FF2B5EF4-FFF2-40B4-BE49-F238E27FC236}">
                <a16:creationId xmlns:a16="http://schemas.microsoft.com/office/drawing/2014/main" id="{77619B0A-7872-4828-A72E-9EEB9810D72B}"/>
              </a:ext>
            </a:extLst>
          </p:cNvPr>
          <p:cNvSpPr>
            <a:spLocks noGrp="1"/>
          </p:cNvSpPr>
          <p:nvPr>
            <p:ph type="body" idx="1"/>
          </p:nvPr>
        </p:nvSpPr>
        <p:spPr>
          <a:xfrm>
            <a:off x="617220" y="1584960"/>
            <a:ext cx="10965180" cy="45920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FEA70D6A-A7BA-4C57-A4EF-B72B2D5E7E09}"/>
              </a:ext>
            </a:extLst>
          </p:cNvPr>
          <p:cNvSpPr>
            <a:spLocks noGrp="1"/>
          </p:cNvSpPr>
          <p:nvPr>
            <p:ph type="sldNum" sz="quarter" idx="4"/>
          </p:nvPr>
        </p:nvSpPr>
        <p:spPr>
          <a:xfrm>
            <a:off x="10657840" y="6397238"/>
            <a:ext cx="924560" cy="276999"/>
          </a:xfrm>
          <a:prstGeom prst="rect">
            <a:avLst/>
          </a:prstGeom>
        </p:spPr>
        <p:txBody>
          <a:bodyPr vert="horz" lIns="91440" tIns="45720" rIns="91440" bIns="45720" rtlCol="0" anchor="ctr"/>
          <a:lstStyle>
            <a:lvl1pPr algn="r">
              <a:defRPr sz="1200" b="1">
                <a:solidFill>
                  <a:schemeClr val="bg2"/>
                </a:solidFill>
              </a:defRPr>
            </a:lvl1pPr>
          </a:lstStyle>
          <a:p>
            <a:fld id="{35B6E5A0-E4B5-4D69-B89F-7DC6A31D35A3}" type="slidenum">
              <a:rPr lang="en-US" smtClean="0"/>
              <a:pPr/>
              <a:t>‹#›</a:t>
            </a:fld>
            <a:endParaRPr lang="en-US"/>
          </a:p>
        </p:txBody>
      </p:sp>
      <p:sp>
        <p:nvSpPr>
          <p:cNvPr id="9" name="Rectangle 8">
            <a:extLst>
              <a:ext uri="{FF2B5EF4-FFF2-40B4-BE49-F238E27FC236}">
                <a16:creationId xmlns:a16="http://schemas.microsoft.com/office/drawing/2014/main" id="{E9461E1A-2ADB-4FA2-9EFA-174C8FDC4FA7}"/>
              </a:ext>
            </a:extLst>
          </p:cNvPr>
          <p:cNvSpPr/>
          <p:nvPr/>
        </p:nvSpPr>
        <p:spPr>
          <a:xfrm>
            <a:off x="325120" y="365126"/>
            <a:ext cx="162560" cy="10369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58C0940-D222-4B3A-8CDD-7FA9B846E116}"/>
              </a:ext>
            </a:extLst>
          </p:cNvPr>
          <p:cNvCxnSpPr/>
          <p:nvPr/>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2D84445-BB77-4AD4-BCC5-126962FC0551}"/>
              </a:ext>
            </a:extLst>
          </p:cNvPr>
          <p:cNvSpPr/>
          <p:nvPr userDrawn="1"/>
        </p:nvSpPr>
        <p:spPr>
          <a:xfrm>
            <a:off x="325120" y="365126"/>
            <a:ext cx="162560" cy="1036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78BB1CB-7DE4-4234-9E00-4E33573FABF3}"/>
              </a:ext>
            </a:extLst>
          </p:cNvPr>
          <p:cNvCxnSpPr/>
          <p:nvPr userDrawn="1"/>
        </p:nvCxnSpPr>
        <p:spPr>
          <a:xfrm>
            <a:off x="617220" y="6356350"/>
            <a:ext cx="1096518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67DCEDC-7140-B7C4-57A1-037D704C4FF4}"/>
              </a:ext>
            </a:extLst>
          </p:cNvPr>
          <p:cNvSpPr/>
          <p:nvPr userDrawn="1"/>
        </p:nvSpPr>
        <p:spPr>
          <a:xfrm>
            <a:off x="617220" y="6397238"/>
            <a:ext cx="616188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2"/>
                </a:solidFill>
              </a:rPr>
              <a:t>USAID GLOBAL HEALTH SUPPLY CHAIN PROGRAM </a:t>
            </a:r>
            <a:r>
              <a:rPr lang="en-US" sz="1200" b="0">
                <a:solidFill>
                  <a:srgbClr val="6C6463"/>
                </a:solidFill>
              </a:rPr>
              <a:t>–</a:t>
            </a:r>
            <a:r>
              <a:rPr lang="en-US" sz="1200" b="1">
                <a:solidFill>
                  <a:srgbClr val="6C6463"/>
                </a:solidFill>
              </a:rPr>
              <a:t> </a:t>
            </a:r>
            <a:r>
              <a:rPr lang="en-US" sz="1200" b="0" kern="1200">
                <a:solidFill>
                  <a:srgbClr val="6C6463"/>
                </a:solidFill>
                <a:latin typeface="+mn-lt"/>
                <a:ea typeface="+mn-ea"/>
                <a:cs typeface="+mn-cs"/>
              </a:rPr>
              <a:t>Procurement </a:t>
            </a:r>
            <a:r>
              <a:rPr lang="en-US" sz="1200" b="0">
                <a:solidFill>
                  <a:srgbClr val="6C6463"/>
                </a:solidFill>
              </a:rPr>
              <a:t>and Supply Management</a:t>
            </a:r>
          </a:p>
          <a:p>
            <a:pPr algn="l"/>
            <a:endParaRPr lang="en-US" sz="1200" b="1">
              <a:solidFill>
                <a:srgbClr val="BA0C2F"/>
              </a:solidFill>
            </a:endParaRPr>
          </a:p>
        </p:txBody>
      </p:sp>
    </p:spTree>
    <p:custDataLst>
      <p:tags r:id="rId17"/>
    </p:custDataLst>
    <p:extLst>
      <p:ext uri="{BB962C8B-B14F-4D97-AF65-F5344CB8AC3E}">
        <p14:creationId xmlns:p14="http://schemas.microsoft.com/office/powerpoint/2010/main" val="32511512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hdr="0" ftr="0" dt="0"/>
  <p:txStyles>
    <p:titleStyle>
      <a:lvl1pPr algn="l" defTabSz="914400" rtl="0" eaLnBrk="1" latinLnBrk="0" hangingPunct="1">
        <a:lnSpc>
          <a:spcPct val="90000"/>
        </a:lnSpc>
        <a:spcBef>
          <a:spcPct val="0"/>
        </a:spcBef>
        <a:buNone/>
        <a:defRPr sz="3200" b="0"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Arial" panose="020B0604020202020204" pitchFamily="34" charset="0"/>
        <a:buChar char="•"/>
        <a:defRPr sz="2800" kern="1200">
          <a:solidFill>
            <a:srgbClr val="6C6463"/>
          </a:solidFill>
          <a:latin typeface="+mn-lt"/>
          <a:ea typeface="+mn-ea"/>
          <a:cs typeface="+mn-cs"/>
        </a:defRPr>
      </a:lvl1pPr>
      <a:lvl2pPr marL="685800" indent="-228600" algn="l" defTabSz="914400" rtl="0" eaLnBrk="1" latinLnBrk="0" hangingPunct="1">
        <a:lnSpc>
          <a:spcPct val="100000"/>
        </a:lnSpc>
        <a:spcBef>
          <a:spcPts val="300"/>
        </a:spcBef>
        <a:buSzPct val="80000"/>
        <a:buFont typeface="Courier New" panose="02070309020205020404" pitchFamily="49" charset="0"/>
        <a:buChar char="o"/>
        <a:defRPr sz="2400" kern="1200">
          <a:solidFill>
            <a:srgbClr val="6C6463"/>
          </a:solidFill>
          <a:latin typeface="+mn-lt"/>
          <a:ea typeface="+mn-ea"/>
          <a:cs typeface="+mn-cs"/>
        </a:defRPr>
      </a:lvl2pPr>
      <a:lvl3pPr marL="1143000" indent="-228600" algn="l" defTabSz="914400" rtl="0" eaLnBrk="1" latinLnBrk="0" hangingPunct="1">
        <a:lnSpc>
          <a:spcPct val="100000"/>
        </a:lnSpc>
        <a:spcBef>
          <a:spcPts val="300"/>
        </a:spcBef>
        <a:buClr>
          <a:srgbClr val="6C6463"/>
        </a:buClr>
        <a:buFont typeface="Gill Sans MT" panose="020B0502020104020203" pitchFamily="34" charset="0"/>
        <a:buChar char="–"/>
        <a:defRPr sz="2000" kern="1200">
          <a:solidFill>
            <a:srgbClr val="6C6463"/>
          </a:solidFill>
          <a:latin typeface="+mn-lt"/>
          <a:ea typeface="+mn-ea"/>
          <a:cs typeface="+mn-cs"/>
        </a:defRPr>
      </a:lvl3pPr>
      <a:lvl4pPr marL="16002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4pPr>
      <a:lvl5pPr marL="20574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5pPr>
      <a:lvl6pPr marL="25146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6pPr>
      <a:lvl7pPr marL="29718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7pPr>
      <a:lvl8pPr marL="3429000" indent="-228600" algn="l" defTabSz="914400" rtl="0" eaLnBrk="1" latinLnBrk="0" hangingPunct="1">
        <a:lnSpc>
          <a:spcPct val="100000"/>
        </a:lnSpc>
        <a:spcBef>
          <a:spcPts val="300"/>
        </a:spcBef>
        <a:buClr>
          <a:srgbClr val="6C6463"/>
        </a:buClr>
        <a:buFont typeface="Arial" panose="020B0604020202020204" pitchFamily="34" charset="0"/>
        <a:buChar char="•"/>
        <a:defRPr sz="1800" kern="1200">
          <a:solidFill>
            <a:srgbClr val="6C6463"/>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5.xml"/><Relationship Id="rId1" Type="http://schemas.openxmlformats.org/officeDocument/2006/relationships/tags" Target="../tags/tag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4.jpe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hyperlink" Target="mailto:jchimnani@ghsc-psm.org" TargetMode="External"/><Relationship Id="rId5" Type="http://schemas.openxmlformats.org/officeDocument/2006/relationships/hyperlink" Target="mailto:cahuja@chemonics.com" TargetMode="External"/><Relationship Id="rId4" Type="http://schemas.openxmlformats.org/officeDocument/2006/relationships/hyperlink" Target="mailto:jzulu@ghsc-psm.org" TargetMode="External"/><Relationship Id="rId9" Type="http://schemas.openxmlformats.org/officeDocument/2006/relationships/hyperlink" Target="https://www.ghsupplychain.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9F91CC-6B60-54FD-1881-BDE24BC0A5B3}"/>
              </a:ext>
            </a:extLst>
          </p:cNvPr>
          <p:cNvSpPr/>
          <p:nvPr/>
        </p:nvSpPr>
        <p:spPr>
          <a:xfrm>
            <a:off x="5521788" y="489648"/>
            <a:ext cx="6248400" cy="584775"/>
          </a:xfrm>
          <a:prstGeom prst="rect">
            <a:avLst/>
          </a:prstGeom>
        </p:spPr>
        <p:txBody>
          <a:bodyPr wrap="square">
            <a:spAutoFit/>
          </a:bodyPr>
          <a:lstStyle/>
          <a:p>
            <a:pPr algn="r"/>
            <a:r>
              <a:rPr lang="en-US" sz="1600" b="0" kern="1200" dirty="0">
                <a:solidFill>
                  <a:schemeClr val="accent6"/>
                </a:solidFill>
                <a:latin typeface="+mn-lt"/>
                <a:ea typeface="+mn-ea"/>
                <a:cs typeface="+mn-cs"/>
              </a:rPr>
              <a:t>USAID GLOBAL HEALTH SUPPLY CHAIN PROGRAM</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solidFill>
                  <a:srgbClr val="595959"/>
                </a:solidFill>
              </a:rPr>
              <a:t>Procurement and Supply Management</a:t>
            </a:r>
          </a:p>
        </p:txBody>
      </p:sp>
      <p:sp>
        <p:nvSpPr>
          <p:cNvPr id="4" name="Title 3">
            <a:extLst>
              <a:ext uri="{FF2B5EF4-FFF2-40B4-BE49-F238E27FC236}">
                <a16:creationId xmlns:a16="http://schemas.microsoft.com/office/drawing/2014/main" id="{702BBAB0-85F6-492D-8B57-7D681B2FDCE3}"/>
              </a:ext>
            </a:extLst>
          </p:cNvPr>
          <p:cNvSpPr>
            <a:spLocks noGrp="1"/>
          </p:cNvSpPr>
          <p:nvPr>
            <p:ph type="ctrTitle"/>
          </p:nvPr>
        </p:nvSpPr>
        <p:spPr>
          <a:xfrm>
            <a:off x="5407460" y="2086956"/>
            <a:ext cx="6011654" cy="1500328"/>
          </a:xfrm>
        </p:spPr>
        <p:txBody>
          <a:bodyPr>
            <a:noAutofit/>
          </a:bodyPr>
          <a:lstStyle/>
          <a:p>
            <a:r>
              <a:rPr lang="en-US" sz="4400" dirty="0">
                <a:solidFill>
                  <a:srgbClr val="C00000"/>
                </a:solidFill>
              </a:rPr>
              <a:t>Logistics outsourcing overview</a:t>
            </a:r>
            <a:endParaRPr lang="en-US" sz="4800" dirty="0">
              <a:solidFill>
                <a:srgbClr val="C00000"/>
              </a:solidFill>
            </a:endParaRPr>
          </a:p>
        </p:txBody>
      </p:sp>
      <p:sp>
        <p:nvSpPr>
          <p:cNvPr id="3" name="TextBox 2">
            <a:extLst>
              <a:ext uri="{FF2B5EF4-FFF2-40B4-BE49-F238E27FC236}">
                <a16:creationId xmlns:a16="http://schemas.microsoft.com/office/drawing/2014/main" id="{CB0882EF-B1CB-A003-7DED-3A7DA9225292}"/>
              </a:ext>
            </a:extLst>
          </p:cNvPr>
          <p:cNvSpPr txBox="1"/>
          <p:nvPr/>
        </p:nvSpPr>
        <p:spPr>
          <a:xfrm>
            <a:off x="5407460" y="3903463"/>
            <a:ext cx="1895475" cy="369332"/>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82850"/>
                </a:solidFill>
                <a:effectLst/>
                <a:uLnTx/>
                <a:uFillTx/>
                <a:latin typeface="Gill Sans MT"/>
                <a:ea typeface="+mn-ea"/>
                <a:cs typeface="+mn-cs"/>
              </a:rPr>
              <a:t>February 2024</a:t>
            </a:r>
          </a:p>
        </p:txBody>
      </p:sp>
      <p:pic>
        <p:nvPicPr>
          <p:cNvPr id="5" name="Picture 4" descr="Logo: United States Agency for International Development, U S AID From the American People. ">
            <a:extLst>
              <a:ext uri="{FF2B5EF4-FFF2-40B4-BE49-F238E27FC236}">
                <a16:creationId xmlns:a16="http://schemas.microsoft.com/office/drawing/2014/main" id="{71218CEC-2B0C-5D5D-AE59-96089298C40A}"/>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220" y="5961223"/>
            <a:ext cx="2204724" cy="661417"/>
          </a:xfrm>
          <a:prstGeom prst="rect">
            <a:avLst/>
          </a:prstGeom>
        </p:spPr>
      </p:pic>
      <p:sp>
        <p:nvSpPr>
          <p:cNvPr id="2" name="TextBox 1">
            <a:extLst>
              <a:ext uri="{FF2B5EF4-FFF2-40B4-BE49-F238E27FC236}">
                <a16:creationId xmlns:a16="http://schemas.microsoft.com/office/drawing/2014/main" id="{99C7341B-69F9-2AE3-CB89-54612C477106}"/>
              </a:ext>
            </a:extLst>
          </p:cNvPr>
          <p:cNvSpPr txBox="1"/>
          <p:nvPr/>
        </p:nvSpPr>
        <p:spPr>
          <a:xfrm>
            <a:off x="3374796" y="6061088"/>
            <a:ext cx="8578392" cy="507832"/>
          </a:xfrm>
          <a:prstGeom prst="rect">
            <a:avLst/>
          </a:prstGeom>
          <a:noFill/>
        </p:spPr>
        <p:txBody>
          <a:bodyPr wrap="square" lIns="91440" tIns="45720" rIns="91440" bIns="4572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95959"/>
                </a:solidFill>
                <a:effectLst/>
                <a:uLnTx/>
                <a:uFillTx/>
                <a:latin typeface="Gill Sans MT"/>
                <a:ea typeface="+mn-ea"/>
                <a:cs typeface="+mn-cs"/>
              </a:rPr>
              <a:t>Confidentiality Disclaimer: This contains confidential and sensitive information. This presentation is intended primarily for GHSC-PSM and USAID audiences. While the information included herein is believed to be accurate and reliable at the time of sharing, GHSC-PSM does not make any guarantees as to the accuracy and completeness of the included information. Recipients should not distribute or duplicate parts or the whole of this presentation without written permission from USAID. </a:t>
            </a:r>
          </a:p>
        </p:txBody>
      </p:sp>
      <p:cxnSp>
        <p:nvCxnSpPr>
          <p:cNvPr id="6" name="Straight Connector 5">
            <a:extLst>
              <a:ext uri="{FF2B5EF4-FFF2-40B4-BE49-F238E27FC236}">
                <a16:creationId xmlns:a16="http://schemas.microsoft.com/office/drawing/2014/main" id="{1710175C-6475-F322-81B0-266087D308D3}"/>
              </a:ext>
              <a:ext uri="{C183D7F6-B498-43B3-948B-1728B52AA6E4}">
                <adec:decorative xmlns:adec="http://schemas.microsoft.com/office/drawing/2017/decorative" val="1"/>
              </a:ext>
            </a:extLst>
          </p:cNvPr>
          <p:cNvCxnSpPr>
            <a:cxnSpLocks/>
          </p:cNvCxnSpPr>
          <p:nvPr/>
        </p:nvCxnSpPr>
        <p:spPr>
          <a:xfrm>
            <a:off x="5407460" y="3837706"/>
            <a:ext cx="6225740" cy="0"/>
          </a:xfrm>
          <a:prstGeom prst="line">
            <a:avLst/>
          </a:prstGeom>
          <a:ln>
            <a:solidFill>
              <a:srgbClr val="6C646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402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Kenya </a:t>
            </a:r>
            <a:endParaRPr dirty="0"/>
          </a:p>
        </p:txBody>
      </p:sp>
      <p:sp>
        <p:nvSpPr>
          <p:cNvPr id="399" name="Google Shape;399;p10">
            <a:extLst>
              <a:ext uri="{C183D7F6-B498-43B3-948B-1728B52AA6E4}">
                <adec:decorative xmlns:adec="http://schemas.microsoft.com/office/drawing/2017/decorative" val="1"/>
              </a:ext>
            </a:extLst>
          </p:cNvPr>
          <p:cNvSpPr/>
          <p:nvPr/>
        </p:nvSpPr>
        <p:spPr>
          <a:xfrm>
            <a:off x="0" y="1668065"/>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01" name="Google Shape;401;p10">
            <a:extLs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13" name="Google Shape;413;p10">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1">
            <a:extLst>
              <a:ext uri="{FF2B5EF4-FFF2-40B4-BE49-F238E27FC236}">
                <a16:creationId xmlns:a16="http://schemas.microsoft.com/office/drawing/2014/main" id="{2B0BA462-9246-74C6-1638-F57271390B38}"/>
              </a:ext>
            </a:extLst>
          </p:cNvPr>
          <p:cNvGraphicFramePr>
            <a:graphicFrameLocks noGrp="1"/>
          </p:cNvGraphicFramePr>
          <p:nvPr>
            <p:extLst>
              <p:ext uri="{D42A27DB-BD31-4B8C-83A1-F6EECF244321}">
                <p14:modId xmlns:p14="http://schemas.microsoft.com/office/powerpoint/2010/main" val="1895201042"/>
              </p:ext>
            </p:extLst>
          </p:nvPr>
        </p:nvGraphicFramePr>
        <p:xfrm>
          <a:off x="712493" y="2012195"/>
          <a:ext cx="10786891" cy="4032504"/>
        </p:xfrm>
        <a:graphic>
          <a:graphicData uri="http://schemas.openxmlformats.org/drawingml/2006/table">
            <a:tbl>
              <a:tblPr firstRow="1" firstCol="1" bandRow="1">
                <a:tableStyleId>{5C22544A-7EE6-4342-B048-85BDC9FD1C3A}</a:tableStyleId>
              </a:tblPr>
              <a:tblGrid>
                <a:gridCol w="3943989">
                  <a:extLst>
                    <a:ext uri="{9D8B030D-6E8A-4147-A177-3AD203B41FA5}">
                      <a16:colId xmlns:a16="http://schemas.microsoft.com/office/drawing/2014/main" val="3873223507"/>
                    </a:ext>
                  </a:extLst>
                </a:gridCol>
                <a:gridCol w="6842902">
                  <a:extLst>
                    <a:ext uri="{9D8B030D-6E8A-4147-A177-3AD203B41FA5}">
                      <a16:colId xmlns:a16="http://schemas.microsoft.com/office/drawing/2014/main" val="1869313565"/>
                    </a:ext>
                  </a:extLst>
                </a:gridCol>
              </a:tblGrid>
              <a:tr h="457200">
                <a:tc>
                  <a:txBody>
                    <a:bodyPr/>
                    <a:lstStyle/>
                    <a:p>
                      <a:pPr marL="86868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0175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9703322"/>
                  </a:ext>
                </a:extLst>
              </a:tr>
              <a:tr h="59436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sv-SE" sz="1800" dirty="0">
                          <a:solidFill>
                            <a:srgbClr val="6C6463"/>
                          </a:solidFill>
                          <a:latin typeface="Gill Sans"/>
                          <a:ea typeface="Gill Sans"/>
                          <a:cs typeface="Gill Sans"/>
                          <a:sym typeface="Gill Sans"/>
                        </a:rPr>
                        <a:t>HIV, Malaria Nets, Malaria Pharma, and FP</a:t>
                      </a:r>
                      <a:endParaRPr lang="sv-SE" sz="1800" dirty="0">
                        <a:solidFill>
                          <a:srgbClr val="6C6463"/>
                        </a:solidFill>
                      </a:endParaRPr>
                    </a:p>
                  </a:txBody>
                  <a:tcPr marT="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461594"/>
                  </a:ext>
                </a:extLst>
              </a:tr>
              <a:tr h="64922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Kenya Medical Supplies Authority (KEMSA)</a:t>
                      </a:r>
                      <a:endParaRPr lang="en-US" sz="1800" dirty="0">
                        <a:solidFill>
                          <a:srgbClr val="6C6463"/>
                        </a:solidFill>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1865039"/>
                  </a:ext>
                </a:extLst>
              </a:tr>
              <a:tr h="77724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a:t>
                      </a:r>
                      <a:r>
                        <a:rPr lang="en-US" sz="1800" b="0" i="1" baseline="0" dirty="0">
                          <a:solidFill>
                            <a:srgbClr val="6C6463"/>
                          </a:solidFill>
                          <a:latin typeface="Gill Sans"/>
                          <a:ea typeface="Gill Sans"/>
                          <a:cs typeface="Gill Sans"/>
                          <a:sym typeface="Gill Sans"/>
                        </a:rPr>
                        <a:t> o</a:t>
                      </a:r>
                      <a:r>
                        <a:rPr lang="en-US" sz="1800" b="0" i="1" dirty="0">
                          <a:solidFill>
                            <a:srgbClr val="6C6463"/>
                          </a:solidFill>
                          <a:latin typeface="Gill Sans"/>
                          <a:ea typeface="Gill Sans"/>
                          <a:cs typeface="Gill Sans"/>
                          <a:sym typeface="Gill Sans"/>
                        </a:rPr>
                        <a:t>utsourcing</a:t>
                      </a:r>
                      <a:endParaRPr lang="en-US" sz="1800" b="0" dirty="0">
                        <a:solidFill>
                          <a:srgbClr val="6C646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KEMSA uses fees charged on the procuring agents/donors (Global Fund, UNFPA, CHAI).</a:t>
                      </a:r>
                      <a:endParaRPr lang="en-US" sz="1800" dirty="0">
                        <a:solidFill>
                          <a:srgbClr val="6C6463"/>
                        </a:solidFill>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0847866"/>
                  </a:ext>
                </a:extLst>
              </a:tr>
              <a:tr h="86868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Various private sector entities won competitive solicitations. These entities include Posta Courier, BM Courier Services, and Sai Cargo.</a:t>
                      </a: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6252449"/>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Distribution services to the facility level by Posta Courier, BM Courier Services, and Sai Cargo.</a:t>
                      </a:r>
                    </a:p>
                  </a:txBody>
                  <a:tcPr marL="182880"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8232463"/>
                  </a:ext>
                </a:extLst>
              </a:tr>
            </a:tbl>
          </a:graphicData>
        </a:graphic>
      </p:graphicFrame>
      <p:sp>
        <p:nvSpPr>
          <p:cNvPr id="397" name="Google Shape;397;p10">
            <a:extLst>
              <a:ext uri="{C183D7F6-B498-43B3-948B-1728B52AA6E4}">
                <adec:decorative xmlns:adec="http://schemas.microsoft.com/office/drawing/2017/decorative" val="1"/>
              </a:ext>
            </a:extLst>
          </p:cNvPr>
          <p:cNvSpPr/>
          <p:nvPr/>
        </p:nvSpPr>
        <p:spPr>
          <a:xfrm>
            <a:off x="1845863"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98" name="Google Shape;398;p10">
            <a:extLst>
              <a:ext uri="{C183D7F6-B498-43B3-948B-1728B52AA6E4}">
                <adec:decorative xmlns:adec="http://schemas.microsoft.com/office/drawing/2017/decorative" val="1"/>
              </a:ext>
            </a:extLst>
          </p:cNvPr>
          <p:cNvSpPr/>
          <p:nvPr/>
        </p:nvSpPr>
        <p:spPr>
          <a:xfrm>
            <a:off x="2049901" y="664292"/>
            <a:ext cx="430909" cy="521017"/>
          </a:xfrm>
          <a:custGeom>
            <a:avLst/>
            <a:gdLst/>
            <a:ahLst/>
            <a:cxnLst/>
            <a:rect l="l" t="t" r="r" b="b"/>
            <a:pathLst>
              <a:path w="430909" h="521017" extrusionOk="0">
                <a:moveTo>
                  <a:pt x="384299" y="384810"/>
                </a:moveTo>
                <a:lnTo>
                  <a:pt x="382397" y="383857"/>
                </a:lnTo>
                <a:lnTo>
                  <a:pt x="380494" y="383857"/>
                </a:lnTo>
                <a:lnTo>
                  <a:pt x="379543" y="384810"/>
                </a:lnTo>
                <a:lnTo>
                  <a:pt x="379543" y="385763"/>
                </a:lnTo>
                <a:lnTo>
                  <a:pt x="378592" y="386715"/>
                </a:lnTo>
                <a:lnTo>
                  <a:pt x="377640" y="386715"/>
                </a:lnTo>
                <a:lnTo>
                  <a:pt x="376689" y="387667"/>
                </a:lnTo>
                <a:lnTo>
                  <a:pt x="375738" y="388620"/>
                </a:lnTo>
                <a:lnTo>
                  <a:pt x="374787" y="390525"/>
                </a:lnTo>
                <a:lnTo>
                  <a:pt x="374787" y="391477"/>
                </a:lnTo>
                <a:lnTo>
                  <a:pt x="375738" y="391477"/>
                </a:lnTo>
                <a:lnTo>
                  <a:pt x="375738" y="392430"/>
                </a:lnTo>
                <a:lnTo>
                  <a:pt x="375738" y="393382"/>
                </a:lnTo>
                <a:lnTo>
                  <a:pt x="375738" y="393382"/>
                </a:lnTo>
                <a:lnTo>
                  <a:pt x="376689" y="393382"/>
                </a:lnTo>
                <a:lnTo>
                  <a:pt x="376689" y="392430"/>
                </a:lnTo>
                <a:lnTo>
                  <a:pt x="376689" y="392430"/>
                </a:lnTo>
                <a:lnTo>
                  <a:pt x="375738" y="392430"/>
                </a:lnTo>
                <a:lnTo>
                  <a:pt x="375738" y="392430"/>
                </a:lnTo>
                <a:lnTo>
                  <a:pt x="375738" y="391477"/>
                </a:lnTo>
                <a:lnTo>
                  <a:pt x="375738" y="391477"/>
                </a:lnTo>
                <a:lnTo>
                  <a:pt x="375738" y="391477"/>
                </a:lnTo>
                <a:lnTo>
                  <a:pt x="376689" y="391477"/>
                </a:lnTo>
                <a:lnTo>
                  <a:pt x="378592" y="390525"/>
                </a:lnTo>
                <a:lnTo>
                  <a:pt x="379543" y="390525"/>
                </a:lnTo>
                <a:lnTo>
                  <a:pt x="380494" y="390525"/>
                </a:lnTo>
                <a:lnTo>
                  <a:pt x="380494" y="390525"/>
                </a:lnTo>
                <a:lnTo>
                  <a:pt x="380494" y="390525"/>
                </a:lnTo>
                <a:lnTo>
                  <a:pt x="380494" y="390525"/>
                </a:lnTo>
                <a:lnTo>
                  <a:pt x="380494" y="390525"/>
                </a:lnTo>
                <a:lnTo>
                  <a:pt x="380494" y="390525"/>
                </a:lnTo>
                <a:lnTo>
                  <a:pt x="380494" y="390525"/>
                </a:lnTo>
                <a:lnTo>
                  <a:pt x="380494" y="390525"/>
                </a:lnTo>
                <a:lnTo>
                  <a:pt x="380494" y="390525"/>
                </a:lnTo>
                <a:lnTo>
                  <a:pt x="380494" y="390525"/>
                </a:lnTo>
                <a:lnTo>
                  <a:pt x="380494" y="390525"/>
                </a:lnTo>
                <a:lnTo>
                  <a:pt x="380494" y="389572"/>
                </a:lnTo>
                <a:lnTo>
                  <a:pt x="380494" y="388620"/>
                </a:lnTo>
                <a:lnTo>
                  <a:pt x="381445" y="389572"/>
                </a:lnTo>
                <a:lnTo>
                  <a:pt x="382397" y="389572"/>
                </a:lnTo>
                <a:lnTo>
                  <a:pt x="382397" y="388620"/>
                </a:lnTo>
                <a:lnTo>
                  <a:pt x="381445" y="386715"/>
                </a:lnTo>
                <a:lnTo>
                  <a:pt x="384299" y="384810"/>
                </a:lnTo>
                <a:close/>
                <a:moveTo>
                  <a:pt x="423300" y="64770"/>
                </a:moveTo>
                <a:lnTo>
                  <a:pt x="420446" y="64770"/>
                </a:lnTo>
                <a:lnTo>
                  <a:pt x="418543" y="63817"/>
                </a:lnTo>
                <a:lnTo>
                  <a:pt x="415690" y="62865"/>
                </a:lnTo>
                <a:lnTo>
                  <a:pt x="413787" y="63817"/>
                </a:lnTo>
                <a:lnTo>
                  <a:pt x="412836" y="63817"/>
                </a:lnTo>
                <a:lnTo>
                  <a:pt x="411885" y="63817"/>
                </a:lnTo>
                <a:lnTo>
                  <a:pt x="410934" y="62865"/>
                </a:lnTo>
                <a:lnTo>
                  <a:pt x="409982" y="62865"/>
                </a:lnTo>
                <a:lnTo>
                  <a:pt x="405226" y="63817"/>
                </a:lnTo>
                <a:lnTo>
                  <a:pt x="404275" y="63817"/>
                </a:lnTo>
                <a:lnTo>
                  <a:pt x="401421" y="64770"/>
                </a:lnTo>
                <a:lnTo>
                  <a:pt x="395714" y="64770"/>
                </a:lnTo>
                <a:lnTo>
                  <a:pt x="390006" y="64770"/>
                </a:lnTo>
                <a:lnTo>
                  <a:pt x="387153" y="64770"/>
                </a:lnTo>
                <a:lnTo>
                  <a:pt x="384299" y="63817"/>
                </a:lnTo>
                <a:lnTo>
                  <a:pt x="381445" y="61913"/>
                </a:lnTo>
                <a:lnTo>
                  <a:pt x="377640" y="57150"/>
                </a:lnTo>
                <a:lnTo>
                  <a:pt x="376689" y="56197"/>
                </a:lnTo>
                <a:lnTo>
                  <a:pt x="375738" y="55245"/>
                </a:lnTo>
                <a:lnTo>
                  <a:pt x="372884" y="54292"/>
                </a:lnTo>
                <a:lnTo>
                  <a:pt x="371933" y="53340"/>
                </a:lnTo>
                <a:lnTo>
                  <a:pt x="370982" y="52388"/>
                </a:lnTo>
                <a:lnTo>
                  <a:pt x="370031" y="50482"/>
                </a:lnTo>
                <a:lnTo>
                  <a:pt x="369079" y="48577"/>
                </a:lnTo>
                <a:lnTo>
                  <a:pt x="366226" y="46672"/>
                </a:lnTo>
                <a:lnTo>
                  <a:pt x="365275" y="44767"/>
                </a:lnTo>
                <a:lnTo>
                  <a:pt x="361469" y="46672"/>
                </a:lnTo>
                <a:lnTo>
                  <a:pt x="356713" y="48577"/>
                </a:lnTo>
                <a:lnTo>
                  <a:pt x="351006" y="50482"/>
                </a:lnTo>
                <a:lnTo>
                  <a:pt x="344347" y="53340"/>
                </a:lnTo>
                <a:lnTo>
                  <a:pt x="344347" y="53340"/>
                </a:lnTo>
                <a:lnTo>
                  <a:pt x="344347" y="54292"/>
                </a:lnTo>
                <a:lnTo>
                  <a:pt x="344347" y="54292"/>
                </a:lnTo>
                <a:lnTo>
                  <a:pt x="340542" y="56197"/>
                </a:lnTo>
                <a:lnTo>
                  <a:pt x="334835" y="58102"/>
                </a:lnTo>
                <a:lnTo>
                  <a:pt x="334835" y="58102"/>
                </a:lnTo>
                <a:lnTo>
                  <a:pt x="334835" y="58102"/>
                </a:lnTo>
                <a:lnTo>
                  <a:pt x="334835" y="58102"/>
                </a:lnTo>
                <a:lnTo>
                  <a:pt x="333884" y="58102"/>
                </a:lnTo>
                <a:lnTo>
                  <a:pt x="333884" y="58102"/>
                </a:lnTo>
                <a:lnTo>
                  <a:pt x="333884" y="58102"/>
                </a:lnTo>
                <a:lnTo>
                  <a:pt x="333884" y="58102"/>
                </a:lnTo>
                <a:lnTo>
                  <a:pt x="331030" y="59055"/>
                </a:lnTo>
                <a:lnTo>
                  <a:pt x="326274" y="61913"/>
                </a:lnTo>
                <a:lnTo>
                  <a:pt x="321518" y="63817"/>
                </a:lnTo>
                <a:lnTo>
                  <a:pt x="316761" y="65722"/>
                </a:lnTo>
                <a:lnTo>
                  <a:pt x="315810" y="66675"/>
                </a:lnTo>
                <a:lnTo>
                  <a:pt x="314859" y="69532"/>
                </a:lnTo>
                <a:lnTo>
                  <a:pt x="312957" y="73342"/>
                </a:lnTo>
                <a:lnTo>
                  <a:pt x="312005" y="75247"/>
                </a:lnTo>
                <a:lnTo>
                  <a:pt x="311054" y="76200"/>
                </a:lnTo>
                <a:lnTo>
                  <a:pt x="307249" y="80010"/>
                </a:lnTo>
                <a:lnTo>
                  <a:pt x="303444" y="82867"/>
                </a:lnTo>
                <a:lnTo>
                  <a:pt x="302493" y="84772"/>
                </a:lnTo>
                <a:lnTo>
                  <a:pt x="301542" y="88582"/>
                </a:lnTo>
                <a:lnTo>
                  <a:pt x="300590" y="89535"/>
                </a:lnTo>
                <a:lnTo>
                  <a:pt x="298688" y="89535"/>
                </a:lnTo>
                <a:lnTo>
                  <a:pt x="297737" y="88582"/>
                </a:lnTo>
                <a:lnTo>
                  <a:pt x="297737" y="87630"/>
                </a:lnTo>
                <a:lnTo>
                  <a:pt x="297737" y="86677"/>
                </a:lnTo>
                <a:lnTo>
                  <a:pt x="297737" y="85725"/>
                </a:lnTo>
                <a:lnTo>
                  <a:pt x="295834" y="84772"/>
                </a:lnTo>
                <a:lnTo>
                  <a:pt x="289176" y="84772"/>
                </a:lnTo>
                <a:lnTo>
                  <a:pt x="290127" y="83820"/>
                </a:lnTo>
                <a:lnTo>
                  <a:pt x="290127" y="82867"/>
                </a:lnTo>
                <a:lnTo>
                  <a:pt x="289176" y="82867"/>
                </a:lnTo>
                <a:lnTo>
                  <a:pt x="289176" y="82867"/>
                </a:lnTo>
                <a:lnTo>
                  <a:pt x="287273" y="83820"/>
                </a:lnTo>
                <a:lnTo>
                  <a:pt x="285371" y="83820"/>
                </a:lnTo>
                <a:lnTo>
                  <a:pt x="283468" y="83820"/>
                </a:lnTo>
                <a:lnTo>
                  <a:pt x="278712" y="81915"/>
                </a:lnTo>
                <a:lnTo>
                  <a:pt x="277761" y="81915"/>
                </a:lnTo>
                <a:lnTo>
                  <a:pt x="276809" y="81915"/>
                </a:lnTo>
                <a:lnTo>
                  <a:pt x="273956" y="82867"/>
                </a:lnTo>
                <a:lnTo>
                  <a:pt x="273005" y="82867"/>
                </a:lnTo>
                <a:lnTo>
                  <a:pt x="272053" y="82867"/>
                </a:lnTo>
                <a:lnTo>
                  <a:pt x="271102" y="82867"/>
                </a:lnTo>
                <a:lnTo>
                  <a:pt x="269200" y="82867"/>
                </a:lnTo>
                <a:lnTo>
                  <a:pt x="268248" y="82867"/>
                </a:lnTo>
                <a:lnTo>
                  <a:pt x="264444" y="81915"/>
                </a:lnTo>
                <a:lnTo>
                  <a:pt x="258736" y="80010"/>
                </a:lnTo>
                <a:lnTo>
                  <a:pt x="257785" y="79057"/>
                </a:lnTo>
                <a:lnTo>
                  <a:pt x="256833" y="78105"/>
                </a:lnTo>
                <a:lnTo>
                  <a:pt x="254931" y="76200"/>
                </a:lnTo>
                <a:lnTo>
                  <a:pt x="254931" y="76200"/>
                </a:lnTo>
                <a:lnTo>
                  <a:pt x="254931" y="77152"/>
                </a:lnTo>
                <a:lnTo>
                  <a:pt x="254931" y="77152"/>
                </a:lnTo>
                <a:lnTo>
                  <a:pt x="252077" y="77152"/>
                </a:lnTo>
                <a:lnTo>
                  <a:pt x="252077" y="77152"/>
                </a:lnTo>
                <a:lnTo>
                  <a:pt x="252077" y="77152"/>
                </a:lnTo>
                <a:lnTo>
                  <a:pt x="252077" y="77152"/>
                </a:lnTo>
                <a:lnTo>
                  <a:pt x="251126" y="77152"/>
                </a:lnTo>
                <a:lnTo>
                  <a:pt x="251126" y="77152"/>
                </a:lnTo>
                <a:lnTo>
                  <a:pt x="250175" y="77152"/>
                </a:lnTo>
                <a:lnTo>
                  <a:pt x="249224" y="77152"/>
                </a:lnTo>
                <a:lnTo>
                  <a:pt x="249224" y="77152"/>
                </a:lnTo>
                <a:lnTo>
                  <a:pt x="249224" y="77152"/>
                </a:lnTo>
                <a:lnTo>
                  <a:pt x="249224" y="76200"/>
                </a:lnTo>
                <a:lnTo>
                  <a:pt x="248272" y="75247"/>
                </a:lnTo>
                <a:lnTo>
                  <a:pt x="248272" y="75247"/>
                </a:lnTo>
                <a:lnTo>
                  <a:pt x="247321" y="75247"/>
                </a:lnTo>
                <a:lnTo>
                  <a:pt x="247321" y="75247"/>
                </a:lnTo>
                <a:lnTo>
                  <a:pt x="247321" y="76200"/>
                </a:lnTo>
                <a:lnTo>
                  <a:pt x="247321" y="76200"/>
                </a:lnTo>
                <a:lnTo>
                  <a:pt x="244468" y="77152"/>
                </a:lnTo>
                <a:lnTo>
                  <a:pt x="241614" y="77152"/>
                </a:lnTo>
                <a:lnTo>
                  <a:pt x="235906" y="76200"/>
                </a:lnTo>
                <a:lnTo>
                  <a:pt x="230199" y="75247"/>
                </a:lnTo>
                <a:lnTo>
                  <a:pt x="228296" y="75247"/>
                </a:lnTo>
                <a:lnTo>
                  <a:pt x="226394" y="75247"/>
                </a:lnTo>
                <a:lnTo>
                  <a:pt x="225443" y="75247"/>
                </a:lnTo>
                <a:lnTo>
                  <a:pt x="224492" y="74295"/>
                </a:lnTo>
                <a:lnTo>
                  <a:pt x="222589" y="73342"/>
                </a:lnTo>
                <a:lnTo>
                  <a:pt x="221638" y="73342"/>
                </a:lnTo>
                <a:lnTo>
                  <a:pt x="220687" y="72390"/>
                </a:lnTo>
                <a:lnTo>
                  <a:pt x="219735" y="70485"/>
                </a:lnTo>
                <a:lnTo>
                  <a:pt x="218784" y="69532"/>
                </a:lnTo>
                <a:lnTo>
                  <a:pt x="216882" y="68580"/>
                </a:lnTo>
                <a:lnTo>
                  <a:pt x="211174" y="64770"/>
                </a:lnTo>
                <a:lnTo>
                  <a:pt x="206418" y="61913"/>
                </a:lnTo>
                <a:lnTo>
                  <a:pt x="200711" y="58102"/>
                </a:lnTo>
                <a:lnTo>
                  <a:pt x="195954" y="55245"/>
                </a:lnTo>
                <a:lnTo>
                  <a:pt x="191198" y="52388"/>
                </a:lnTo>
                <a:lnTo>
                  <a:pt x="185491" y="48577"/>
                </a:lnTo>
                <a:lnTo>
                  <a:pt x="179784" y="44767"/>
                </a:lnTo>
                <a:lnTo>
                  <a:pt x="175027" y="40957"/>
                </a:lnTo>
                <a:lnTo>
                  <a:pt x="172174" y="39052"/>
                </a:lnTo>
                <a:lnTo>
                  <a:pt x="172174" y="39052"/>
                </a:lnTo>
                <a:lnTo>
                  <a:pt x="172174" y="39052"/>
                </a:lnTo>
                <a:lnTo>
                  <a:pt x="172174" y="39052"/>
                </a:lnTo>
                <a:lnTo>
                  <a:pt x="172174" y="39052"/>
                </a:lnTo>
                <a:lnTo>
                  <a:pt x="172174" y="38100"/>
                </a:lnTo>
                <a:lnTo>
                  <a:pt x="172174" y="37147"/>
                </a:lnTo>
                <a:lnTo>
                  <a:pt x="172174" y="36195"/>
                </a:lnTo>
                <a:lnTo>
                  <a:pt x="172174" y="36195"/>
                </a:lnTo>
                <a:lnTo>
                  <a:pt x="171222" y="36195"/>
                </a:lnTo>
                <a:lnTo>
                  <a:pt x="171222" y="36195"/>
                </a:lnTo>
                <a:lnTo>
                  <a:pt x="170271" y="35242"/>
                </a:lnTo>
                <a:lnTo>
                  <a:pt x="169320" y="35242"/>
                </a:lnTo>
                <a:lnTo>
                  <a:pt x="167417" y="34290"/>
                </a:lnTo>
                <a:lnTo>
                  <a:pt x="163613" y="32385"/>
                </a:lnTo>
                <a:lnTo>
                  <a:pt x="160759" y="31432"/>
                </a:lnTo>
                <a:lnTo>
                  <a:pt x="150295" y="31432"/>
                </a:lnTo>
                <a:lnTo>
                  <a:pt x="150295" y="31432"/>
                </a:lnTo>
                <a:lnTo>
                  <a:pt x="150295" y="31432"/>
                </a:lnTo>
                <a:lnTo>
                  <a:pt x="149344" y="30480"/>
                </a:lnTo>
                <a:lnTo>
                  <a:pt x="149344" y="30480"/>
                </a:lnTo>
                <a:lnTo>
                  <a:pt x="140783" y="30480"/>
                </a:lnTo>
                <a:lnTo>
                  <a:pt x="131271" y="30480"/>
                </a:lnTo>
                <a:lnTo>
                  <a:pt x="130319" y="30480"/>
                </a:lnTo>
                <a:lnTo>
                  <a:pt x="129368" y="30480"/>
                </a:lnTo>
                <a:lnTo>
                  <a:pt x="128417" y="30480"/>
                </a:lnTo>
                <a:lnTo>
                  <a:pt x="127466" y="30480"/>
                </a:lnTo>
                <a:lnTo>
                  <a:pt x="125563" y="30480"/>
                </a:lnTo>
                <a:lnTo>
                  <a:pt x="117953" y="30480"/>
                </a:lnTo>
                <a:lnTo>
                  <a:pt x="117953" y="30480"/>
                </a:lnTo>
                <a:lnTo>
                  <a:pt x="117002" y="30480"/>
                </a:lnTo>
                <a:lnTo>
                  <a:pt x="116051" y="29527"/>
                </a:lnTo>
                <a:lnTo>
                  <a:pt x="114148" y="27622"/>
                </a:lnTo>
                <a:lnTo>
                  <a:pt x="113197" y="26670"/>
                </a:lnTo>
                <a:lnTo>
                  <a:pt x="113197" y="25717"/>
                </a:lnTo>
                <a:lnTo>
                  <a:pt x="113197" y="24765"/>
                </a:lnTo>
                <a:lnTo>
                  <a:pt x="113197" y="23813"/>
                </a:lnTo>
                <a:lnTo>
                  <a:pt x="113197" y="22860"/>
                </a:lnTo>
                <a:lnTo>
                  <a:pt x="112246" y="21907"/>
                </a:lnTo>
                <a:lnTo>
                  <a:pt x="112246" y="20955"/>
                </a:lnTo>
                <a:lnTo>
                  <a:pt x="108441" y="20955"/>
                </a:lnTo>
                <a:lnTo>
                  <a:pt x="104636" y="20955"/>
                </a:lnTo>
                <a:lnTo>
                  <a:pt x="104636" y="18097"/>
                </a:lnTo>
                <a:lnTo>
                  <a:pt x="102734" y="18097"/>
                </a:lnTo>
                <a:lnTo>
                  <a:pt x="100831" y="19050"/>
                </a:lnTo>
                <a:lnTo>
                  <a:pt x="100831" y="20955"/>
                </a:lnTo>
                <a:lnTo>
                  <a:pt x="100831" y="20955"/>
                </a:lnTo>
                <a:lnTo>
                  <a:pt x="100831" y="22860"/>
                </a:lnTo>
                <a:lnTo>
                  <a:pt x="96075" y="20955"/>
                </a:lnTo>
                <a:lnTo>
                  <a:pt x="96075" y="20955"/>
                </a:lnTo>
                <a:lnTo>
                  <a:pt x="93221" y="16192"/>
                </a:lnTo>
                <a:lnTo>
                  <a:pt x="91319" y="12382"/>
                </a:lnTo>
                <a:lnTo>
                  <a:pt x="94173" y="5715"/>
                </a:lnTo>
                <a:lnTo>
                  <a:pt x="90367" y="4763"/>
                </a:lnTo>
                <a:lnTo>
                  <a:pt x="84660" y="4763"/>
                </a:lnTo>
                <a:lnTo>
                  <a:pt x="86562" y="952"/>
                </a:lnTo>
                <a:lnTo>
                  <a:pt x="85611" y="0"/>
                </a:lnTo>
                <a:lnTo>
                  <a:pt x="81806" y="1905"/>
                </a:lnTo>
                <a:lnTo>
                  <a:pt x="78001" y="3810"/>
                </a:lnTo>
                <a:lnTo>
                  <a:pt x="77050" y="1905"/>
                </a:lnTo>
                <a:lnTo>
                  <a:pt x="73245" y="2857"/>
                </a:lnTo>
                <a:lnTo>
                  <a:pt x="68489" y="4763"/>
                </a:lnTo>
                <a:lnTo>
                  <a:pt x="63733" y="6667"/>
                </a:lnTo>
                <a:lnTo>
                  <a:pt x="58977" y="8572"/>
                </a:lnTo>
                <a:lnTo>
                  <a:pt x="55172" y="10477"/>
                </a:lnTo>
                <a:lnTo>
                  <a:pt x="50416" y="12382"/>
                </a:lnTo>
                <a:lnTo>
                  <a:pt x="45659" y="14288"/>
                </a:lnTo>
                <a:lnTo>
                  <a:pt x="41855" y="16192"/>
                </a:lnTo>
                <a:lnTo>
                  <a:pt x="38049" y="18097"/>
                </a:lnTo>
                <a:lnTo>
                  <a:pt x="34245" y="20002"/>
                </a:lnTo>
                <a:lnTo>
                  <a:pt x="30440" y="21907"/>
                </a:lnTo>
                <a:lnTo>
                  <a:pt x="24732" y="27622"/>
                </a:lnTo>
                <a:lnTo>
                  <a:pt x="19025" y="33338"/>
                </a:lnTo>
                <a:lnTo>
                  <a:pt x="13318" y="39052"/>
                </a:lnTo>
                <a:lnTo>
                  <a:pt x="7610" y="44767"/>
                </a:lnTo>
                <a:lnTo>
                  <a:pt x="9512" y="45720"/>
                </a:lnTo>
                <a:lnTo>
                  <a:pt x="10464" y="46672"/>
                </a:lnTo>
                <a:lnTo>
                  <a:pt x="11415" y="47625"/>
                </a:lnTo>
                <a:lnTo>
                  <a:pt x="11415" y="49530"/>
                </a:lnTo>
                <a:lnTo>
                  <a:pt x="11415" y="50482"/>
                </a:lnTo>
                <a:lnTo>
                  <a:pt x="11415" y="51435"/>
                </a:lnTo>
                <a:lnTo>
                  <a:pt x="12366" y="52388"/>
                </a:lnTo>
                <a:lnTo>
                  <a:pt x="12366" y="53340"/>
                </a:lnTo>
                <a:lnTo>
                  <a:pt x="12366" y="54292"/>
                </a:lnTo>
                <a:lnTo>
                  <a:pt x="12366" y="55245"/>
                </a:lnTo>
                <a:lnTo>
                  <a:pt x="12366" y="56197"/>
                </a:lnTo>
                <a:lnTo>
                  <a:pt x="12366" y="57150"/>
                </a:lnTo>
                <a:lnTo>
                  <a:pt x="12366" y="58102"/>
                </a:lnTo>
                <a:lnTo>
                  <a:pt x="12366" y="59055"/>
                </a:lnTo>
                <a:lnTo>
                  <a:pt x="12366" y="60007"/>
                </a:lnTo>
                <a:lnTo>
                  <a:pt x="13318" y="60960"/>
                </a:lnTo>
                <a:lnTo>
                  <a:pt x="14269" y="61913"/>
                </a:lnTo>
                <a:lnTo>
                  <a:pt x="15220" y="62865"/>
                </a:lnTo>
                <a:lnTo>
                  <a:pt x="15220" y="63817"/>
                </a:lnTo>
                <a:lnTo>
                  <a:pt x="14269" y="64770"/>
                </a:lnTo>
                <a:lnTo>
                  <a:pt x="13318" y="65722"/>
                </a:lnTo>
                <a:lnTo>
                  <a:pt x="13318" y="66675"/>
                </a:lnTo>
                <a:lnTo>
                  <a:pt x="14269" y="66675"/>
                </a:lnTo>
                <a:lnTo>
                  <a:pt x="15220" y="66675"/>
                </a:lnTo>
                <a:lnTo>
                  <a:pt x="17122" y="65722"/>
                </a:lnTo>
                <a:lnTo>
                  <a:pt x="18074" y="65722"/>
                </a:lnTo>
                <a:lnTo>
                  <a:pt x="19025" y="66675"/>
                </a:lnTo>
                <a:lnTo>
                  <a:pt x="19025" y="67627"/>
                </a:lnTo>
                <a:lnTo>
                  <a:pt x="18074" y="68580"/>
                </a:lnTo>
                <a:lnTo>
                  <a:pt x="15220" y="69532"/>
                </a:lnTo>
                <a:lnTo>
                  <a:pt x="15220" y="69532"/>
                </a:lnTo>
                <a:lnTo>
                  <a:pt x="16171" y="69532"/>
                </a:lnTo>
                <a:lnTo>
                  <a:pt x="17122" y="70485"/>
                </a:lnTo>
                <a:lnTo>
                  <a:pt x="16171" y="71438"/>
                </a:lnTo>
                <a:lnTo>
                  <a:pt x="16171" y="71438"/>
                </a:lnTo>
                <a:lnTo>
                  <a:pt x="17122" y="71438"/>
                </a:lnTo>
                <a:lnTo>
                  <a:pt x="17122" y="71438"/>
                </a:lnTo>
                <a:lnTo>
                  <a:pt x="18074" y="71438"/>
                </a:lnTo>
                <a:lnTo>
                  <a:pt x="19025" y="71438"/>
                </a:lnTo>
                <a:lnTo>
                  <a:pt x="19976" y="71438"/>
                </a:lnTo>
                <a:lnTo>
                  <a:pt x="20927" y="71438"/>
                </a:lnTo>
                <a:lnTo>
                  <a:pt x="20927" y="71438"/>
                </a:lnTo>
                <a:lnTo>
                  <a:pt x="21879" y="73342"/>
                </a:lnTo>
                <a:lnTo>
                  <a:pt x="22830" y="75247"/>
                </a:lnTo>
                <a:lnTo>
                  <a:pt x="23781" y="75247"/>
                </a:lnTo>
                <a:lnTo>
                  <a:pt x="23781" y="75247"/>
                </a:lnTo>
                <a:lnTo>
                  <a:pt x="23781" y="74295"/>
                </a:lnTo>
                <a:lnTo>
                  <a:pt x="24732" y="73342"/>
                </a:lnTo>
                <a:lnTo>
                  <a:pt x="26635" y="73342"/>
                </a:lnTo>
                <a:lnTo>
                  <a:pt x="27586" y="73342"/>
                </a:lnTo>
                <a:lnTo>
                  <a:pt x="29488" y="75247"/>
                </a:lnTo>
                <a:lnTo>
                  <a:pt x="30440" y="76200"/>
                </a:lnTo>
                <a:lnTo>
                  <a:pt x="31391" y="76200"/>
                </a:lnTo>
                <a:lnTo>
                  <a:pt x="32342" y="77152"/>
                </a:lnTo>
                <a:lnTo>
                  <a:pt x="32342" y="78105"/>
                </a:lnTo>
                <a:lnTo>
                  <a:pt x="32342" y="82867"/>
                </a:lnTo>
                <a:lnTo>
                  <a:pt x="31391" y="84772"/>
                </a:lnTo>
                <a:lnTo>
                  <a:pt x="30440" y="86677"/>
                </a:lnTo>
                <a:lnTo>
                  <a:pt x="29488" y="86677"/>
                </a:lnTo>
                <a:lnTo>
                  <a:pt x="28537" y="86677"/>
                </a:lnTo>
                <a:lnTo>
                  <a:pt x="27586" y="86677"/>
                </a:lnTo>
                <a:lnTo>
                  <a:pt x="27586" y="86677"/>
                </a:lnTo>
                <a:lnTo>
                  <a:pt x="27586" y="87630"/>
                </a:lnTo>
                <a:lnTo>
                  <a:pt x="28537" y="88582"/>
                </a:lnTo>
                <a:lnTo>
                  <a:pt x="28537" y="89535"/>
                </a:lnTo>
                <a:lnTo>
                  <a:pt x="28537" y="90488"/>
                </a:lnTo>
                <a:lnTo>
                  <a:pt x="27586" y="91440"/>
                </a:lnTo>
                <a:lnTo>
                  <a:pt x="27586" y="92392"/>
                </a:lnTo>
                <a:lnTo>
                  <a:pt x="27586" y="93345"/>
                </a:lnTo>
                <a:lnTo>
                  <a:pt x="27586" y="94297"/>
                </a:lnTo>
                <a:lnTo>
                  <a:pt x="28537" y="95250"/>
                </a:lnTo>
                <a:lnTo>
                  <a:pt x="28537" y="96202"/>
                </a:lnTo>
                <a:lnTo>
                  <a:pt x="29488" y="98107"/>
                </a:lnTo>
                <a:lnTo>
                  <a:pt x="30440" y="104775"/>
                </a:lnTo>
                <a:lnTo>
                  <a:pt x="31391" y="105727"/>
                </a:lnTo>
                <a:lnTo>
                  <a:pt x="32342" y="106680"/>
                </a:lnTo>
                <a:lnTo>
                  <a:pt x="35196" y="107632"/>
                </a:lnTo>
                <a:lnTo>
                  <a:pt x="36147" y="108585"/>
                </a:lnTo>
                <a:lnTo>
                  <a:pt x="37098" y="109538"/>
                </a:lnTo>
                <a:lnTo>
                  <a:pt x="37098" y="109538"/>
                </a:lnTo>
                <a:lnTo>
                  <a:pt x="39001" y="118110"/>
                </a:lnTo>
                <a:lnTo>
                  <a:pt x="39952" y="119063"/>
                </a:lnTo>
                <a:lnTo>
                  <a:pt x="41855" y="120967"/>
                </a:lnTo>
                <a:lnTo>
                  <a:pt x="42806" y="121920"/>
                </a:lnTo>
                <a:lnTo>
                  <a:pt x="43757" y="122872"/>
                </a:lnTo>
                <a:lnTo>
                  <a:pt x="44708" y="122872"/>
                </a:lnTo>
                <a:lnTo>
                  <a:pt x="44708" y="122872"/>
                </a:lnTo>
                <a:lnTo>
                  <a:pt x="45659" y="121920"/>
                </a:lnTo>
                <a:lnTo>
                  <a:pt x="45659" y="121920"/>
                </a:lnTo>
                <a:lnTo>
                  <a:pt x="45659" y="121920"/>
                </a:lnTo>
                <a:lnTo>
                  <a:pt x="45659" y="121920"/>
                </a:lnTo>
                <a:lnTo>
                  <a:pt x="45659" y="121920"/>
                </a:lnTo>
                <a:lnTo>
                  <a:pt x="45659" y="121920"/>
                </a:lnTo>
                <a:lnTo>
                  <a:pt x="45659" y="121920"/>
                </a:lnTo>
                <a:lnTo>
                  <a:pt x="45659" y="121920"/>
                </a:lnTo>
                <a:lnTo>
                  <a:pt x="45659" y="121920"/>
                </a:lnTo>
                <a:lnTo>
                  <a:pt x="45659" y="121920"/>
                </a:lnTo>
                <a:lnTo>
                  <a:pt x="47562" y="122872"/>
                </a:lnTo>
                <a:lnTo>
                  <a:pt x="47562" y="122872"/>
                </a:lnTo>
                <a:lnTo>
                  <a:pt x="47562" y="122872"/>
                </a:lnTo>
                <a:lnTo>
                  <a:pt x="47562" y="122872"/>
                </a:lnTo>
                <a:lnTo>
                  <a:pt x="48513" y="126682"/>
                </a:lnTo>
                <a:lnTo>
                  <a:pt x="49464" y="131445"/>
                </a:lnTo>
                <a:lnTo>
                  <a:pt x="51367" y="136207"/>
                </a:lnTo>
                <a:lnTo>
                  <a:pt x="52318" y="137160"/>
                </a:lnTo>
                <a:lnTo>
                  <a:pt x="53269" y="137160"/>
                </a:lnTo>
                <a:lnTo>
                  <a:pt x="53269" y="137160"/>
                </a:lnTo>
                <a:lnTo>
                  <a:pt x="53269" y="137160"/>
                </a:lnTo>
                <a:lnTo>
                  <a:pt x="54221" y="137160"/>
                </a:lnTo>
                <a:lnTo>
                  <a:pt x="55172" y="138113"/>
                </a:lnTo>
                <a:lnTo>
                  <a:pt x="55172" y="140970"/>
                </a:lnTo>
                <a:lnTo>
                  <a:pt x="55172" y="141922"/>
                </a:lnTo>
                <a:lnTo>
                  <a:pt x="57074" y="143827"/>
                </a:lnTo>
                <a:lnTo>
                  <a:pt x="58025" y="144780"/>
                </a:lnTo>
                <a:lnTo>
                  <a:pt x="58025" y="145732"/>
                </a:lnTo>
                <a:lnTo>
                  <a:pt x="57074" y="146685"/>
                </a:lnTo>
                <a:lnTo>
                  <a:pt x="56123" y="147638"/>
                </a:lnTo>
                <a:lnTo>
                  <a:pt x="55172" y="148590"/>
                </a:lnTo>
                <a:lnTo>
                  <a:pt x="55172" y="149542"/>
                </a:lnTo>
                <a:lnTo>
                  <a:pt x="55172" y="151447"/>
                </a:lnTo>
                <a:lnTo>
                  <a:pt x="57074" y="156210"/>
                </a:lnTo>
                <a:lnTo>
                  <a:pt x="58025" y="158115"/>
                </a:lnTo>
                <a:lnTo>
                  <a:pt x="60879" y="163830"/>
                </a:lnTo>
                <a:lnTo>
                  <a:pt x="60879" y="164782"/>
                </a:lnTo>
                <a:lnTo>
                  <a:pt x="59928" y="167640"/>
                </a:lnTo>
                <a:lnTo>
                  <a:pt x="59928" y="168592"/>
                </a:lnTo>
                <a:lnTo>
                  <a:pt x="59928" y="169545"/>
                </a:lnTo>
                <a:lnTo>
                  <a:pt x="59928" y="170497"/>
                </a:lnTo>
                <a:lnTo>
                  <a:pt x="59928" y="171450"/>
                </a:lnTo>
                <a:lnTo>
                  <a:pt x="59928" y="172402"/>
                </a:lnTo>
                <a:lnTo>
                  <a:pt x="60879" y="173355"/>
                </a:lnTo>
                <a:lnTo>
                  <a:pt x="60879" y="174307"/>
                </a:lnTo>
                <a:lnTo>
                  <a:pt x="60879" y="175260"/>
                </a:lnTo>
                <a:lnTo>
                  <a:pt x="54221" y="175260"/>
                </a:lnTo>
                <a:lnTo>
                  <a:pt x="54221" y="176213"/>
                </a:lnTo>
                <a:lnTo>
                  <a:pt x="54221" y="186690"/>
                </a:lnTo>
                <a:lnTo>
                  <a:pt x="54221" y="187642"/>
                </a:lnTo>
                <a:lnTo>
                  <a:pt x="52318" y="191452"/>
                </a:lnTo>
                <a:lnTo>
                  <a:pt x="52318" y="192405"/>
                </a:lnTo>
                <a:lnTo>
                  <a:pt x="51367" y="193357"/>
                </a:lnTo>
                <a:lnTo>
                  <a:pt x="50416" y="193357"/>
                </a:lnTo>
                <a:lnTo>
                  <a:pt x="49464" y="193357"/>
                </a:lnTo>
                <a:lnTo>
                  <a:pt x="48513" y="193357"/>
                </a:lnTo>
                <a:lnTo>
                  <a:pt x="47562" y="195263"/>
                </a:lnTo>
                <a:lnTo>
                  <a:pt x="46611" y="200025"/>
                </a:lnTo>
                <a:lnTo>
                  <a:pt x="43757" y="202882"/>
                </a:lnTo>
                <a:lnTo>
                  <a:pt x="43757" y="203835"/>
                </a:lnTo>
                <a:lnTo>
                  <a:pt x="43757" y="204788"/>
                </a:lnTo>
                <a:lnTo>
                  <a:pt x="44708" y="206692"/>
                </a:lnTo>
                <a:lnTo>
                  <a:pt x="45659" y="208597"/>
                </a:lnTo>
                <a:lnTo>
                  <a:pt x="44708" y="210502"/>
                </a:lnTo>
                <a:lnTo>
                  <a:pt x="42806" y="211455"/>
                </a:lnTo>
                <a:lnTo>
                  <a:pt x="38049" y="211455"/>
                </a:lnTo>
                <a:lnTo>
                  <a:pt x="37098" y="212407"/>
                </a:lnTo>
                <a:lnTo>
                  <a:pt x="35196" y="213360"/>
                </a:lnTo>
                <a:lnTo>
                  <a:pt x="32342" y="214313"/>
                </a:lnTo>
                <a:lnTo>
                  <a:pt x="32342" y="215265"/>
                </a:lnTo>
                <a:lnTo>
                  <a:pt x="32342" y="216217"/>
                </a:lnTo>
                <a:lnTo>
                  <a:pt x="32342" y="216217"/>
                </a:lnTo>
                <a:lnTo>
                  <a:pt x="32342" y="217170"/>
                </a:lnTo>
                <a:lnTo>
                  <a:pt x="32342" y="217170"/>
                </a:lnTo>
                <a:lnTo>
                  <a:pt x="31391" y="217170"/>
                </a:lnTo>
                <a:lnTo>
                  <a:pt x="30440" y="216217"/>
                </a:lnTo>
                <a:lnTo>
                  <a:pt x="29488" y="216217"/>
                </a:lnTo>
                <a:lnTo>
                  <a:pt x="28537" y="217170"/>
                </a:lnTo>
                <a:lnTo>
                  <a:pt x="27586" y="218122"/>
                </a:lnTo>
                <a:lnTo>
                  <a:pt x="27586" y="219075"/>
                </a:lnTo>
                <a:lnTo>
                  <a:pt x="27586" y="220027"/>
                </a:lnTo>
                <a:lnTo>
                  <a:pt x="27586" y="222885"/>
                </a:lnTo>
                <a:lnTo>
                  <a:pt x="27586" y="223838"/>
                </a:lnTo>
                <a:lnTo>
                  <a:pt x="26635" y="227647"/>
                </a:lnTo>
                <a:lnTo>
                  <a:pt x="24732" y="229552"/>
                </a:lnTo>
                <a:lnTo>
                  <a:pt x="23781" y="231457"/>
                </a:lnTo>
                <a:lnTo>
                  <a:pt x="22830" y="232410"/>
                </a:lnTo>
                <a:lnTo>
                  <a:pt x="19025" y="234315"/>
                </a:lnTo>
                <a:lnTo>
                  <a:pt x="19025" y="234315"/>
                </a:lnTo>
                <a:lnTo>
                  <a:pt x="19025" y="235267"/>
                </a:lnTo>
                <a:lnTo>
                  <a:pt x="19025" y="236220"/>
                </a:lnTo>
                <a:lnTo>
                  <a:pt x="18074" y="238125"/>
                </a:lnTo>
                <a:lnTo>
                  <a:pt x="17122" y="239077"/>
                </a:lnTo>
                <a:lnTo>
                  <a:pt x="15220" y="240030"/>
                </a:lnTo>
                <a:lnTo>
                  <a:pt x="13318" y="240982"/>
                </a:lnTo>
                <a:lnTo>
                  <a:pt x="11415" y="241935"/>
                </a:lnTo>
                <a:lnTo>
                  <a:pt x="10464" y="243840"/>
                </a:lnTo>
                <a:lnTo>
                  <a:pt x="10464" y="243840"/>
                </a:lnTo>
                <a:lnTo>
                  <a:pt x="9512" y="249555"/>
                </a:lnTo>
                <a:lnTo>
                  <a:pt x="9512" y="249555"/>
                </a:lnTo>
                <a:lnTo>
                  <a:pt x="9512" y="250507"/>
                </a:lnTo>
                <a:lnTo>
                  <a:pt x="8561" y="251460"/>
                </a:lnTo>
                <a:lnTo>
                  <a:pt x="8561" y="252413"/>
                </a:lnTo>
                <a:lnTo>
                  <a:pt x="8561" y="253365"/>
                </a:lnTo>
                <a:lnTo>
                  <a:pt x="9512" y="255270"/>
                </a:lnTo>
                <a:lnTo>
                  <a:pt x="9512" y="256222"/>
                </a:lnTo>
                <a:lnTo>
                  <a:pt x="9512" y="257175"/>
                </a:lnTo>
                <a:lnTo>
                  <a:pt x="7610" y="259080"/>
                </a:lnTo>
                <a:lnTo>
                  <a:pt x="2854" y="264795"/>
                </a:lnTo>
                <a:lnTo>
                  <a:pt x="2854" y="265747"/>
                </a:lnTo>
                <a:lnTo>
                  <a:pt x="0" y="269557"/>
                </a:lnTo>
                <a:lnTo>
                  <a:pt x="0" y="270510"/>
                </a:lnTo>
                <a:lnTo>
                  <a:pt x="1903" y="276225"/>
                </a:lnTo>
                <a:lnTo>
                  <a:pt x="3805" y="281940"/>
                </a:lnTo>
                <a:lnTo>
                  <a:pt x="3805" y="283845"/>
                </a:lnTo>
                <a:lnTo>
                  <a:pt x="2854" y="292417"/>
                </a:lnTo>
                <a:lnTo>
                  <a:pt x="1903" y="303847"/>
                </a:lnTo>
                <a:lnTo>
                  <a:pt x="951" y="311467"/>
                </a:lnTo>
                <a:lnTo>
                  <a:pt x="951" y="319088"/>
                </a:lnTo>
                <a:lnTo>
                  <a:pt x="951" y="329565"/>
                </a:lnTo>
                <a:lnTo>
                  <a:pt x="4756" y="329565"/>
                </a:lnTo>
                <a:lnTo>
                  <a:pt x="4756" y="329565"/>
                </a:lnTo>
                <a:lnTo>
                  <a:pt x="5707" y="329565"/>
                </a:lnTo>
                <a:lnTo>
                  <a:pt x="5707" y="330517"/>
                </a:lnTo>
                <a:lnTo>
                  <a:pt x="6659" y="330517"/>
                </a:lnTo>
                <a:lnTo>
                  <a:pt x="8561" y="330517"/>
                </a:lnTo>
                <a:lnTo>
                  <a:pt x="12366" y="332422"/>
                </a:lnTo>
                <a:lnTo>
                  <a:pt x="23781" y="339090"/>
                </a:lnTo>
                <a:lnTo>
                  <a:pt x="35196" y="345757"/>
                </a:lnTo>
                <a:lnTo>
                  <a:pt x="43757" y="350520"/>
                </a:lnTo>
                <a:lnTo>
                  <a:pt x="46611" y="352425"/>
                </a:lnTo>
                <a:lnTo>
                  <a:pt x="58025" y="359092"/>
                </a:lnTo>
                <a:lnTo>
                  <a:pt x="69440" y="365760"/>
                </a:lnTo>
                <a:lnTo>
                  <a:pt x="72294" y="366713"/>
                </a:lnTo>
                <a:lnTo>
                  <a:pt x="81806" y="371475"/>
                </a:lnTo>
                <a:lnTo>
                  <a:pt x="93221" y="378142"/>
                </a:lnTo>
                <a:lnTo>
                  <a:pt x="104636" y="384810"/>
                </a:lnTo>
                <a:lnTo>
                  <a:pt x="116051" y="391477"/>
                </a:lnTo>
                <a:lnTo>
                  <a:pt x="127466" y="398145"/>
                </a:lnTo>
                <a:lnTo>
                  <a:pt x="138880" y="404813"/>
                </a:lnTo>
                <a:lnTo>
                  <a:pt x="150295" y="411480"/>
                </a:lnTo>
                <a:lnTo>
                  <a:pt x="161710" y="418147"/>
                </a:lnTo>
                <a:lnTo>
                  <a:pt x="173125" y="424815"/>
                </a:lnTo>
                <a:lnTo>
                  <a:pt x="184540" y="431482"/>
                </a:lnTo>
                <a:lnTo>
                  <a:pt x="188345" y="433388"/>
                </a:lnTo>
                <a:lnTo>
                  <a:pt x="195954" y="437197"/>
                </a:lnTo>
                <a:lnTo>
                  <a:pt x="200711" y="440055"/>
                </a:lnTo>
                <a:lnTo>
                  <a:pt x="201662" y="441007"/>
                </a:lnTo>
                <a:lnTo>
                  <a:pt x="202613" y="446722"/>
                </a:lnTo>
                <a:lnTo>
                  <a:pt x="202613" y="447675"/>
                </a:lnTo>
                <a:lnTo>
                  <a:pt x="203565" y="454342"/>
                </a:lnTo>
                <a:lnTo>
                  <a:pt x="202613" y="454342"/>
                </a:lnTo>
                <a:lnTo>
                  <a:pt x="201662" y="454342"/>
                </a:lnTo>
                <a:lnTo>
                  <a:pt x="201662" y="455295"/>
                </a:lnTo>
                <a:lnTo>
                  <a:pt x="201662" y="456247"/>
                </a:lnTo>
                <a:lnTo>
                  <a:pt x="200711" y="456247"/>
                </a:lnTo>
                <a:lnTo>
                  <a:pt x="199759" y="457200"/>
                </a:lnTo>
                <a:lnTo>
                  <a:pt x="198808" y="458152"/>
                </a:lnTo>
                <a:lnTo>
                  <a:pt x="197857" y="459105"/>
                </a:lnTo>
                <a:lnTo>
                  <a:pt x="197857" y="460057"/>
                </a:lnTo>
                <a:lnTo>
                  <a:pt x="197857" y="461010"/>
                </a:lnTo>
                <a:lnTo>
                  <a:pt x="197857" y="461963"/>
                </a:lnTo>
                <a:lnTo>
                  <a:pt x="197857" y="462915"/>
                </a:lnTo>
                <a:lnTo>
                  <a:pt x="197857" y="462915"/>
                </a:lnTo>
                <a:lnTo>
                  <a:pt x="198808" y="462915"/>
                </a:lnTo>
                <a:lnTo>
                  <a:pt x="198808" y="462915"/>
                </a:lnTo>
                <a:lnTo>
                  <a:pt x="198808" y="463867"/>
                </a:lnTo>
                <a:lnTo>
                  <a:pt x="198808" y="464820"/>
                </a:lnTo>
                <a:lnTo>
                  <a:pt x="198808" y="465772"/>
                </a:lnTo>
                <a:lnTo>
                  <a:pt x="201662" y="465772"/>
                </a:lnTo>
                <a:lnTo>
                  <a:pt x="202613" y="465772"/>
                </a:lnTo>
                <a:lnTo>
                  <a:pt x="203565" y="465772"/>
                </a:lnTo>
                <a:lnTo>
                  <a:pt x="204516" y="466725"/>
                </a:lnTo>
                <a:lnTo>
                  <a:pt x="205467" y="467677"/>
                </a:lnTo>
                <a:lnTo>
                  <a:pt x="205467" y="468630"/>
                </a:lnTo>
                <a:lnTo>
                  <a:pt x="206418" y="471488"/>
                </a:lnTo>
                <a:lnTo>
                  <a:pt x="207369" y="472440"/>
                </a:lnTo>
                <a:lnTo>
                  <a:pt x="208321" y="473392"/>
                </a:lnTo>
                <a:lnTo>
                  <a:pt x="211174" y="475297"/>
                </a:lnTo>
                <a:lnTo>
                  <a:pt x="215930" y="478155"/>
                </a:lnTo>
                <a:lnTo>
                  <a:pt x="220687" y="481013"/>
                </a:lnTo>
                <a:lnTo>
                  <a:pt x="225443" y="483870"/>
                </a:lnTo>
                <a:lnTo>
                  <a:pt x="230199" y="486727"/>
                </a:lnTo>
                <a:lnTo>
                  <a:pt x="234955" y="489585"/>
                </a:lnTo>
                <a:lnTo>
                  <a:pt x="239711" y="492442"/>
                </a:lnTo>
                <a:lnTo>
                  <a:pt x="243516" y="495300"/>
                </a:lnTo>
                <a:lnTo>
                  <a:pt x="243516" y="495300"/>
                </a:lnTo>
                <a:lnTo>
                  <a:pt x="248272" y="498157"/>
                </a:lnTo>
                <a:lnTo>
                  <a:pt x="253029" y="501015"/>
                </a:lnTo>
                <a:lnTo>
                  <a:pt x="257785" y="503872"/>
                </a:lnTo>
                <a:lnTo>
                  <a:pt x="262541" y="506730"/>
                </a:lnTo>
                <a:lnTo>
                  <a:pt x="267297" y="509588"/>
                </a:lnTo>
                <a:lnTo>
                  <a:pt x="272053" y="512445"/>
                </a:lnTo>
                <a:lnTo>
                  <a:pt x="276809" y="515302"/>
                </a:lnTo>
                <a:lnTo>
                  <a:pt x="281566" y="518160"/>
                </a:lnTo>
                <a:lnTo>
                  <a:pt x="286322" y="521017"/>
                </a:lnTo>
                <a:lnTo>
                  <a:pt x="286322" y="521017"/>
                </a:lnTo>
                <a:lnTo>
                  <a:pt x="286322" y="521017"/>
                </a:lnTo>
                <a:lnTo>
                  <a:pt x="286322" y="521017"/>
                </a:lnTo>
                <a:lnTo>
                  <a:pt x="286322" y="521017"/>
                </a:lnTo>
                <a:lnTo>
                  <a:pt x="287273" y="520065"/>
                </a:lnTo>
                <a:lnTo>
                  <a:pt x="288224" y="518160"/>
                </a:lnTo>
                <a:lnTo>
                  <a:pt x="289176" y="517207"/>
                </a:lnTo>
                <a:lnTo>
                  <a:pt x="291078" y="517207"/>
                </a:lnTo>
                <a:lnTo>
                  <a:pt x="291078" y="516255"/>
                </a:lnTo>
                <a:lnTo>
                  <a:pt x="291078" y="516255"/>
                </a:lnTo>
                <a:lnTo>
                  <a:pt x="292029" y="518160"/>
                </a:lnTo>
                <a:lnTo>
                  <a:pt x="293932" y="519113"/>
                </a:lnTo>
                <a:lnTo>
                  <a:pt x="295834" y="519113"/>
                </a:lnTo>
                <a:lnTo>
                  <a:pt x="296785" y="518160"/>
                </a:lnTo>
                <a:lnTo>
                  <a:pt x="295834" y="517207"/>
                </a:lnTo>
                <a:lnTo>
                  <a:pt x="295834" y="517207"/>
                </a:lnTo>
                <a:lnTo>
                  <a:pt x="295834" y="516255"/>
                </a:lnTo>
                <a:lnTo>
                  <a:pt x="295834" y="516255"/>
                </a:lnTo>
                <a:lnTo>
                  <a:pt x="295834" y="516255"/>
                </a:lnTo>
                <a:lnTo>
                  <a:pt x="295834" y="516255"/>
                </a:lnTo>
                <a:lnTo>
                  <a:pt x="295834" y="515302"/>
                </a:lnTo>
                <a:lnTo>
                  <a:pt x="295834" y="514350"/>
                </a:lnTo>
                <a:lnTo>
                  <a:pt x="295834" y="513397"/>
                </a:lnTo>
                <a:lnTo>
                  <a:pt x="296785" y="512445"/>
                </a:lnTo>
                <a:lnTo>
                  <a:pt x="296785" y="513397"/>
                </a:lnTo>
                <a:lnTo>
                  <a:pt x="296785" y="515302"/>
                </a:lnTo>
                <a:lnTo>
                  <a:pt x="296785" y="516255"/>
                </a:lnTo>
                <a:lnTo>
                  <a:pt x="298688" y="510540"/>
                </a:lnTo>
                <a:lnTo>
                  <a:pt x="298688" y="510540"/>
                </a:lnTo>
                <a:lnTo>
                  <a:pt x="299639" y="509588"/>
                </a:lnTo>
                <a:lnTo>
                  <a:pt x="299639" y="509588"/>
                </a:lnTo>
                <a:lnTo>
                  <a:pt x="299639" y="508635"/>
                </a:lnTo>
                <a:lnTo>
                  <a:pt x="299639" y="508635"/>
                </a:lnTo>
                <a:lnTo>
                  <a:pt x="299639" y="507682"/>
                </a:lnTo>
                <a:lnTo>
                  <a:pt x="299639" y="507682"/>
                </a:lnTo>
                <a:lnTo>
                  <a:pt x="299639" y="507682"/>
                </a:lnTo>
                <a:lnTo>
                  <a:pt x="300590" y="508635"/>
                </a:lnTo>
                <a:lnTo>
                  <a:pt x="301542" y="506730"/>
                </a:lnTo>
                <a:lnTo>
                  <a:pt x="303444" y="500063"/>
                </a:lnTo>
                <a:lnTo>
                  <a:pt x="305347" y="495300"/>
                </a:lnTo>
                <a:lnTo>
                  <a:pt x="308200" y="490538"/>
                </a:lnTo>
                <a:lnTo>
                  <a:pt x="308200" y="489585"/>
                </a:lnTo>
                <a:lnTo>
                  <a:pt x="307249" y="488632"/>
                </a:lnTo>
                <a:lnTo>
                  <a:pt x="305347" y="487680"/>
                </a:lnTo>
                <a:lnTo>
                  <a:pt x="303444" y="487680"/>
                </a:lnTo>
                <a:lnTo>
                  <a:pt x="302493" y="488632"/>
                </a:lnTo>
                <a:lnTo>
                  <a:pt x="302493" y="487680"/>
                </a:lnTo>
                <a:lnTo>
                  <a:pt x="302493" y="486727"/>
                </a:lnTo>
                <a:lnTo>
                  <a:pt x="302493" y="485775"/>
                </a:lnTo>
                <a:lnTo>
                  <a:pt x="302493" y="485775"/>
                </a:lnTo>
                <a:lnTo>
                  <a:pt x="303444" y="485775"/>
                </a:lnTo>
                <a:lnTo>
                  <a:pt x="304395" y="485775"/>
                </a:lnTo>
                <a:lnTo>
                  <a:pt x="305347" y="485775"/>
                </a:lnTo>
                <a:lnTo>
                  <a:pt x="307249" y="485775"/>
                </a:lnTo>
                <a:lnTo>
                  <a:pt x="308200" y="485775"/>
                </a:lnTo>
                <a:lnTo>
                  <a:pt x="308200" y="484822"/>
                </a:lnTo>
                <a:lnTo>
                  <a:pt x="306298" y="484822"/>
                </a:lnTo>
                <a:lnTo>
                  <a:pt x="305347" y="484822"/>
                </a:lnTo>
                <a:lnTo>
                  <a:pt x="304395" y="483870"/>
                </a:lnTo>
                <a:lnTo>
                  <a:pt x="305347" y="482917"/>
                </a:lnTo>
                <a:lnTo>
                  <a:pt x="306298" y="482917"/>
                </a:lnTo>
                <a:lnTo>
                  <a:pt x="307249" y="483870"/>
                </a:lnTo>
                <a:lnTo>
                  <a:pt x="308200" y="482917"/>
                </a:lnTo>
                <a:lnTo>
                  <a:pt x="308200" y="483870"/>
                </a:lnTo>
                <a:lnTo>
                  <a:pt x="308200" y="484822"/>
                </a:lnTo>
                <a:lnTo>
                  <a:pt x="308200" y="485775"/>
                </a:lnTo>
                <a:lnTo>
                  <a:pt x="308200" y="485775"/>
                </a:lnTo>
                <a:lnTo>
                  <a:pt x="308200" y="486727"/>
                </a:lnTo>
                <a:lnTo>
                  <a:pt x="309151" y="486727"/>
                </a:lnTo>
                <a:lnTo>
                  <a:pt x="309151" y="486727"/>
                </a:lnTo>
                <a:lnTo>
                  <a:pt x="309151" y="485775"/>
                </a:lnTo>
                <a:lnTo>
                  <a:pt x="309151" y="484822"/>
                </a:lnTo>
                <a:lnTo>
                  <a:pt x="309151" y="484822"/>
                </a:lnTo>
                <a:lnTo>
                  <a:pt x="309151" y="484822"/>
                </a:lnTo>
                <a:lnTo>
                  <a:pt x="310103" y="483870"/>
                </a:lnTo>
                <a:lnTo>
                  <a:pt x="310103" y="482917"/>
                </a:lnTo>
                <a:lnTo>
                  <a:pt x="309151" y="482917"/>
                </a:lnTo>
                <a:lnTo>
                  <a:pt x="308200" y="482917"/>
                </a:lnTo>
                <a:lnTo>
                  <a:pt x="307249" y="481965"/>
                </a:lnTo>
                <a:lnTo>
                  <a:pt x="307249" y="481013"/>
                </a:lnTo>
                <a:lnTo>
                  <a:pt x="307249" y="480060"/>
                </a:lnTo>
                <a:lnTo>
                  <a:pt x="307249" y="479107"/>
                </a:lnTo>
                <a:lnTo>
                  <a:pt x="307249" y="478155"/>
                </a:lnTo>
                <a:lnTo>
                  <a:pt x="307249" y="478155"/>
                </a:lnTo>
                <a:lnTo>
                  <a:pt x="308200" y="477202"/>
                </a:lnTo>
                <a:lnTo>
                  <a:pt x="308200" y="479107"/>
                </a:lnTo>
                <a:lnTo>
                  <a:pt x="309151" y="480060"/>
                </a:lnTo>
                <a:lnTo>
                  <a:pt x="311054" y="480060"/>
                </a:lnTo>
                <a:lnTo>
                  <a:pt x="312005" y="479107"/>
                </a:lnTo>
                <a:lnTo>
                  <a:pt x="316761" y="467677"/>
                </a:lnTo>
                <a:lnTo>
                  <a:pt x="316761" y="465772"/>
                </a:lnTo>
                <a:lnTo>
                  <a:pt x="316761" y="464820"/>
                </a:lnTo>
                <a:lnTo>
                  <a:pt x="316761" y="463867"/>
                </a:lnTo>
                <a:lnTo>
                  <a:pt x="315810" y="463867"/>
                </a:lnTo>
                <a:lnTo>
                  <a:pt x="313908" y="464820"/>
                </a:lnTo>
                <a:lnTo>
                  <a:pt x="312957" y="464820"/>
                </a:lnTo>
                <a:lnTo>
                  <a:pt x="312957" y="463867"/>
                </a:lnTo>
                <a:lnTo>
                  <a:pt x="313908" y="462915"/>
                </a:lnTo>
                <a:lnTo>
                  <a:pt x="312957" y="462915"/>
                </a:lnTo>
                <a:lnTo>
                  <a:pt x="312005" y="462915"/>
                </a:lnTo>
                <a:lnTo>
                  <a:pt x="312005" y="461963"/>
                </a:lnTo>
                <a:lnTo>
                  <a:pt x="312005" y="461010"/>
                </a:lnTo>
                <a:lnTo>
                  <a:pt x="312957" y="461010"/>
                </a:lnTo>
                <a:lnTo>
                  <a:pt x="312957" y="461010"/>
                </a:lnTo>
                <a:lnTo>
                  <a:pt x="312957" y="461010"/>
                </a:lnTo>
                <a:lnTo>
                  <a:pt x="314859" y="461010"/>
                </a:lnTo>
                <a:lnTo>
                  <a:pt x="314859" y="461010"/>
                </a:lnTo>
                <a:lnTo>
                  <a:pt x="315810" y="461963"/>
                </a:lnTo>
                <a:lnTo>
                  <a:pt x="315810" y="461963"/>
                </a:lnTo>
                <a:lnTo>
                  <a:pt x="316761" y="462915"/>
                </a:lnTo>
                <a:lnTo>
                  <a:pt x="316761" y="462915"/>
                </a:lnTo>
                <a:lnTo>
                  <a:pt x="317713" y="461963"/>
                </a:lnTo>
                <a:lnTo>
                  <a:pt x="318664" y="461010"/>
                </a:lnTo>
                <a:lnTo>
                  <a:pt x="319615" y="458152"/>
                </a:lnTo>
                <a:lnTo>
                  <a:pt x="321518" y="456247"/>
                </a:lnTo>
                <a:lnTo>
                  <a:pt x="322469" y="453390"/>
                </a:lnTo>
                <a:lnTo>
                  <a:pt x="323420" y="451485"/>
                </a:lnTo>
                <a:lnTo>
                  <a:pt x="323420" y="451485"/>
                </a:lnTo>
                <a:lnTo>
                  <a:pt x="323420" y="451485"/>
                </a:lnTo>
                <a:lnTo>
                  <a:pt x="323420" y="451485"/>
                </a:lnTo>
                <a:lnTo>
                  <a:pt x="323420" y="450532"/>
                </a:lnTo>
                <a:lnTo>
                  <a:pt x="323420" y="449580"/>
                </a:lnTo>
                <a:lnTo>
                  <a:pt x="323420" y="448627"/>
                </a:lnTo>
                <a:lnTo>
                  <a:pt x="323420" y="447675"/>
                </a:lnTo>
                <a:lnTo>
                  <a:pt x="323420" y="446722"/>
                </a:lnTo>
                <a:lnTo>
                  <a:pt x="324371" y="446722"/>
                </a:lnTo>
                <a:lnTo>
                  <a:pt x="324371" y="447675"/>
                </a:lnTo>
                <a:lnTo>
                  <a:pt x="323420" y="449580"/>
                </a:lnTo>
                <a:lnTo>
                  <a:pt x="323420" y="450532"/>
                </a:lnTo>
                <a:lnTo>
                  <a:pt x="324371" y="450532"/>
                </a:lnTo>
                <a:lnTo>
                  <a:pt x="325323" y="449580"/>
                </a:lnTo>
                <a:lnTo>
                  <a:pt x="326274" y="447675"/>
                </a:lnTo>
                <a:lnTo>
                  <a:pt x="327225" y="447675"/>
                </a:lnTo>
                <a:lnTo>
                  <a:pt x="330079" y="446722"/>
                </a:lnTo>
                <a:lnTo>
                  <a:pt x="331030" y="445770"/>
                </a:lnTo>
                <a:lnTo>
                  <a:pt x="331981" y="444817"/>
                </a:lnTo>
                <a:lnTo>
                  <a:pt x="331981" y="443865"/>
                </a:lnTo>
                <a:lnTo>
                  <a:pt x="331981" y="442913"/>
                </a:lnTo>
                <a:lnTo>
                  <a:pt x="331981" y="441960"/>
                </a:lnTo>
                <a:lnTo>
                  <a:pt x="331030" y="440055"/>
                </a:lnTo>
                <a:lnTo>
                  <a:pt x="331030" y="439102"/>
                </a:lnTo>
                <a:lnTo>
                  <a:pt x="332932" y="436245"/>
                </a:lnTo>
                <a:lnTo>
                  <a:pt x="332932" y="435292"/>
                </a:lnTo>
                <a:lnTo>
                  <a:pt x="332932" y="432435"/>
                </a:lnTo>
                <a:lnTo>
                  <a:pt x="332932" y="431482"/>
                </a:lnTo>
                <a:lnTo>
                  <a:pt x="333884" y="429577"/>
                </a:lnTo>
                <a:lnTo>
                  <a:pt x="335786" y="427672"/>
                </a:lnTo>
                <a:lnTo>
                  <a:pt x="335786" y="426720"/>
                </a:lnTo>
                <a:lnTo>
                  <a:pt x="335786" y="425767"/>
                </a:lnTo>
                <a:lnTo>
                  <a:pt x="334835" y="426720"/>
                </a:lnTo>
                <a:lnTo>
                  <a:pt x="333884" y="426720"/>
                </a:lnTo>
                <a:lnTo>
                  <a:pt x="332932" y="425767"/>
                </a:lnTo>
                <a:lnTo>
                  <a:pt x="332932" y="424815"/>
                </a:lnTo>
                <a:lnTo>
                  <a:pt x="331981" y="423863"/>
                </a:lnTo>
                <a:lnTo>
                  <a:pt x="331981" y="421957"/>
                </a:lnTo>
                <a:lnTo>
                  <a:pt x="332932" y="418147"/>
                </a:lnTo>
                <a:lnTo>
                  <a:pt x="332932" y="418147"/>
                </a:lnTo>
                <a:lnTo>
                  <a:pt x="332932" y="417195"/>
                </a:lnTo>
                <a:lnTo>
                  <a:pt x="332932" y="417195"/>
                </a:lnTo>
                <a:lnTo>
                  <a:pt x="331981" y="416242"/>
                </a:lnTo>
                <a:lnTo>
                  <a:pt x="331981" y="416242"/>
                </a:lnTo>
                <a:lnTo>
                  <a:pt x="331981" y="415290"/>
                </a:lnTo>
                <a:lnTo>
                  <a:pt x="333884" y="413385"/>
                </a:lnTo>
                <a:lnTo>
                  <a:pt x="334835" y="411480"/>
                </a:lnTo>
                <a:lnTo>
                  <a:pt x="334835" y="410527"/>
                </a:lnTo>
                <a:lnTo>
                  <a:pt x="335786" y="409575"/>
                </a:lnTo>
                <a:lnTo>
                  <a:pt x="338640" y="407670"/>
                </a:lnTo>
                <a:lnTo>
                  <a:pt x="340542" y="406717"/>
                </a:lnTo>
                <a:lnTo>
                  <a:pt x="341494" y="406717"/>
                </a:lnTo>
                <a:lnTo>
                  <a:pt x="343396" y="404813"/>
                </a:lnTo>
                <a:lnTo>
                  <a:pt x="349103" y="402907"/>
                </a:lnTo>
                <a:lnTo>
                  <a:pt x="351006" y="402907"/>
                </a:lnTo>
                <a:lnTo>
                  <a:pt x="352908" y="402907"/>
                </a:lnTo>
                <a:lnTo>
                  <a:pt x="354811" y="403860"/>
                </a:lnTo>
                <a:lnTo>
                  <a:pt x="356713" y="403860"/>
                </a:lnTo>
                <a:lnTo>
                  <a:pt x="358616" y="402907"/>
                </a:lnTo>
                <a:lnTo>
                  <a:pt x="361469" y="399097"/>
                </a:lnTo>
                <a:lnTo>
                  <a:pt x="364323" y="398145"/>
                </a:lnTo>
                <a:lnTo>
                  <a:pt x="366226" y="397192"/>
                </a:lnTo>
                <a:lnTo>
                  <a:pt x="368128" y="395288"/>
                </a:lnTo>
                <a:lnTo>
                  <a:pt x="369079" y="394335"/>
                </a:lnTo>
                <a:lnTo>
                  <a:pt x="369079" y="393382"/>
                </a:lnTo>
                <a:lnTo>
                  <a:pt x="367177" y="392430"/>
                </a:lnTo>
                <a:lnTo>
                  <a:pt x="367177" y="391477"/>
                </a:lnTo>
                <a:lnTo>
                  <a:pt x="367177" y="390525"/>
                </a:lnTo>
                <a:lnTo>
                  <a:pt x="367177" y="390525"/>
                </a:lnTo>
                <a:lnTo>
                  <a:pt x="367177" y="390525"/>
                </a:lnTo>
                <a:lnTo>
                  <a:pt x="367177" y="390525"/>
                </a:lnTo>
                <a:lnTo>
                  <a:pt x="367177" y="390525"/>
                </a:lnTo>
                <a:lnTo>
                  <a:pt x="367177" y="389572"/>
                </a:lnTo>
                <a:lnTo>
                  <a:pt x="367177" y="389572"/>
                </a:lnTo>
                <a:lnTo>
                  <a:pt x="368128" y="390525"/>
                </a:lnTo>
                <a:lnTo>
                  <a:pt x="369079" y="389572"/>
                </a:lnTo>
                <a:lnTo>
                  <a:pt x="370031" y="387667"/>
                </a:lnTo>
                <a:lnTo>
                  <a:pt x="370982" y="386715"/>
                </a:lnTo>
                <a:lnTo>
                  <a:pt x="371933" y="386715"/>
                </a:lnTo>
                <a:lnTo>
                  <a:pt x="371933" y="386715"/>
                </a:lnTo>
                <a:lnTo>
                  <a:pt x="371933" y="386715"/>
                </a:lnTo>
                <a:lnTo>
                  <a:pt x="372884" y="386715"/>
                </a:lnTo>
                <a:lnTo>
                  <a:pt x="372884" y="386715"/>
                </a:lnTo>
                <a:lnTo>
                  <a:pt x="372884" y="386715"/>
                </a:lnTo>
                <a:lnTo>
                  <a:pt x="372884" y="386715"/>
                </a:lnTo>
                <a:lnTo>
                  <a:pt x="373836" y="387667"/>
                </a:lnTo>
                <a:lnTo>
                  <a:pt x="374787" y="388620"/>
                </a:lnTo>
                <a:lnTo>
                  <a:pt x="375738" y="388620"/>
                </a:lnTo>
                <a:lnTo>
                  <a:pt x="373836" y="389572"/>
                </a:lnTo>
                <a:lnTo>
                  <a:pt x="373836" y="390525"/>
                </a:lnTo>
                <a:lnTo>
                  <a:pt x="374787" y="390525"/>
                </a:lnTo>
                <a:lnTo>
                  <a:pt x="375738" y="388620"/>
                </a:lnTo>
                <a:lnTo>
                  <a:pt x="376689" y="387667"/>
                </a:lnTo>
                <a:lnTo>
                  <a:pt x="376689" y="386715"/>
                </a:lnTo>
                <a:lnTo>
                  <a:pt x="375738" y="385763"/>
                </a:lnTo>
                <a:lnTo>
                  <a:pt x="374787" y="385763"/>
                </a:lnTo>
                <a:lnTo>
                  <a:pt x="373836" y="385763"/>
                </a:lnTo>
                <a:lnTo>
                  <a:pt x="372884" y="385763"/>
                </a:lnTo>
                <a:lnTo>
                  <a:pt x="371933" y="385763"/>
                </a:lnTo>
                <a:lnTo>
                  <a:pt x="370982" y="384810"/>
                </a:lnTo>
                <a:lnTo>
                  <a:pt x="370982" y="382905"/>
                </a:lnTo>
                <a:lnTo>
                  <a:pt x="370982" y="379095"/>
                </a:lnTo>
                <a:lnTo>
                  <a:pt x="370982" y="379095"/>
                </a:lnTo>
                <a:lnTo>
                  <a:pt x="370982" y="379095"/>
                </a:lnTo>
                <a:lnTo>
                  <a:pt x="370982" y="379095"/>
                </a:lnTo>
                <a:lnTo>
                  <a:pt x="370982" y="378142"/>
                </a:lnTo>
                <a:lnTo>
                  <a:pt x="370982" y="378142"/>
                </a:lnTo>
                <a:lnTo>
                  <a:pt x="371933" y="378142"/>
                </a:lnTo>
                <a:lnTo>
                  <a:pt x="371933" y="378142"/>
                </a:lnTo>
                <a:lnTo>
                  <a:pt x="371933" y="377190"/>
                </a:lnTo>
                <a:lnTo>
                  <a:pt x="371933" y="376238"/>
                </a:lnTo>
                <a:lnTo>
                  <a:pt x="370982" y="376238"/>
                </a:lnTo>
                <a:lnTo>
                  <a:pt x="370031" y="376238"/>
                </a:lnTo>
                <a:lnTo>
                  <a:pt x="370031" y="375285"/>
                </a:lnTo>
                <a:lnTo>
                  <a:pt x="370031" y="374332"/>
                </a:lnTo>
                <a:lnTo>
                  <a:pt x="370031" y="373380"/>
                </a:lnTo>
                <a:lnTo>
                  <a:pt x="370982" y="372427"/>
                </a:lnTo>
                <a:lnTo>
                  <a:pt x="371933" y="372427"/>
                </a:lnTo>
                <a:lnTo>
                  <a:pt x="372884" y="373380"/>
                </a:lnTo>
                <a:lnTo>
                  <a:pt x="373836" y="373380"/>
                </a:lnTo>
                <a:lnTo>
                  <a:pt x="374787" y="374332"/>
                </a:lnTo>
                <a:lnTo>
                  <a:pt x="375738" y="377190"/>
                </a:lnTo>
                <a:lnTo>
                  <a:pt x="376689" y="378142"/>
                </a:lnTo>
                <a:lnTo>
                  <a:pt x="377640" y="376238"/>
                </a:lnTo>
                <a:lnTo>
                  <a:pt x="377640" y="369570"/>
                </a:lnTo>
                <a:lnTo>
                  <a:pt x="379543" y="367665"/>
                </a:lnTo>
                <a:lnTo>
                  <a:pt x="378592" y="368617"/>
                </a:lnTo>
                <a:lnTo>
                  <a:pt x="378592" y="369570"/>
                </a:lnTo>
                <a:lnTo>
                  <a:pt x="378592" y="370522"/>
                </a:lnTo>
                <a:lnTo>
                  <a:pt x="378592" y="371475"/>
                </a:lnTo>
                <a:lnTo>
                  <a:pt x="377640" y="373380"/>
                </a:lnTo>
                <a:lnTo>
                  <a:pt x="377640" y="374332"/>
                </a:lnTo>
                <a:lnTo>
                  <a:pt x="377640" y="375285"/>
                </a:lnTo>
                <a:lnTo>
                  <a:pt x="377640" y="376238"/>
                </a:lnTo>
                <a:lnTo>
                  <a:pt x="378592" y="376238"/>
                </a:lnTo>
                <a:lnTo>
                  <a:pt x="379543" y="376238"/>
                </a:lnTo>
                <a:lnTo>
                  <a:pt x="380494" y="376238"/>
                </a:lnTo>
                <a:lnTo>
                  <a:pt x="381445" y="375285"/>
                </a:lnTo>
                <a:lnTo>
                  <a:pt x="382397" y="374332"/>
                </a:lnTo>
                <a:lnTo>
                  <a:pt x="384299" y="373380"/>
                </a:lnTo>
                <a:lnTo>
                  <a:pt x="385250" y="372427"/>
                </a:lnTo>
                <a:lnTo>
                  <a:pt x="386202" y="372427"/>
                </a:lnTo>
                <a:lnTo>
                  <a:pt x="386202" y="372427"/>
                </a:lnTo>
                <a:lnTo>
                  <a:pt x="388104" y="373380"/>
                </a:lnTo>
                <a:lnTo>
                  <a:pt x="390006" y="373380"/>
                </a:lnTo>
                <a:lnTo>
                  <a:pt x="390958" y="372427"/>
                </a:lnTo>
                <a:lnTo>
                  <a:pt x="390958" y="371475"/>
                </a:lnTo>
                <a:lnTo>
                  <a:pt x="391909" y="370522"/>
                </a:lnTo>
                <a:lnTo>
                  <a:pt x="391909" y="371475"/>
                </a:lnTo>
                <a:lnTo>
                  <a:pt x="392860" y="372427"/>
                </a:lnTo>
                <a:lnTo>
                  <a:pt x="393812" y="372427"/>
                </a:lnTo>
                <a:lnTo>
                  <a:pt x="394763" y="372427"/>
                </a:lnTo>
                <a:lnTo>
                  <a:pt x="395714" y="373380"/>
                </a:lnTo>
                <a:lnTo>
                  <a:pt x="396665" y="372427"/>
                </a:lnTo>
                <a:lnTo>
                  <a:pt x="398568" y="370522"/>
                </a:lnTo>
                <a:lnTo>
                  <a:pt x="401421" y="367665"/>
                </a:lnTo>
                <a:lnTo>
                  <a:pt x="402373" y="366713"/>
                </a:lnTo>
                <a:lnTo>
                  <a:pt x="402373" y="365760"/>
                </a:lnTo>
                <a:lnTo>
                  <a:pt x="404275" y="362902"/>
                </a:lnTo>
                <a:lnTo>
                  <a:pt x="408080" y="359092"/>
                </a:lnTo>
                <a:lnTo>
                  <a:pt x="408080" y="359092"/>
                </a:lnTo>
                <a:lnTo>
                  <a:pt x="408080" y="359092"/>
                </a:lnTo>
                <a:lnTo>
                  <a:pt x="408080" y="358140"/>
                </a:lnTo>
                <a:lnTo>
                  <a:pt x="408080" y="354330"/>
                </a:lnTo>
                <a:lnTo>
                  <a:pt x="408080" y="353377"/>
                </a:lnTo>
                <a:lnTo>
                  <a:pt x="407129" y="352425"/>
                </a:lnTo>
                <a:lnTo>
                  <a:pt x="405226" y="349567"/>
                </a:lnTo>
                <a:lnTo>
                  <a:pt x="402373" y="345757"/>
                </a:lnTo>
                <a:lnTo>
                  <a:pt x="399519" y="341947"/>
                </a:lnTo>
                <a:lnTo>
                  <a:pt x="396665" y="338138"/>
                </a:lnTo>
                <a:lnTo>
                  <a:pt x="393812" y="334327"/>
                </a:lnTo>
                <a:lnTo>
                  <a:pt x="390958" y="331470"/>
                </a:lnTo>
                <a:lnTo>
                  <a:pt x="388104" y="327660"/>
                </a:lnTo>
                <a:lnTo>
                  <a:pt x="385250" y="323850"/>
                </a:lnTo>
                <a:lnTo>
                  <a:pt x="382397" y="320040"/>
                </a:lnTo>
                <a:lnTo>
                  <a:pt x="381445" y="318135"/>
                </a:lnTo>
                <a:lnTo>
                  <a:pt x="380494" y="316230"/>
                </a:lnTo>
                <a:lnTo>
                  <a:pt x="379543" y="314325"/>
                </a:lnTo>
                <a:lnTo>
                  <a:pt x="378592" y="312420"/>
                </a:lnTo>
                <a:lnTo>
                  <a:pt x="378592" y="308610"/>
                </a:lnTo>
                <a:lnTo>
                  <a:pt x="378592" y="304800"/>
                </a:lnTo>
                <a:lnTo>
                  <a:pt x="378592" y="300990"/>
                </a:lnTo>
                <a:lnTo>
                  <a:pt x="378592" y="295275"/>
                </a:lnTo>
                <a:lnTo>
                  <a:pt x="378592" y="289560"/>
                </a:lnTo>
                <a:lnTo>
                  <a:pt x="378592" y="283845"/>
                </a:lnTo>
                <a:lnTo>
                  <a:pt x="378592" y="278130"/>
                </a:lnTo>
                <a:lnTo>
                  <a:pt x="378592" y="274320"/>
                </a:lnTo>
                <a:lnTo>
                  <a:pt x="378592" y="270510"/>
                </a:lnTo>
                <a:lnTo>
                  <a:pt x="378592" y="265747"/>
                </a:lnTo>
                <a:lnTo>
                  <a:pt x="378592" y="132397"/>
                </a:lnTo>
                <a:lnTo>
                  <a:pt x="378592" y="124777"/>
                </a:lnTo>
                <a:lnTo>
                  <a:pt x="378592" y="118110"/>
                </a:lnTo>
                <a:lnTo>
                  <a:pt x="378592" y="115252"/>
                </a:lnTo>
                <a:lnTo>
                  <a:pt x="379543" y="113347"/>
                </a:lnTo>
                <a:lnTo>
                  <a:pt x="381445" y="111442"/>
                </a:lnTo>
                <a:lnTo>
                  <a:pt x="386202" y="106680"/>
                </a:lnTo>
                <a:lnTo>
                  <a:pt x="390958" y="101917"/>
                </a:lnTo>
                <a:lnTo>
                  <a:pt x="395714" y="97155"/>
                </a:lnTo>
                <a:lnTo>
                  <a:pt x="400470" y="92392"/>
                </a:lnTo>
                <a:lnTo>
                  <a:pt x="403324" y="88582"/>
                </a:lnTo>
                <a:lnTo>
                  <a:pt x="406178" y="84772"/>
                </a:lnTo>
                <a:lnTo>
                  <a:pt x="409031" y="80963"/>
                </a:lnTo>
                <a:lnTo>
                  <a:pt x="411885" y="77152"/>
                </a:lnTo>
                <a:lnTo>
                  <a:pt x="416641" y="70485"/>
                </a:lnTo>
                <a:lnTo>
                  <a:pt x="421397" y="63817"/>
                </a:lnTo>
                <a:lnTo>
                  <a:pt x="426153" y="57150"/>
                </a:lnTo>
                <a:lnTo>
                  <a:pt x="430910" y="50482"/>
                </a:lnTo>
                <a:lnTo>
                  <a:pt x="423300" y="6477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859A"/>
              </a:solidFill>
              <a:latin typeface="Calibri"/>
              <a:ea typeface="Calibri"/>
              <a:cs typeface="Calibri"/>
              <a:sym typeface="Calibri"/>
            </a:endParaRPr>
          </a:p>
        </p:txBody>
      </p:sp>
      <p:cxnSp>
        <p:nvCxnSpPr>
          <p:cNvPr id="411" name="Google Shape;411;p10">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396" name="Google Shape;396;p10"/>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Malawi</a:t>
            </a:r>
            <a:endParaRPr dirty="0"/>
          </a:p>
        </p:txBody>
      </p:sp>
      <p:sp>
        <p:nvSpPr>
          <p:cNvPr id="426" name="Google Shape;426;p11">
            <a:extLst>
              <a:ext uri="{C183D7F6-B498-43B3-948B-1728B52AA6E4}">
                <adec:decorative xmlns:adec="http://schemas.microsoft.com/office/drawing/2017/decorative" val="1"/>
              </a:ext>
            </a:extLst>
          </p:cNvPr>
          <p:cNvSpPr/>
          <p:nvPr/>
        </p:nvSpPr>
        <p:spPr>
          <a:xfrm>
            <a:off x="209551" y="1682006"/>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28" name="Google Shape;428;p11">
            <a:extLs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40" name="Google Shape;440;p11">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3" name="Table 2">
            <a:extLst>
              <a:ext uri="{FF2B5EF4-FFF2-40B4-BE49-F238E27FC236}">
                <a16:creationId xmlns:a16="http://schemas.microsoft.com/office/drawing/2014/main" id="{D67F3571-4079-3860-C5B1-0421FC0EDD01}"/>
              </a:ext>
            </a:extLst>
          </p:cNvPr>
          <p:cNvGraphicFramePr>
            <a:graphicFrameLocks noGrp="1"/>
          </p:cNvGraphicFramePr>
          <p:nvPr>
            <p:extLst>
              <p:ext uri="{D42A27DB-BD31-4B8C-83A1-F6EECF244321}">
                <p14:modId xmlns:p14="http://schemas.microsoft.com/office/powerpoint/2010/main" val="2514738845"/>
              </p:ext>
            </p:extLst>
          </p:nvPr>
        </p:nvGraphicFramePr>
        <p:xfrm>
          <a:off x="556259" y="2007983"/>
          <a:ext cx="10976605" cy="3767328"/>
        </p:xfrm>
        <a:graphic>
          <a:graphicData uri="http://schemas.openxmlformats.org/drawingml/2006/table">
            <a:tbl>
              <a:tblPr firstRow="1" firstCol="1" bandRow="1">
                <a:tableStyleId>{5C22544A-7EE6-4342-B048-85BDC9FD1C3A}</a:tableStyleId>
              </a:tblPr>
              <a:tblGrid>
                <a:gridCol w="4085315">
                  <a:extLst>
                    <a:ext uri="{9D8B030D-6E8A-4147-A177-3AD203B41FA5}">
                      <a16:colId xmlns:a16="http://schemas.microsoft.com/office/drawing/2014/main" val="553719702"/>
                    </a:ext>
                  </a:extLst>
                </a:gridCol>
                <a:gridCol w="6891290">
                  <a:extLst>
                    <a:ext uri="{9D8B030D-6E8A-4147-A177-3AD203B41FA5}">
                      <a16:colId xmlns:a16="http://schemas.microsoft.com/office/drawing/2014/main" val="1076158402"/>
                    </a:ext>
                  </a:extLst>
                </a:gridCol>
              </a:tblGrid>
              <a:tr h="457200">
                <a:tc>
                  <a:txBody>
                    <a:bodyPr/>
                    <a:lstStyle/>
                    <a:p>
                      <a:pPr marL="1042416"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03580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8024313"/>
                  </a:ext>
                </a:extLst>
              </a:tr>
              <a:tr h="50292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sv-SE" sz="1800" dirty="0">
                          <a:solidFill>
                            <a:srgbClr val="6C6463"/>
                          </a:solidFill>
                          <a:latin typeface="Gill Sans"/>
                          <a:ea typeface="Gill Sans"/>
                          <a:cs typeface="Gill Sans"/>
                          <a:sym typeface="Gill Sans"/>
                        </a:rPr>
                        <a:t>HIV, Malaria Pharma, FP, MNCH</a:t>
                      </a:r>
                      <a:endParaRPr lang="sv-SE" sz="1800" dirty="0">
                        <a:solidFill>
                          <a:srgbClr val="6C6463"/>
                        </a:solidFill>
                      </a:endParaRPr>
                    </a:p>
                  </a:txBody>
                  <a:tcPr marT="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492269"/>
                  </a:ext>
                </a:extLst>
              </a:tr>
              <a:tr h="4572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Government of Malawi and Central Medical Stores Trust (CMST)</a:t>
                      </a:r>
                      <a:endParaRPr lang="en-US" sz="1800" dirty="0">
                        <a:solidFill>
                          <a:srgbClr val="6C6463"/>
                        </a:solidFill>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458191"/>
                  </a:ext>
                </a:extLst>
              </a:tr>
              <a:tr h="841248">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  outsourcing</a:t>
                      </a:r>
                      <a:endParaRPr lang="en-US" sz="1800" b="0" dirty="0">
                        <a:solidFill>
                          <a:srgbClr val="6C6463"/>
                        </a:solidFill>
                      </a:endParaRPr>
                    </a:p>
                  </a:txBody>
                  <a:tcPr marT="20116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Central WH and Facility level: Global Fund</a:t>
                      </a:r>
                    </a:p>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Facility level: CMST</a:t>
                      </a: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6645761"/>
                  </a:ext>
                </a:extLst>
              </a:tr>
              <a:tr h="868680">
                <a:tc>
                  <a:txBody>
                    <a:bodyPr/>
                    <a:lstStyle/>
                    <a:p>
                      <a:pPr marL="4572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buClr>
                          <a:schemeClr val="accent6"/>
                        </a:buClr>
                        <a:buSzPts val="1800"/>
                      </a:pPr>
                      <a:r>
                        <a:rPr lang="en-US" sz="1800" dirty="0">
                          <a:solidFill>
                            <a:srgbClr val="6C6463"/>
                          </a:solidFill>
                          <a:latin typeface="Gill Sans"/>
                          <a:sym typeface="Gill Sans"/>
                        </a:rPr>
                        <a:t>Bollore through the Global Fund and Cargo Management Logistics through CMST</a:t>
                      </a:r>
                      <a:endParaRPr lang="en-US" sz="180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155655"/>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Central level WH storage services and distribution to the facility level by Bollore. Distribution to the facility level by Cargo Management Logistics. </a:t>
                      </a:r>
                      <a:endParaRPr lang="en-US" sz="1800" dirty="0">
                        <a:solidFill>
                          <a:srgbClr val="6C646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112310"/>
                  </a:ext>
                </a:extLst>
              </a:tr>
            </a:tbl>
          </a:graphicData>
        </a:graphic>
      </p:graphicFrame>
      <p:sp>
        <p:nvSpPr>
          <p:cNvPr id="424" name="Google Shape;424;p11">
            <a:extLst>
              <a:ext uri="{C183D7F6-B498-43B3-948B-1728B52AA6E4}">
                <adec:decorative xmlns:adec="http://schemas.microsoft.com/office/drawing/2017/decorative" val="1"/>
              </a:ext>
            </a:extLst>
          </p:cNvPr>
          <p:cNvSpPr/>
          <p:nvPr/>
        </p:nvSpPr>
        <p:spPr>
          <a:xfrm>
            <a:off x="2977080"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cxnSp>
        <p:nvCxnSpPr>
          <p:cNvPr id="438" name="Google Shape;438;p11">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pic>
        <p:nvPicPr>
          <p:cNvPr id="2" name="Picture 1">
            <a:extLst>
              <a:ext uri="{FF2B5EF4-FFF2-40B4-BE49-F238E27FC236}">
                <a16:creationId xmlns:a16="http://schemas.microsoft.com/office/drawing/2014/main" id="{3C3E47BD-5E62-CB5A-5CEC-C1A53BF3965B}"/>
              </a:ext>
              <a:ext uri="{C183D7F6-B498-43B3-948B-1728B52AA6E4}">
                <adec:decorative xmlns:adec="http://schemas.microsoft.com/office/drawing/2017/decorative" val="1"/>
              </a:ext>
            </a:extLst>
          </p:cNvPr>
          <p:cNvPicPr>
            <a:picLocks noChangeAspect="1"/>
          </p:cNvPicPr>
          <p:nvPr/>
        </p:nvPicPr>
        <p:blipFill rotWithShape="1">
          <a:blip r:embed="rId3"/>
          <a:srcRect r="12500" b="1351"/>
          <a:stretch/>
        </p:blipFill>
        <p:spPr>
          <a:xfrm>
            <a:off x="3190733" y="586909"/>
            <a:ext cx="410974" cy="663289"/>
          </a:xfrm>
          <a:prstGeom prst="rect">
            <a:avLst/>
          </a:prstGeom>
        </p:spPr>
      </p:pic>
      <p:sp>
        <p:nvSpPr>
          <p:cNvPr id="423" name="Google Shape;423;p11"/>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Mozambique</a:t>
            </a:r>
            <a:endParaRPr dirty="0"/>
          </a:p>
        </p:txBody>
      </p:sp>
      <p:sp>
        <p:nvSpPr>
          <p:cNvPr id="426" name="Google Shape;426;p11">
            <a:extLst>
              <a:ext uri="{C183D7F6-B498-43B3-948B-1728B52AA6E4}">
                <adec:decorative xmlns:adec="http://schemas.microsoft.com/office/drawing/2017/decorative" val="1"/>
              </a:ext>
            </a:extLst>
          </p:cNvPr>
          <p:cNvSpPr/>
          <p:nvPr/>
        </p:nvSpPr>
        <p:spPr>
          <a:xfrm>
            <a:off x="209551" y="1682006"/>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 name="Google Shape;428;p11">
            <a:extLst>
              <a:ext uri="{FF2B5EF4-FFF2-40B4-BE49-F238E27FC236}">
                <a16:creationId xmlns:a16="http://schemas.microsoft.com/office/drawing/2014/main" id="{6BD7D661-EA32-0416-3F2C-90203DE6CD7F}"/>
              </a:ex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40" name="Google Shape;440;p11">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1">
            <a:extLst>
              <a:ext uri="{FF2B5EF4-FFF2-40B4-BE49-F238E27FC236}">
                <a16:creationId xmlns:a16="http://schemas.microsoft.com/office/drawing/2014/main" id="{0CF78569-31E5-5925-1FC5-EA33750AB9E5}"/>
              </a:ext>
            </a:extLst>
          </p:cNvPr>
          <p:cNvGraphicFramePr>
            <a:graphicFrameLocks noGrp="1"/>
          </p:cNvGraphicFramePr>
          <p:nvPr>
            <p:extLst>
              <p:ext uri="{D42A27DB-BD31-4B8C-83A1-F6EECF244321}">
                <p14:modId xmlns:p14="http://schemas.microsoft.com/office/powerpoint/2010/main" val="1506229929"/>
              </p:ext>
            </p:extLst>
          </p:nvPr>
        </p:nvGraphicFramePr>
        <p:xfrm>
          <a:off x="556907" y="2008130"/>
          <a:ext cx="10976605" cy="3767328"/>
        </p:xfrm>
        <a:graphic>
          <a:graphicData uri="http://schemas.openxmlformats.org/drawingml/2006/table">
            <a:tbl>
              <a:tblPr firstRow="1" firstCol="1" bandRow="1">
                <a:tableStyleId>{5C22544A-7EE6-4342-B048-85BDC9FD1C3A}</a:tableStyleId>
              </a:tblPr>
              <a:tblGrid>
                <a:gridCol w="4085315">
                  <a:extLst>
                    <a:ext uri="{9D8B030D-6E8A-4147-A177-3AD203B41FA5}">
                      <a16:colId xmlns:a16="http://schemas.microsoft.com/office/drawing/2014/main" val="553719702"/>
                    </a:ext>
                  </a:extLst>
                </a:gridCol>
                <a:gridCol w="6891290">
                  <a:extLst>
                    <a:ext uri="{9D8B030D-6E8A-4147-A177-3AD203B41FA5}">
                      <a16:colId xmlns:a16="http://schemas.microsoft.com/office/drawing/2014/main" val="1076158402"/>
                    </a:ext>
                  </a:extLst>
                </a:gridCol>
              </a:tblGrid>
              <a:tr h="457200">
                <a:tc>
                  <a:txBody>
                    <a:bodyPr/>
                    <a:lstStyle/>
                    <a:p>
                      <a:pPr marL="1042416"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03580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8024313"/>
                  </a:ext>
                </a:extLst>
              </a:tr>
              <a:tr h="50292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sv-SE" sz="1800" dirty="0">
                          <a:solidFill>
                            <a:srgbClr val="6C6463"/>
                          </a:solidFill>
                          <a:latin typeface="Gill Sans"/>
                          <a:ea typeface="Gill Sans"/>
                          <a:cs typeface="Gill Sans"/>
                          <a:sym typeface="Gill Sans"/>
                        </a:rPr>
                        <a:t>HIV, Malaria Pharma, FP, MNCH</a:t>
                      </a:r>
                      <a:endParaRPr lang="sv-SE" sz="1800" dirty="0">
                        <a:solidFill>
                          <a:srgbClr val="6C6463"/>
                        </a:solidFill>
                      </a:endParaRPr>
                    </a:p>
                  </a:txBody>
                  <a:tcPr marT="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492269"/>
                  </a:ext>
                </a:extLst>
              </a:tr>
              <a:tr h="4572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Republic of Mozambique</a:t>
                      </a:r>
                      <a:endParaRPr lang="en-US" sz="1800" dirty="0">
                        <a:solidFill>
                          <a:srgbClr val="6C6463"/>
                        </a:solidFill>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458191"/>
                  </a:ext>
                </a:extLst>
              </a:tr>
              <a:tr h="841248">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  outsourcing</a:t>
                      </a:r>
                      <a:endParaRPr lang="en-US" sz="1800" b="0" dirty="0">
                        <a:solidFill>
                          <a:srgbClr val="6C6463"/>
                        </a:solidFill>
                      </a:endParaRPr>
                    </a:p>
                  </a:txBody>
                  <a:tcPr marT="20116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Government of the Republic of Mozambique</a:t>
                      </a:r>
                    </a:p>
                  </a:txBody>
                  <a:tcPr marL="109728" marT="2743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6645761"/>
                  </a:ext>
                </a:extLst>
              </a:tr>
              <a:tr h="868680">
                <a:tc>
                  <a:txBody>
                    <a:bodyPr/>
                    <a:lstStyle/>
                    <a:p>
                      <a:pPr marL="4572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Various private sector entities won competitive solicitations. These entities include, Found Life </a:t>
                      </a:r>
                      <a:r>
                        <a:rPr lang="en-US" sz="1800" dirty="0" err="1">
                          <a:solidFill>
                            <a:srgbClr val="6C6463"/>
                          </a:solidFill>
                          <a:latin typeface="Gill Sans"/>
                          <a:ea typeface="Gill Sans"/>
                          <a:cs typeface="Gill Sans"/>
                          <a:sym typeface="Gill Sans"/>
                        </a:rPr>
                        <a:t>Lda</a:t>
                      </a:r>
                      <a:r>
                        <a:rPr lang="en-US" sz="1800" dirty="0">
                          <a:solidFill>
                            <a:srgbClr val="6C6463"/>
                          </a:solidFill>
                          <a:latin typeface="Gill Sans"/>
                          <a:ea typeface="Gill Sans"/>
                          <a:cs typeface="Gill Sans"/>
                          <a:sym typeface="Gill Sans"/>
                        </a:rPr>
                        <a:t>, Line Cargo,  </a:t>
                      </a:r>
                      <a:r>
                        <a:rPr lang="en-US" sz="1800" dirty="0" err="1">
                          <a:solidFill>
                            <a:srgbClr val="6C6463"/>
                          </a:solidFill>
                          <a:latin typeface="Gill Sans"/>
                          <a:ea typeface="Gill Sans"/>
                          <a:cs typeface="Gill Sans"/>
                          <a:sym typeface="Gill Sans"/>
                        </a:rPr>
                        <a:t>Auttrack</a:t>
                      </a:r>
                      <a:r>
                        <a:rPr lang="en-US" sz="1800" dirty="0">
                          <a:solidFill>
                            <a:srgbClr val="6C6463"/>
                          </a:solidFill>
                          <a:latin typeface="Gill Sans"/>
                          <a:ea typeface="Gill Sans"/>
                          <a:cs typeface="Gill Sans"/>
                          <a:sym typeface="Gill Sans"/>
                        </a:rPr>
                        <a:t>, and TCO.</a:t>
                      </a:r>
                      <a:endParaRPr lang="en-US" sz="1800" dirty="0">
                        <a:solidFill>
                          <a:srgbClr val="6C6463"/>
                        </a:solidFill>
                      </a:endParaRPr>
                    </a:p>
                  </a:txBody>
                  <a:tcPr marL="137160"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155655"/>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Distribution to the sub-national WH level by Found Life </a:t>
                      </a:r>
                      <a:r>
                        <a:rPr lang="en-US" sz="1800" dirty="0" err="1">
                          <a:solidFill>
                            <a:srgbClr val="6C6463"/>
                          </a:solidFill>
                          <a:latin typeface="Gill Sans"/>
                          <a:ea typeface="Gill Sans"/>
                          <a:cs typeface="Gill Sans"/>
                          <a:sym typeface="Gill Sans"/>
                        </a:rPr>
                        <a:t>Lda</a:t>
                      </a:r>
                      <a:r>
                        <a:rPr lang="en-US" sz="1800" dirty="0">
                          <a:solidFill>
                            <a:srgbClr val="6C6463"/>
                          </a:solidFill>
                          <a:latin typeface="Gill Sans"/>
                          <a:ea typeface="Gill Sans"/>
                          <a:cs typeface="Gill Sans"/>
                          <a:sym typeface="Gill Sans"/>
                        </a:rPr>
                        <a:t>, Line Cargo,  </a:t>
                      </a:r>
                      <a:r>
                        <a:rPr lang="en-US" sz="1800" dirty="0" err="1">
                          <a:solidFill>
                            <a:srgbClr val="6C6463"/>
                          </a:solidFill>
                          <a:latin typeface="Gill Sans"/>
                          <a:ea typeface="Gill Sans"/>
                          <a:cs typeface="Gill Sans"/>
                          <a:sym typeface="Gill Sans"/>
                        </a:rPr>
                        <a:t>Auttrack</a:t>
                      </a:r>
                      <a:r>
                        <a:rPr lang="en-US" sz="1800" dirty="0">
                          <a:solidFill>
                            <a:srgbClr val="6C6463"/>
                          </a:solidFill>
                          <a:latin typeface="Gill Sans"/>
                          <a:ea typeface="Gill Sans"/>
                          <a:cs typeface="Gill Sans"/>
                          <a:sym typeface="Gill Sans"/>
                        </a:rPr>
                        <a:t>, and TCO.</a:t>
                      </a:r>
                      <a:endParaRPr lang="en-US" sz="1800" dirty="0">
                        <a:solidFill>
                          <a:srgbClr val="6C6463"/>
                        </a:solidFill>
                      </a:endParaRPr>
                    </a:p>
                  </a:txBody>
                  <a:tcPr marL="1463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112310"/>
                  </a:ext>
                </a:extLst>
              </a:tr>
            </a:tbl>
          </a:graphicData>
        </a:graphic>
      </p:graphicFrame>
      <p:sp>
        <p:nvSpPr>
          <p:cNvPr id="424" name="Google Shape;424;p11">
            <a:extLst>
              <a:ext uri="{C183D7F6-B498-43B3-948B-1728B52AA6E4}">
                <adec:decorative xmlns:adec="http://schemas.microsoft.com/office/drawing/2017/decorative" val="1"/>
              </a:ext>
            </a:extLst>
          </p:cNvPr>
          <p:cNvSpPr/>
          <p:nvPr/>
        </p:nvSpPr>
        <p:spPr>
          <a:xfrm>
            <a:off x="2977080"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25" name="Google Shape;425;p11">
            <a:extLst>
              <a:ext uri="{C183D7F6-B498-43B3-948B-1728B52AA6E4}">
                <adec:decorative xmlns:adec="http://schemas.microsoft.com/office/drawing/2017/decorative" val="1"/>
              </a:ext>
            </a:extLst>
          </p:cNvPr>
          <p:cNvSpPr/>
          <p:nvPr/>
        </p:nvSpPr>
        <p:spPr>
          <a:xfrm>
            <a:off x="3220637" y="622756"/>
            <a:ext cx="351870" cy="578256"/>
          </a:xfrm>
          <a:custGeom>
            <a:avLst/>
            <a:gdLst/>
            <a:ahLst/>
            <a:cxnLst/>
            <a:rect l="l" t="t" r="r" b="b"/>
            <a:pathLst>
              <a:path w="572643" h="941070" extrusionOk="0">
                <a:moveTo>
                  <a:pt x="145539" y="890588"/>
                </a:moveTo>
                <a:lnTo>
                  <a:pt x="144588" y="892493"/>
                </a:lnTo>
                <a:lnTo>
                  <a:pt x="145539" y="894398"/>
                </a:lnTo>
                <a:lnTo>
                  <a:pt x="145539" y="893445"/>
                </a:lnTo>
                <a:lnTo>
                  <a:pt x="145539" y="893445"/>
                </a:lnTo>
                <a:lnTo>
                  <a:pt x="146490" y="893445"/>
                </a:lnTo>
                <a:lnTo>
                  <a:pt x="146490" y="893445"/>
                </a:lnTo>
                <a:lnTo>
                  <a:pt x="146490" y="893445"/>
                </a:lnTo>
                <a:lnTo>
                  <a:pt x="146490" y="893445"/>
                </a:lnTo>
                <a:lnTo>
                  <a:pt x="147441" y="893445"/>
                </a:lnTo>
                <a:lnTo>
                  <a:pt x="147441" y="893445"/>
                </a:lnTo>
                <a:lnTo>
                  <a:pt x="147441" y="893445"/>
                </a:lnTo>
                <a:lnTo>
                  <a:pt x="148393" y="892493"/>
                </a:lnTo>
                <a:lnTo>
                  <a:pt x="148393" y="892493"/>
                </a:lnTo>
                <a:lnTo>
                  <a:pt x="149344" y="890588"/>
                </a:lnTo>
                <a:lnTo>
                  <a:pt x="149344" y="888683"/>
                </a:lnTo>
                <a:lnTo>
                  <a:pt x="149344" y="887730"/>
                </a:lnTo>
                <a:lnTo>
                  <a:pt x="147441" y="888683"/>
                </a:lnTo>
                <a:lnTo>
                  <a:pt x="145539" y="890588"/>
                </a:lnTo>
                <a:close/>
                <a:moveTo>
                  <a:pt x="521277" y="332423"/>
                </a:moveTo>
                <a:lnTo>
                  <a:pt x="518423" y="333375"/>
                </a:lnTo>
                <a:lnTo>
                  <a:pt x="516521" y="334328"/>
                </a:lnTo>
                <a:lnTo>
                  <a:pt x="515569" y="335280"/>
                </a:lnTo>
                <a:lnTo>
                  <a:pt x="515569" y="337185"/>
                </a:lnTo>
                <a:lnTo>
                  <a:pt x="516521" y="339090"/>
                </a:lnTo>
                <a:lnTo>
                  <a:pt x="517472" y="340043"/>
                </a:lnTo>
                <a:lnTo>
                  <a:pt x="518423" y="340043"/>
                </a:lnTo>
                <a:lnTo>
                  <a:pt x="519374" y="340043"/>
                </a:lnTo>
                <a:lnTo>
                  <a:pt x="519374" y="339090"/>
                </a:lnTo>
                <a:lnTo>
                  <a:pt x="519374" y="338138"/>
                </a:lnTo>
                <a:lnTo>
                  <a:pt x="519374" y="336233"/>
                </a:lnTo>
                <a:lnTo>
                  <a:pt x="521277" y="334328"/>
                </a:lnTo>
                <a:lnTo>
                  <a:pt x="521277" y="333375"/>
                </a:lnTo>
                <a:lnTo>
                  <a:pt x="521277" y="332423"/>
                </a:lnTo>
                <a:lnTo>
                  <a:pt x="521277" y="332423"/>
                </a:lnTo>
                <a:close/>
                <a:moveTo>
                  <a:pt x="283468" y="629603"/>
                </a:moveTo>
                <a:lnTo>
                  <a:pt x="282517" y="630555"/>
                </a:lnTo>
                <a:lnTo>
                  <a:pt x="280614" y="637223"/>
                </a:lnTo>
                <a:lnTo>
                  <a:pt x="279663" y="641985"/>
                </a:lnTo>
                <a:lnTo>
                  <a:pt x="279663" y="642938"/>
                </a:lnTo>
                <a:lnTo>
                  <a:pt x="279663" y="643890"/>
                </a:lnTo>
                <a:lnTo>
                  <a:pt x="280614" y="643890"/>
                </a:lnTo>
                <a:lnTo>
                  <a:pt x="282517" y="636270"/>
                </a:lnTo>
                <a:lnTo>
                  <a:pt x="282517" y="632460"/>
                </a:lnTo>
                <a:lnTo>
                  <a:pt x="283468" y="629603"/>
                </a:lnTo>
                <a:lnTo>
                  <a:pt x="283468" y="629603"/>
                </a:lnTo>
                <a:lnTo>
                  <a:pt x="283468" y="629603"/>
                </a:lnTo>
                <a:close/>
                <a:moveTo>
                  <a:pt x="570741" y="248603"/>
                </a:moveTo>
                <a:lnTo>
                  <a:pt x="570741" y="248603"/>
                </a:lnTo>
                <a:lnTo>
                  <a:pt x="570741" y="248603"/>
                </a:lnTo>
                <a:lnTo>
                  <a:pt x="570741" y="247650"/>
                </a:lnTo>
                <a:lnTo>
                  <a:pt x="571692" y="244793"/>
                </a:lnTo>
                <a:lnTo>
                  <a:pt x="571692" y="243840"/>
                </a:lnTo>
                <a:lnTo>
                  <a:pt x="571692" y="243840"/>
                </a:lnTo>
                <a:lnTo>
                  <a:pt x="571692" y="242888"/>
                </a:lnTo>
                <a:lnTo>
                  <a:pt x="571692" y="242888"/>
                </a:lnTo>
                <a:lnTo>
                  <a:pt x="571692" y="242888"/>
                </a:lnTo>
                <a:lnTo>
                  <a:pt x="571692" y="242888"/>
                </a:lnTo>
                <a:lnTo>
                  <a:pt x="571692" y="242888"/>
                </a:lnTo>
                <a:lnTo>
                  <a:pt x="571692" y="242888"/>
                </a:lnTo>
                <a:lnTo>
                  <a:pt x="571692" y="241935"/>
                </a:lnTo>
                <a:lnTo>
                  <a:pt x="571692" y="240983"/>
                </a:lnTo>
                <a:lnTo>
                  <a:pt x="572643" y="238125"/>
                </a:lnTo>
                <a:lnTo>
                  <a:pt x="572643" y="237173"/>
                </a:lnTo>
                <a:lnTo>
                  <a:pt x="572643" y="236220"/>
                </a:lnTo>
                <a:lnTo>
                  <a:pt x="571692" y="236220"/>
                </a:lnTo>
                <a:lnTo>
                  <a:pt x="570741" y="236220"/>
                </a:lnTo>
                <a:lnTo>
                  <a:pt x="569790" y="237173"/>
                </a:lnTo>
                <a:lnTo>
                  <a:pt x="568838" y="237173"/>
                </a:lnTo>
                <a:lnTo>
                  <a:pt x="567887" y="237173"/>
                </a:lnTo>
                <a:lnTo>
                  <a:pt x="566936" y="237173"/>
                </a:lnTo>
                <a:lnTo>
                  <a:pt x="566936" y="236220"/>
                </a:lnTo>
                <a:lnTo>
                  <a:pt x="567887" y="235268"/>
                </a:lnTo>
                <a:lnTo>
                  <a:pt x="568838" y="235268"/>
                </a:lnTo>
                <a:lnTo>
                  <a:pt x="570741" y="235268"/>
                </a:lnTo>
                <a:lnTo>
                  <a:pt x="571692" y="235268"/>
                </a:lnTo>
                <a:lnTo>
                  <a:pt x="572643" y="233363"/>
                </a:lnTo>
                <a:lnTo>
                  <a:pt x="571692" y="231458"/>
                </a:lnTo>
                <a:lnTo>
                  <a:pt x="569790" y="230505"/>
                </a:lnTo>
                <a:lnTo>
                  <a:pt x="567887" y="229553"/>
                </a:lnTo>
                <a:lnTo>
                  <a:pt x="566936" y="229553"/>
                </a:lnTo>
                <a:lnTo>
                  <a:pt x="564082" y="231458"/>
                </a:lnTo>
                <a:lnTo>
                  <a:pt x="564082" y="231458"/>
                </a:lnTo>
                <a:lnTo>
                  <a:pt x="562180" y="236220"/>
                </a:lnTo>
                <a:lnTo>
                  <a:pt x="561229" y="237173"/>
                </a:lnTo>
                <a:lnTo>
                  <a:pt x="560277" y="238125"/>
                </a:lnTo>
                <a:lnTo>
                  <a:pt x="560277" y="237173"/>
                </a:lnTo>
                <a:lnTo>
                  <a:pt x="560277" y="234315"/>
                </a:lnTo>
                <a:lnTo>
                  <a:pt x="560277" y="234315"/>
                </a:lnTo>
                <a:lnTo>
                  <a:pt x="560277" y="234315"/>
                </a:lnTo>
                <a:lnTo>
                  <a:pt x="560277" y="234315"/>
                </a:lnTo>
                <a:lnTo>
                  <a:pt x="560277" y="234315"/>
                </a:lnTo>
                <a:lnTo>
                  <a:pt x="561229" y="233363"/>
                </a:lnTo>
                <a:lnTo>
                  <a:pt x="560277" y="232410"/>
                </a:lnTo>
                <a:lnTo>
                  <a:pt x="560277" y="231458"/>
                </a:lnTo>
                <a:lnTo>
                  <a:pt x="561229" y="231458"/>
                </a:lnTo>
                <a:lnTo>
                  <a:pt x="562180" y="231458"/>
                </a:lnTo>
                <a:lnTo>
                  <a:pt x="561229" y="225743"/>
                </a:lnTo>
                <a:lnTo>
                  <a:pt x="562180" y="225743"/>
                </a:lnTo>
                <a:lnTo>
                  <a:pt x="563131" y="226695"/>
                </a:lnTo>
                <a:lnTo>
                  <a:pt x="564082" y="226695"/>
                </a:lnTo>
                <a:lnTo>
                  <a:pt x="565034" y="226695"/>
                </a:lnTo>
                <a:lnTo>
                  <a:pt x="565985" y="225743"/>
                </a:lnTo>
                <a:lnTo>
                  <a:pt x="566936" y="225743"/>
                </a:lnTo>
                <a:lnTo>
                  <a:pt x="566936" y="224790"/>
                </a:lnTo>
                <a:lnTo>
                  <a:pt x="566936" y="223838"/>
                </a:lnTo>
                <a:lnTo>
                  <a:pt x="566936" y="222885"/>
                </a:lnTo>
                <a:lnTo>
                  <a:pt x="567887" y="221933"/>
                </a:lnTo>
                <a:lnTo>
                  <a:pt x="566936" y="220980"/>
                </a:lnTo>
                <a:lnTo>
                  <a:pt x="566936" y="220028"/>
                </a:lnTo>
                <a:lnTo>
                  <a:pt x="566936" y="218123"/>
                </a:lnTo>
                <a:lnTo>
                  <a:pt x="566936" y="217170"/>
                </a:lnTo>
                <a:lnTo>
                  <a:pt x="565985" y="216218"/>
                </a:lnTo>
                <a:lnTo>
                  <a:pt x="565034" y="216218"/>
                </a:lnTo>
                <a:lnTo>
                  <a:pt x="562180" y="217170"/>
                </a:lnTo>
                <a:lnTo>
                  <a:pt x="561229" y="218123"/>
                </a:lnTo>
                <a:lnTo>
                  <a:pt x="561229" y="220028"/>
                </a:lnTo>
                <a:lnTo>
                  <a:pt x="560277" y="220028"/>
                </a:lnTo>
                <a:lnTo>
                  <a:pt x="559326" y="220028"/>
                </a:lnTo>
                <a:lnTo>
                  <a:pt x="558375" y="220028"/>
                </a:lnTo>
                <a:lnTo>
                  <a:pt x="557424" y="220028"/>
                </a:lnTo>
                <a:lnTo>
                  <a:pt x="557424" y="220028"/>
                </a:lnTo>
                <a:lnTo>
                  <a:pt x="558375" y="219075"/>
                </a:lnTo>
                <a:lnTo>
                  <a:pt x="557424" y="218123"/>
                </a:lnTo>
                <a:lnTo>
                  <a:pt x="557424" y="217170"/>
                </a:lnTo>
                <a:lnTo>
                  <a:pt x="557424" y="216218"/>
                </a:lnTo>
                <a:lnTo>
                  <a:pt x="557424" y="216218"/>
                </a:lnTo>
                <a:lnTo>
                  <a:pt x="556473" y="216218"/>
                </a:lnTo>
                <a:lnTo>
                  <a:pt x="555521" y="217170"/>
                </a:lnTo>
                <a:lnTo>
                  <a:pt x="554570" y="217170"/>
                </a:lnTo>
                <a:lnTo>
                  <a:pt x="554570" y="215265"/>
                </a:lnTo>
                <a:lnTo>
                  <a:pt x="553619" y="214313"/>
                </a:lnTo>
                <a:lnTo>
                  <a:pt x="553619" y="213360"/>
                </a:lnTo>
                <a:lnTo>
                  <a:pt x="555521" y="212408"/>
                </a:lnTo>
                <a:lnTo>
                  <a:pt x="557424" y="212408"/>
                </a:lnTo>
                <a:lnTo>
                  <a:pt x="558375" y="212408"/>
                </a:lnTo>
                <a:lnTo>
                  <a:pt x="559326" y="211455"/>
                </a:lnTo>
                <a:lnTo>
                  <a:pt x="559326" y="210503"/>
                </a:lnTo>
                <a:lnTo>
                  <a:pt x="559326" y="209550"/>
                </a:lnTo>
                <a:lnTo>
                  <a:pt x="558375" y="208598"/>
                </a:lnTo>
                <a:lnTo>
                  <a:pt x="557424" y="208598"/>
                </a:lnTo>
                <a:lnTo>
                  <a:pt x="559326" y="207645"/>
                </a:lnTo>
                <a:lnTo>
                  <a:pt x="560277" y="206693"/>
                </a:lnTo>
                <a:lnTo>
                  <a:pt x="560277" y="204788"/>
                </a:lnTo>
                <a:lnTo>
                  <a:pt x="560277" y="203835"/>
                </a:lnTo>
                <a:lnTo>
                  <a:pt x="559326" y="200978"/>
                </a:lnTo>
                <a:lnTo>
                  <a:pt x="559326" y="200025"/>
                </a:lnTo>
                <a:lnTo>
                  <a:pt x="559326" y="200025"/>
                </a:lnTo>
                <a:lnTo>
                  <a:pt x="559326" y="199073"/>
                </a:lnTo>
                <a:lnTo>
                  <a:pt x="559326" y="199073"/>
                </a:lnTo>
                <a:lnTo>
                  <a:pt x="558375" y="198120"/>
                </a:lnTo>
                <a:lnTo>
                  <a:pt x="558375" y="197168"/>
                </a:lnTo>
                <a:lnTo>
                  <a:pt x="558375" y="196215"/>
                </a:lnTo>
                <a:lnTo>
                  <a:pt x="557424" y="194310"/>
                </a:lnTo>
                <a:lnTo>
                  <a:pt x="556473" y="187643"/>
                </a:lnTo>
                <a:lnTo>
                  <a:pt x="556473" y="186690"/>
                </a:lnTo>
                <a:lnTo>
                  <a:pt x="554570" y="183833"/>
                </a:lnTo>
                <a:lnTo>
                  <a:pt x="554570" y="182880"/>
                </a:lnTo>
                <a:lnTo>
                  <a:pt x="555521" y="181928"/>
                </a:lnTo>
                <a:lnTo>
                  <a:pt x="557424" y="180023"/>
                </a:lnTo>
                <a:lnTo>
                  <a:pt x="558375" y="179070"/>
                </a:lnTo>
                <a:lnTo>
                  <a:pt x="558375" y="179070"/>
                </a:lnTo>
                <a:lnTo>
                  <a:pt x="557424" y="179070"/>
                </a:lnTo>
                <a:lnTo>
                  <a:pt x="556473" y="178118"/>
                </a:lnTo>
                <a:lnTo>
                  <a:pt x="555521" y="177165"/>
                </a:lnTo>
                <a:lnTo>
                  <a:pt x="554570" y="176213"/>
                </a:lnTo>
                <a:lnTo>
                  <a:pt x="554570" y="176213"/>
                </a:lnTo>
                <a:lnTo>
                  <a:pt x="555521" y="175260"/>
                </a:lnTo>
                <a:lnTo>
                  <a:pt x="555521" y="174308"/>
                </a:lnTo>
                <a:lnTo>
                  <a:pt x="555521" y="172403"/>
                </a:lnTo>
                <a:lnTo>
                  <a:pt x="555521" y="171450"/>
                </a:lnTo>
                <a:lnTo>
                  <a:pt x="557424" y="169545"/>
                </a:lnTo>
                <a:lnTo>
                  <a:pt x="557424" y="168593"/>
                </a:lnTo>
                <a:lnTo>
                  <a:pt x="557424" y="168593"/>
                </a:lnTo>
                <a:lnTo>
                  <a:pt x="556473" y="168593"/>
                </a:lnTo>
                <a:lnTo>
                  <a:pt x="556473" y="168593"/>
                </a:lnTo>
                <a:lnTo>
                  <a:pt x="556473" y="163830"/>
                </a:lnTo>
                <a:lnTo>
                  <a:pt x="555521" y="164783"/>
                </a:lnTo>
                <a:lnTo>
                  <a:pt x="554570" y="164783"/>
                </a:lnTo>
                <a:lnTo>
                  <a:pt x="554570" y="163830"/>
                </a:lnTo>
                <a:lnTo>
                  <a:pt x="554570" y="162878"/>
                </a:lnTo>
                <a:lnTo>
                  <a:pt x="555521" y="161925"/>
                </a:lnTo>
                <a:lnTo>
                  <a:pt x="556473" y="160973"/>
                </a:lnTo>
                <a:lnTo>
                  <a:pt x="556473" y="160020"/>
                </a:lnTo>
                <a:lnTo>
                  <a:pt x="556473" y="156210"/>
                </a:lnTo>
                <a:lnTo>
                  <a:pt x="556473" y="155258"/>
                </a:lnTo>
                <a:lnTo>
                  <a:pt x="555521" y="153353"/>
                </a:lnTo>
                <a:lnTo>
                  <a:pt x="555521" y="152400"/>
                </a:lnTo>
                <a:lnTo>
                  <a:pt x="555521" y="150495"/>
                </a:lnTo>
                <a:lnTo>
                  <a:pt x="556473" y="147638"/>
                </a:lnTo>
                <a:lnTo>
                  <a:pt x="556473" y="145733"/>
                </a:lnTo>
                <a:lnTo>
                  <a:pt x="556473" y="144780"/>
                </a:lnTo>
                <a:lnTo>
                  <a:pt x="555521" y="144780"/>
                </a:lnTo>
                <a:lnTo>
                  <a:pt x="554570" y="144780"/>
                </a:lnTo>
                <a:lnTo>
                  <a:pt x="553619" y="144780"/>
                </a:lnTo>
                <a:lnTo>
                  <a:pt x="552668" y="144780"/>
                </a:lnTo>
                <a:lnTo>
                  <a:pt x="551716" y="144780"/>
                </a:lnTo>
                <a:lnTo>
                  <a:pt x="550765" y="144780"/>
                </a:lnTo>
                <a:lnTo>
                  <a:pt x="550765" y="144780"/>
                </a:lnTo>
                <a:lnTo>
                  <a:pt x="550765" y="145733"/>
                </a:lnTo>
                <a:lnTo>
                  <a:pt x="551716" y="146685"/>
                </a:lnTo>
                <a:lnTo>
                  <a:pt x="551716" y="147638"/>
                </a:lnTo>
                <a:lnTo>
                  <a:pt x="550765" y="148590"/>
                </a:lnTo>
                <a:lnTo>
                  <a:pt x="549814" y="148590"/>
                </a:lnTo>
                <a:lnTo>
                  <a:pt x="548862" y="148590"/>
                </a:lnTo>
                <a:lnTo>
                  <a:pt x="546009" y="145733"/>
                </a:lnTo>
                <a:lnTo>
                  <a:pt x="546009" y="144780"/>
                </a:lnTo>
                <a:lnTo>
                  <a:pt x="546009" y="143828"/>
                </a:lnTo>
                <a:lnTo>
                  <a:pt x="546009" y="142875"/>
                </a:lnTo>
                <a:lnTo>
                  <a:pt x="546960" y="141923"/>
                </a:lnTo>
                <a:lnTo>
                  <a:pt x="547911" y="140970"/>
                </a:lnTo>
                <a:lnTo>
                  <a:pt x="549814" y="140018"/>
                </a:lnTo>
                <a:lnTo>
                  <a:pt x="549814" y="140018"/>
                </a:lnTo>
                <a:lnTo>
                  <a:pt x="549814" y="140018"/>
                </a:lnTo>
                <a:lnTo>
                  <a:pt x="550765" y="140018"/>
                </a:lnTo>
                <a:lnTo>
                  <a:pt x="550765" y="140018"/>
                </a:lnTo>
                <a:lnTo>
                  <a:pt x="550765" y="140018"/>
                </a:lnTo>
                <a:lnTo>
                  <a:pt x="550765" y="140018"/>
                </a:lnTo>
                <a:lnTo>
                  <a:pt x="550765" y="140018"/>
                </a:lnTo>
                <a:lnTo>
                  <a:pt x="550765" y="140018"/>
                </a:lnTo>
                <a:lnTo>
                  <a:pt x="550765" y="140018"/>
                </a:lnTo>
                <a:lnTo>
                  <a:pt x="550765" y="140018"/>
                </a:lnTo>
                <a:lnTo>
                  <a:pt x="551716" y="138113"/>
                </a:lnTo>
                <a:lnTo>
                  <a:pt x="551716" y="137160"/>
                </a:lnTo>
                <a:lnTo>
                  <a:pt x="551716" y="136208"/>
                </a:lnTo>
                <a:lnTo>
                  <a:pt x="550765" y="136208"/>
                </a:lnTo>
                <a:lnTo>
                  <a:pt x="550765" y="136208"/>
                </a:lnTo>
                <a:lnTo>
                  <a:pt x="550765" y="136208"/>
                </a:lnTo>
                <a:lnTo>
                  <a:pt x="552668" y="136208"/>
                </a:lnTo>
                <a:lnTo>
                  <a:pt x="553619" y="135255"/>
                </a:lnTo>
                <a:lnTo>
                  <a:pt x="553619" y="135255"/>
                </a:lnTo>
                <a:lnTo>
                  <a:pt x="553619" y="135255"/>
                </a:lnTo>
                <a:lnTo>
                  <a:pt x="553619" y="134303"/>
                </a:lnTo>
                <a:lnTo>
                  <a:pt x="553619" y="134303"/>
                </a:lnTo>
                <a:lnTo>
                  <a:pt x="554570" y="135255"/>
                </a:lnTo>
                <a:lnTo>
                  <a:pt x="555521" y="135255"/>
                </a:lnTo>
                <a:lnTo>
                  <a:pt x="556473" y="135255"/>
                </a:lnTo>
                <a:lnTo>
                  <a:pt x="557424" y="134303"/>
                </a:lnTo>
                <a:lnTo>
                  <a:pt x="557424" y="133350"/>
                </a:lnTo>
                <a:lnTo>
                  <a:pt x="557424" y="132398"/>
                </a:lnTo>
                <a:lnTo>
                  <a:pt x="557424" y="132398"/>
                </a:lnTo>
                <a:lnTo>
                  <a:pt x="556473" y="132398"/>
                </a:lnTo>
                <a:lnTo>
                  <a:pt x="556473" y="132398"/>
                </a:lnTo>
                <a:lnTo>
                  <a:pt x="556473" y="130493"/>
                </a:lnTo>
                <a:lnTo>
                  <a:pt x="556473" y="129540"/>
                </a:lnTo>
                <a:lnTo>
                  <a:pt x="555521" y="129540"/>
                </a:lnTo>
                <a:lnTo>
                  <a:pt x="554570" y="129540"/>
                </a:lnTo>
                <a:lnTo>
                  <a:pt x="554570" y="129540"/>
                </a:lnTo>
                <a:lnTo>
                  <a:pt x="553619" y="126683"/>
                </a:lnTo>
                <a:lnTo>
                  <a:pt x="553619" y="125730"/>
                </a:lnTo>
                <a:lnTo>
                  <a:pt x="553619" y="124778"/>
                </a:lnTo>
                <a:lnTo>
                  <a:pt x="554570" y="124778"/>
                </a:lnTo>
                <a:lnTo>
                  <a:pt x="555521" y="125730"/>
                </a:lnTo>
                <a:lnTo>
                  <a:pt x="556473" y="125730"/>
                </a:lnTo>
                <a:lnTo>
                  <a:pt x="556473" y="124778"/>
                </a:lnTo>
                <a:lnTo>
                  <a:pt x="556473" y="124778"/>
                </a:lnTo>
                <a:lnTo>
                  <a:pt x="554570" y="123825"/>
                </a:lnTo>
                <a:lnTo>
                  <a:pt x="553619" y="123825"/>
                </a:lnTo>
                <a:lnTo>
                  <a:pt x="552668" y="123825"/>
                </a:lnTo>
                <a:lnTo>
                  <a:pt x="552668" y="122873"/>
                </a:lnTo>
                <a:lnTo>
                  <a:pt x="552668" y="119063"/>
                </a:lnTo>
                <a:lnTo>
                  <a:pt x="552668" y="119063"/>
                </a:lnTo>
                <a:lnTo>
                  <a:pt x="550765" y="119063"/>
                </a:lnTo>
                <a:lnTo>
                  <a:pt x="549814" y="119063"/>
                </a:lnTo>
                <a:lnTo>
                  <a:pt x="548862" y="119063"/>
                </a:lnTo>
                <a:lnTo>
                  <a:pt x="547911" y="118110"/>
                </a:lnTo>
                <a:lnTo>
                  <a:pt x="547911" y="117158"/>
                </a:lnTo>
                <a:lnTo>
                  <a:pt x="548862" y="115253"/>
                </a:lnTo>
                <a:lnTo>
                  <a:pt x="548862" y="114300"/>
                </a:lnTo>
                <a:lnTo>
                  <a:pt x="548862" y="113348"/>
                </a:lnTo>
                <a:lnTo>
                  <a:pt x="549814" y="113348"/>
                </a:lnTo>
                <a:lnTo>
                  <a:pt x="549814" y="113348"/>
                </a:lnTo>
                <a:lnTo>
                  <a:pt x="549814" y="113348"/>
                </a:lnTo>
                <a:lnTo>
                  <a:pt x="549814" y="112395"/>
                </a:lnTo>
                <a:lnTo>
                  <a:pt x="547911" y="112395"/>
                </a:lnTo>
                <a:lnTo>
                  <a:pt x="546960" y="112395"/>
                </a:lnTo>
                <a:lnTo>
                  <a:pt x="546960" y="112395"/>
                </a:lnTo>
                <a:lnTo>
                  <a:pt x="546960" y="111443"/>
                </a:lnTo>
                <a:lnTo>
                  <a:pt x="546960" y="110490"/>
                </a:lnTo>
                <a:lnTo>
                  <a:pt x="546960" y="109538"/>
                </a:lnTo>
                <a:lnTo>
                  <a:pt x="546960" y="108585"/>
                </a:lnTo>
                <a:lnTo>
                  <a:pt x="546960" y="107633"/>
                </a:lnTo>
                <a:lnTo>
                  <a:pt x="546009" y="105728"/>
                </a:lnTo>
                <a:lnTo>
                  <a:pt x="545058" y="104775"/>
                </a:lnTo>
                <a:lnTo>
                  <a:pt x="544106" y="104775"/>
                </a:lnTo>
                <a:lnTo>
                  <a:pt x="544106" y="103823"/>
                </a:lnTo>
                <a:lnTo>
                  <a:pt x="545058" y="103823"/>
                </a:lnTo>
                <a:lnTo>
                  <a:pt x="546009" y="103823"/>
                </a:lnTo>
                <a:lnTo>
                  <a:pt x="546960" y="103823"/>
                </a:lnTo>
                <a:lnTo>
                  <a:pt x="547911" y="103823"/>
                </a:lnTo>
                <a:lnTo>
                  <a:pt x="548862" y="102870"/>
                </a:lnTo>
                <a:lnTo>
                  <a:pt x="548862" y="101918"/>
                </a:lnTo>
                <a:lnTo>
                  <a:pt x="548862" y="100965"/>
                </a:lnTo>
                <a:lnTo>
                  <a:pt x="548862" y="100013"/>
                </a:lnTo>
                <a:lnTo>
                  <a:pt x="547911" y="98108"/>
                </a:lnTo>
                <a:lnTo>
                  <a:pt x="547911" y="97155"/>
                </a:lnTo>
                <a:lnTo>
                  <a:pt x="547911" y="96203"/>
                </a:lnTo>
                <a:lnTo>
                  <a:pt x="548862" y="93345"/>
                </a:lnTo>
                <a:lnTo>
                  <a:pt x="548862" y="91440"/>
                </a:lnTo>
                <a:lnTo>
                  <a:pt x="548862" y="90488"/>
                </a:lnTo>
                <a:lnTo>
                  <a:pt x="549814" y="89535"/>
                </a:lnTo>
                <a:lnTo>
                  <a:pt x="549814" y="88583"/>
                </a:lnTo>
                <a:lnTo>
                  <a:pt x="547911" y="86678"/>
                </a:lnTo>
                <a:lnTo>
                  <a:pt x="546960" y="84773"/>
                </a:lnTo>
                <a:lnTo>
                  <a:pt x="546960" y="82868"/>
                </a:lnTo>
                <a:lnTo>
                  <a:pt x="546960" y="80963"/>
                </a:lnTo>
                <a:lnTo>
                  <a:pt x="548862" y="79058"/>
                </a:lnTo>
                <a:lnTo>
                  <a:pt x="547911" y="79058"/>
                </a:lnTo>
                <a:lnTo>
                  <a:pt x="547911" y="79058"/>
                </a:lnTo>
                <a:lnTo>
                  <a:pt x="547911" y="79058"/>
                </a:lnTo>
                <a:lnTo>
                  <a:pt x="546960" y="78105"/>
                </a:lnTo>
                <a:lnTo>
                  <a:pt x="546960" y="77153"/>
                </a:lnTo>
                <a:lnTo>
                  <a:pt x="546960" y="74295"/>
                </a:lnTo>
                <a:lnTo>
                  <a:pt x="546960" y="74295"/>
                </a:lnTo>
                <a:lnTo>
                  <a:pt x="546960" y="74295"/>
                </a:lnTo>
                <a:lnTo>
                  <a:pt x="546009" y="73343"/>
                </a:lnTo>
                <a:lnTo>
                  <a:pt x="546009" y="72390"/>
                </a:lnTo>
                <a:lnTo>
                  <a:pt x="546009" y="70485"/>
                </a:lnTo>
                <a:lnTo>
                  <a:pt x="546009" y="69533"/>
                </a:lnTo>
                <a:lnTo>
                  <a:pt x="545058" y="68580"/>
                </a:lnTo>
                <a:lnTo>
                  <a:pt x="545058" y="68580"/>
                </a:lnTo>
                <a:lnTo>
                  <a:pt x="546009" y="67628"/>
                </a:lnTo>
                <a:lnTo>
                  <a:pt x="546009" y="66675"/>
                </a:lnTo>
                <a:lnTo>
                  <a:pt x="546009" y="65723"/>
                </a:lnTo>
                <a:lnTo>
                  <a:pt x="545058" y="64770"/>
                </a:lnTo>
                <a:lnTo>
                  <a:pt x="544106" y="63818"/>
                </a:lnTo>
                <a:lnTo>
                  <a:pt x="544106" y="62865"/>
                </a:lnTo>
                <a:lnTo>
                  <a:pt x="545058" y="61913"/>
                </a:lnTo>
                <a:lnTo>
                  <a:pt x="545058" y="60960"/>
                </a:lnTo>
                <a:lnTo>
                  <a:pt x="546009" y="59055"/>
                </a:lnTo>
                <a:lnTo>
                  <a:pt x="546009" y="57150"/>
                </a:lnTo>
                <a:lnTo>
                  <a:pt x="546009" y="55245"/>
                </a:lnTo>
                <a:lnTo>
                  <a:pt x="546009" y="53340"/>
                </a:lnTo>
                <a:lnTo>
                  <a:pt x="544106" y="53340"/>
                </a:lnTo>
                <a:lnTo>
                  <a:pt x="543155" y="52388"/>
                </a:lnTo>
                <a:lnTo>
                  <a:pt x="542204" y="51435"/>
                </a:lnTo>
                <a:lnTo>
                  <a:pt x="541253" y="50483"/>
                </a:lnTo>
                <a:lnTo>
                  <a:pt x="540301" y="50483"/>
                </a:lnTo>
                <a:lnTo>
                  <a:pt x="540301" y="51435"/>
                </a:lnTo>
                <a:lnTo>
                  <a:pt x="540301" y="51435"/>
                </a:lnTo>
                <a:lnTo>
                  <a:pt x="540301" y="50483"/>
                </a:lnTo>
                <a:lnTo>
                  <a:pt x="539350" y="49530"/>
                </a:lnTo>
                <a:lnTo>
                  <a:pt x="540301" y="49530"/>
                </a:lnTo>
                <a:lnTo>
                  <a:pt x="541253" y="49530"/>
                </a:lnTo>
                <a:lnTo>
                  <a:pt x="542204" y="49530"/>
                </a:lnTo>
                <a:lnTo>
                  <a:pt x="542204" y="48578"/>
                </a:lnTo>
                <a:lnTo>
                  <a:pt x="543155" y="46673"/>
                </a:lnTo>
                <a:lnTo>
                  <a:pt x="543155" y="45720"/>
                </a:lnTo>
                <a:lnTo>
                  <a:pt x="546960" y="42863"/>
                </a:lnTo>
                <a:lnTo>
                  <a:pt x="547911" y="41910"/>
                </a:lnTo>
                <a:lnTo>
                  <a:pt x="547911" y="40958"/>
                </a:lnTo>
                <a:lnTo>
                  <a:pt x="547911" y="40005"/>
                </a:lnTo>
                <a:lnTo>
                  <a:pt x="547911" y="39053"/>
                </a:lnTo>
                <a:lnTo>
                  <a:pt x="547911" y="38100"/>
                </a:lnTo>
                <a:lnTo>
                  <a:pt x="549814" y="36195"/>
                </a:lnTo>
                <a:lnTo>
                  <a:pt x="550765" y="35243"/>
                </a:lnTo>
                <a:lnTo>
                  <a:pt x="551716" y="33338"/>
                </a:lnTo>
                <a:lnTo>
                  <a:pt x="551716" y="31433"/>
                </a:lnTo>
                <a:lnTo>
                  <a:pt x="550765" y="30480"/>
                </a:lnTo>
                <a:lnTo>
                  <a:pt x="549814" y="30480"/>
                </a:lnTo>
                <a:lnTo>
                  <a:pt x="548862" y="31433"/>
                </a:lnTo>
                <a:lnTo>
                  <a:pt x="547911" y="31433"/>
                </a:lnTo>
                <a:lnTo>
                  <a:pt x="547911" y="30480"/>
                </a:lnTo>
                <a:lnTo>
                  <a:pt x="547911" y="28575"/>
                </a:lnTo>
                <a:lnTo>
                  <a:pt x="546960" y="26670"/>
                </a:lnTo>
                <a:lnTo>
                  <a:pt x="547911" y="24765"/>
                </a:lnTo>
                <a:lnTo>
                  <a:pt x="548862" y="23813"/>
                </a:lnTo>
                <a:lnTo>
                  <a:pt x="549814" y="22860"/>
                </a:lnTo>
                <a:lnTo>
                  <a:pt x="552668" y="21908"/>
                </a:lnTo>
                <a:lnTo>
                  <a:pt x="553619" y="20955"/>
                </a:lnTo>
                <a:lnTo>
                  <a:pt x="552668" y="20003"/>
                </a:lnTo>
                <a:lnTo>
                  <a:pt x="548862" y="18098"/>
                </a:lnTo>
                <a:lnTo>
                  <a:pt x="547911" y="17145"/>
                </a:lnTo>
                <a:lnTo>
                  <a:pt x="547911" y="18098"/>
                </a:lnTo>
                <a:lnTo>
                  <a:pt x="547911" y="18098"/>
                </a:lnTo>
                <a:lnTo>
                  <a:pt x="547911" y="18098"/>
                </a:lnTo>
                <a:lnTo>
                  <a:pt x="547911" y="18098"/>
                </a:lnTo>
                <a:lnTo>
                  <a:pt x="547911" y="16193"/>
                </a:lnTo>
                <a:lnTo>
                  <a:pt x="552668" y="12383"/>
                </a:lnTo>
                <a:lnTo>
                  <a:pt x="554570" y="11430"/>
                </a:lnTo>
                <a:lnTo>
                  <a:pt x="556473" y="11430"/>
                </a:lnTo>
                <a:lnTo>
                  <a:pt x="557424" y="11430"/>
                </a:lnTo>
                <a:lnTo>
                  <a:pt x="557424" y="10478"/>
                </a:lnTo>
                <a:lnTo>
                  <a:pt x="556473" y="10478"/>
                </a:lnTo>
                <a:lnTo>
                  <a:pt x="554570" y="10478"/>
                </a:lnTo>
                <a:lnTo>
                  <a:pt x="553619" y="10478"/>
                </a:lnTo>
                <a:lnTo>
                  <a:pt x="553619" y="9525"/>
                </a:lnTo>
                <a:lnTo>
                  <a:pt x="553619" y="7620"/>
                </a:lnTo>
                <a:lnTo>
                  <a:pt x="553619" y="6668"/>
                </a:lnTo>
                <a:lnTo>
                  <a:pt x="552668" y="6668"/>
                </a:lnTo>
                <a:lnTo>
                  <a:pt x="551716" y="6668"/>
                </a:lnTo>
                <a:lnTo>
                  <a:pt x="550765" y="6668"/>
                </a:lnTo>
                <a:lnTo>
                  <a:pt x="550765" y="5715"/>
                </a:lnTo>
                <a:lnTo>
                  <a:pt x="550765" y="4763"/>
                </a:lnTo>
                <a:lnTo>
                  <a:pt x="551716" y="3810"/>
                </a:lnTo>
                <a:lnTo>
                  <a:pt x="552668" y="2858"/>
                </a:lnTo>
                <a:lnTo>
                  <a:pt x="552668" y="1905"/>
                </a:lnTo>
                <a:lnTo>
                  <a:pt x="551716" y="953"/>
                </a:lnTo>
                <a:lnTo>
                  <a:pt x="549814" y="1905"/>
                </a:lnTo>
                <a:lnTo>
                  <a:pt x="548862" y="1905"/>
                </a:lnTo>
                <a:lnTo>
                  <a:pt x="549814" y="953"/>
                </a:lnTo>
                <a:lnTo>
                  <a:pt x="549814" y="0"/>
                </a:lnTo>
                <a:lnTo>
                  <a:pt x="548862" y="0"/>
                </a:lnTo>
                <a:lnTo>
                  <a:pt x="547911" y="0"/>
                </a:lnTo>
                <a:lnTo>
                  <a:pt x="546960" y="1905"/>
                </a:lnTo>
                <a:lnTo>
                  <a:pt x="545058" y="3810"/>
                </a:lnTo>
                <a:lnTo>
                  <a:pt x="543155" y="4763"/>
                </a:lnTo>
                <a:lnTo>
                  <a:pt x="539350" y="5715"/>
                </a:lnTo>
                <a:lnTo>
                  <a:pt x="537448" y="7620"/>
                </a:lnTo>
                <a:lnTo>
                  <a:pt x="534594" y="10478"/>
                </a:lnTo>
                <a:lnTo>
                  <a:pt x="533643" y="11430"/>
                </a:lnTo>
                <a:lnTo>
                  <a:pt x="532692" y="12383"/>
                </a:lnTo>
                <a:lnTo>
                  <a:pt x="530789" y="13335"/>
                </a:lnTo>
                <a:lnTo>
                  <a:pt x="524131" y="19050"/>
                </a:lnTo>
                <a:lnTo>
                  <a:pt x="523179" y="20003"/>
                </a:lnTo>
                <a:lnTo>
                  <a:pt x="517472" y="21908"/>
                </a:lnTo>
                <a:lnTo>
                  <a:pt x="511764" y="25718"/>
                </a:lnTo>
                <a:lnTo>
                  <a:pt x="510813" y="26670"/>
                </a:lnTo>
                <a:lnTo>
                  <a:pt x="502252" y="28575"/>
                </a:lnTo>
                <a:lnTo>
                  <a:pt x="498447" y="28575"/>
                </a:lnTo>
                <a:lnTo>
                  <a:pt x="497496" y="28575"/>
                </a:lnTo>
                <a:lnTo>
                  <a:pt x="496545" y="28575"/>
                </a:lnTo>
                <a:lnTo>
                  <a:pt x="486081" y="37148"/>
                </a:lnTo>
                <a:lnTo>
                  <a:pt x="485130" y="38100"/>
                </a:lnTo>
                <a:lnTo>
                  <a:pt x="484179" y="38100"/>
                </a:lnTo>
                <a:lnTo>
                  <a:pt x="483227" y="38100"/>
                </a:lnTo>
                <a:lnTo>
                  <a:pt x="482276" y="38100"/>
                </a:lnTo>
                <a:lnTo>
                  <a:pt x="480374" y="37148"/>
                </a:lnTo>
                <a:lnTo>
                  <a:pt x="479422" y="37148"/>
                </a:lnTo>
                <a:lnTo>
                  <a:pt x="477520" y="38100"/>
                </a:lnTo>
                <a:lnTo>
                  <a:pt x="475618" y="38100"/>
                </a:lnTo>
                <a:lnTo>
                  <a:pt x="468959" y="38100"/>
                </a:lnTo>
                <a:lnTo>
                  <a:pt x="467056" y="38100"/>
                </a:lnTo>
                <a:lnTo>
                  <a:pt x="465154" y="39053"/>
                </a:lnTo>
                <a:lnTo>
                  <a:pt x="464203" y="40005"/>
                </a:lnTo>
                <a:lnTo>
                  <a:pt x="463251" y="40005"/>
                </a:lnTo>
                <a:lnTo>
                  <a:pt x="462300" y="40005"/>
                </a:lnTo>
                <a:lnTo>
                  <a:pt x="460398" y="41910"/>
                </a:lnTo>
                <a:lnTo>
                  <a:pt x="459446" y="42863"/>
                </a:lnTo>
                <a:lnTo>
                  <a:pt x="458495" y="42863"/>
                </a:lnTo>
                <a:lnTo>
                  <a:pt x="457544" y="42863"/>
                </a:lnTo>
                <a:lnTo>
                  <a:pt x="456593" y="42863"/>
                </a:lnTo>
                <a:lnTo>
                  <a:pt x="455642" y="42863"/>
                </a:lnTo>
                <a:lnTo>
                  <a:pt x="454690" y="43815"/>
                </a:lnTo>
                <a:lnTo>
                  <a:pt x="452788" y="43815"/>
                </a:lnTo>
                <a:lnTo>
                  <a:pt x="451837" y="44768"/>
                </a:lnTo>
                <a:lnTo>
                  <a:pt x="450885" y="46673"/>
                </a:lnTo>
                <a:lnTo>
                  <a:pt x="445178" y="50483"/>
                </a:lnTo>
                <a:lnTo>
                  <a:pt x="444227" y="52388"/>
                </a:lnTo>
                <a:lnTo>
                  <a:pt x="444227" y="52388"/>
                </a:lnTo>
                <a:lnTo>
                  <a:pt x="442324" y="51435"/>
                </a:lnTo>
                <a:lnTo>
                  <a:pt x="438519" y="50483"/>
                </a:lnTo>
                <a:lnTo>
                  <a:pt x="436617" y="49530"/>
                </a:lnTo>
                <a:lnTo>
                  <a:pt x="433763" y="46673"/>
                </a:lnTo>
                <a:lnTo>
                  <a:pt x="431861" y="45720"/>
                </a:lnTo>
                <a:lnTo>
                  <a:pt x="429007" y="45720"/>
                </a:lnTo>
                <a:lnTo>
                  <a:pt x="428056" y="45720"/>
                </a:lnTo>
                <a:lnTo>
                  <a:pt x="427104" y="46673"/>
                </a:lnTo>
                <a:lnTo>
                  <a:pt x="426153" y="46673"/>
                </a:lnTo>
                <a:lnTo>
                  <a:pt x="425202" y="46673"/>
                </a:lnTo>
                <a:lnTo>
                  <a:pt x="424251" y="45720"/>
                </a:lnTo>
                <a:lnTo>
                  <a:pt x="423300" y="45720"/>
                </a:lnTo>
                <a:lnTo>
                  <a:pt x="423300" y="45720"/>
                </a:lnTo>
                <a:lnTo>
                  <a:pt x="423300" y="44768"/>
                </a:lnTo>
                <a:lnTo>
                  <a:pt x="423300" y="44768"/>
                </a:lnTo>
                <a:lnTo>
                  <a:pt x="423300" y="44768"/>
                </a:lnTo>
                <a:lnTo>
                  <a:pt x="423300" y="44768"/>
                </a:lnTo>
                <a:lnTo>
                  <a:pt x="423300" y="44768"/>
                </a:lnTo>
                <a:lnTo>
                  <a:pt x="423300" y="44768"/>
                </a:lnTo>
                <a:lnTo>
                  <a:pt x="423300" y="44768"/>
                </a:lnTo>
                <a:lnTo>
                  <a:pt x="422348" y="44768"/>
                </a:lnTo>
                <a:lnTo>
                  <a:pt x="419495" y="45720"/>
                </a:lnTo>
                <a:lnTo>
                  <a:pt x="418543" y="46673"/>
                </a:lnTo>
                <a:lnTo>
                  <a:pt x="417592" y="46673"/>
                </a:lnTo>
                <a:lnTo>
                  <a:pt x="415690" y="46673"/>
                </a:lnTo>
                <a:lnTo>
                  <a:pt x="414739" y="46673"/>
                </a:lnTo>
                <a:lnTo>
                  <a:pt x="410933" y="48578"/>
                </a:lnTo>
                <a:lnTo>
                  <a:pt x="410933" y="48578"/>
                </a:lnTo>
                <a:lnTo>
                  <a:pt x="410933" y="49530"/>
                </a:lnTo>
                <a:lnTo>
                  <a:pt x="409982" y="52388"/>
                </a:lnTo>
                <a:lnTo>
                  <a:pt x="409031" y="53340"/>
                </a:lnTo>
                <a:lnTo>
                  <a:pt x="409031" y="54293"/>
                </a:lnTo>
                <a:lnTo>
                  <a:pt x="408080" y="56198"/>
                </a:lnTo>
                <a:lnTo>
                  <a:pt x="408080" y="57150"/>
                </a:lnTo>
                <a:lnTo>
                  <a:pt x="408080" y="58103"/>
                </a:lnTo>
                <a:lnTo>
                  <a:pt x="408080" y="59055"/>
                </a:lnTo>
                <a:lnTo>
                  <a:pt x="408080" y="60008"/>
                </a:lnTo>
                <a:lnTo>
                  <a:pt x="408080" y="60960"/>
                </a:lnTo>
                <a:lnTo>
                  <a:pt x="407129" y="61913"/>
                </a:lnTo>
                <a:lnTo>
                  <a:pt x="406177" y="62865"/>
                </a:lnTo>
                <a:lnTo>
                  <a:pt x="402372" y="64770"/>
                </a:lnTo>
                <a:lnTo>
                  <a:pt x="399519" y="66675"/>
                </a:lnTo>
                <a:lnTo>
                  <a:pt x="398567" y="67628"/>
                </a:lnTo>
                <a:lnTo>
                  <a:pt x="397616" y="67628"/>
                </a:lnTo>
                <a:lnTo>
                  <a:pt x="395714" y="67628"/>
                </a:lnTo>
                <a:lnTo>
                  <a:pt x="394763" y="67628"/>
                </a:lnTo>
                <a:lnTo>
                  <a:pt x="392860" y="68580"/>
                </a:lnTo>
                <a:lnTo>
                  <a:pt x="391909" y="68580"/>
                </a:lnTo>
                <a:lnTo>
                  <a:pt x="390958" y="68580"/>
                </a:lnTo>
                <a:lnTo>
                  <a:pt x="390958" y="69533"/>
                </a:lnTo>
                <a:lnTo>
                  <a:pt x="390958" y="70485"/>
                </a:lnTo>
                <a:lnTo>
                  <a:pt x="390958" y="71438"/>
                </a:lnTo>
                <a:lnTo>
                  <a:pt x="390958" y="71438"/>
                </a:lnTo>
                <a:lnTo>
                  <a:pt x="390958" y="71438"/>
                </a:lnTo>
                <a:lnTo>
                  <a:pt x="390006" y="71438"/>
                </a:lnTo>
                <a:lnTo>
                  <a:pt x="389055" y="71438"/>
                </a:lnTo>
                <a:lnTo>
                  <a:pt x="386202" y="70485"/>
                </a:lnTo>
                <a:lnTo>
                  <a:pt x="386202" y="70485"/>
                </a:lnTo>
                <a:lnTo>
                  <a:pt x="385250" y="69533"/>
                </a:lnTo>
                <a:lnTo>
                  <a:pt x="384299" y="69533"/>
                </a:lnTo>
                <a:lnTo>
                  <a:pt x="383348" y="69533"/>
                </a:lnTo>
                <a:lnTo>
                  <a:pt x="383348" y="69533"/>
                </a:lnTo>
                <a:lnTo>
                  <a:pt x="383348" y="69533"/>
                </a:lnTo>
                <a:lnTo>
                  <a:pt x="382396" y="69533"/>
                </a:lnTo>
                <a:lnTo>
                  <a:pt x="380494" y="69533"/>
                </a:lnTo>
                <a:lnTo>
                  <a:pt x="378591" y="69533"/>
                </a:lnTo>
                <a:lnTo>
                  <a:pt x="373835" y="68580"/>
                </a:lnTo>
                <a:lnTo>
                  <a:pt x="371933" y="67628"/>
                </a:lnTo>
                <a:lnTo>
                  <a:pt x="370030" y="65723"/>
                </a:lnTo>
                <a:lnTo>
                  <a:pt x="368128" y="63818"/>
                </a:lnTo>
                <a:lnTo>
                  <a:pt x="367177" y="61913"/>
                </a:lnTo>
                <a:lnTo>
                  <a:pt x="366226" y="62865"/>
                </a:lnTo>
                <a:lnTo>
                  <a:pt x="365274" y="62865"/>
                </a:lnTo>
                <a:lnTo>
                  <a:pt x="364323" y="62865"/>
                </a:lnTo>
                <a:lnTo>
                  <a:pt x="359567" y="62865"/>
                </a:lnTo>
                <a:lnTo>
                  <a:pt x="358615" y="62865"/>
                </a:lnTo>
                <a:lnTo>
                  <a:pt x="357664" y="61913"/>
                </a:lnTo>
                <a:lnTo>
                  <a:pt x="356713" y="61913"/>
                </a:lnTo>
                <a:lnTo>
                  <a:pt x="355762" y="61913"/>
                </a:lnTo>
                <a:lnTo>
                  <a:pt x="354811" y="61913"/>
                </a:lnTo>
                <a:lnTo>
                  <a:pt x="351957" y="64770"/>
                </a:lnTo>
                <a:lnTo>
                  <a:pt x="350054" y="66675"/>
                </a:lnTo>
                <a:lnTo>
                  <a:pt x="349103" y="66675"/>
                </a:lnTo>
                <a:lnTo>
                  <a:pt x="348152" y="66675"/>
                </a:lnTo>
                <a:lnTo>
                  <a:pt x="346250" y="67628"/>
                </a:lnTo>
                <a:lnTo>
                  <a:pt x="345298" y="67628"/>
                </a:lnTo>
                <a:lnTo>
                  <a:pt x="345298" y="67628"/>
                </a:lnTo>
                <a:lnTo>
                  <a:pt x="345298" y="67628"/>
                </a:lnTo>
                <a:lnTo>
                  <a:pt x="343396" y="67628"/>
                </a:lnTo>
                <a:lnTo>
                  <a:pt x="342445" y="67628"/>
                </a:lnTo>
                <a:lnTo>
                  <a:pt x="338640" y="68580"/>
                </a:lnTo>
                <a:lnTo>
                  <a:pt x="337688" y="68580"/>
                </a:lnTo>
                <a:lnTo>
                  <a:pt x="336737" y="67628"/>
                </a:lnTo>
                <a:lnTo>
                  <a:pt x="336737" y="67628"/>
                </a:lnTo>
                <a:lnTo>
                  <a:pt x="336737" y="67628"/>
                </a:lnTo>
                <a:lnTo>
                  <a:pt x="336737" y="66675"/>
                </a:lnTo>
                <a:lnTo>
                  <a:pt x="336737" y="66675"/>
                </a:lnTo>
                <a:lnTo>
                  <a:pt x="330078" y="66675"/>
                </a:lnTo>
                <a:lnTo>
                  <a:pt x="330078" y="66675"/>
                </a:lnTo>
                <a:lnTo>
                  <a:pt x="330078" y="66675"/>
                </a:lnTo>
                <a:lnTo>
                  <a:pt x="330078" y="66675"/>
                </a:lnTo>
                <a:lnTo>
                  <a:pt x="328176" y="66675"/>
                </a:lnTo>
                <a:lnTo>
                  <a:pt x="326274" y="67628"/>
                </a:lnTo>
                <a:lnTo>
                  <a:pt x="325322" y="67628"/>
                </a:lnTo>
                <a:lnTo>
                  <a:pt x="324371" y="67628"/>
                </a:lnTo>
                <a:lnTo>
                  <a:pt x="323420" y="66675"/>
                </a:lnTo>
                <a:lnTo>
                  <a:pt x="322469" y="66675"/>
                </a:lnTo>
                <a:lnTo>
                  <a:pt x="320566" y="66675"/>
                </a:lnTo>
                <a:lnTo>
                  <a:pt x="319615" y="66675"/>
                </a:lnTo>
                <a:lnTo>
                  <a:pt x="318664" y="65723"/>
                </a:lnTo>
                <a:lnTo>
                  <a:pt x="318664" y="64770"/>
                </a:lnTo>
                <a:lnTo>
                  <a:pt x="318664" y="63818"/>
                </a:lnTo>
                <a:lnTo>
                  <a:pt x="318664" y="62865"/>
                </a:lnTo>
                <a:lnTo>
                  <a:pt x="318664" y="61913"/>
                </a:lnTo>
                <a:lnTo>
                  <a:pt x="318664" y="60960"/>
                </a:lnTo>
                <a:lnTo>
                  <a:pt x="317712" y="60960"/>
                </a:lnTo>
                <a:lnTo>
                  <a:pt x="316761" y="60960"/>
                </a:lnTo>
                <a:lnTo>
                  <a:pt x="316761" y="60960"/>
                </a:lnTo>
                <a:lnTo>
                  <a:pt x="316761" y="60960"/>
                </a:lnTo>
                <a:lnTo>
                  <a:pt x="316761" y="60960"/>
                </a:lnTo>
                <a:lnTo>
                  <a:pt x="315810" y="60960"/>
                </a:lnTo>
                <a:lnTo>
                  <a:pt x="314859" y="60960"/>
                </a:lnTo>
                <a:lnTo>
                  <a:pt x="313908" y="60960"/>
                </a:lnTo>
                <a:lnTo>
                  <a:pt x="312005" y="60008"/>
                </a:lnTo>
                <a:lnTo>
                  <a:pt x="311054" y="59055"/>
                </a:lnTo>
                <a:lnTo>
                  <a:pt x="310103" y="59055"/>
                </a:lnTo>
                <a:lnTo>
                  <a:pt x="309151" y="59055"/>
                </a:lnTo>
                <a:lnTo>
                  <a:pt x="308200" y="58103"/>
                </a:lnTo>
                <a:lnTo>
                  <a:pt x="307249" y="57150"/>
                </a:lnTo>
                <a:lnTo>
                  <a:pt x="308200" y="56198"/>
                </a:lnTo>
                <a:lnTo>
                  <a:pt x="307249" y="55245"/>
                </a:lnTo>
                <a:lnTo>
                  <a:pt x="306298" y="55245"/>
                </a:lnTo>
                <a:lnTo>
                  <a:pt x="304395" y="55245"/>
                </a:lnTo>
                <a:lnTo>
                  <a:pt x="304395" y="55245"/>
                </a:lnTo>
                <a:lnTo>
                  <a:pt x="302493" y="54293"/>
                </a:lnTo>
                <a:lnTo>
                  <a:pt x="300590" y="54293"/>
                </a:lnTo>
                <a:lnTo>
                  <a:pt x="299639" y="55245"/>
                </a:lnTo>
                <a:lnTo>
                  <a:pt x="297736" y="57150"/>
                </a:lnTo>
                <a:lnTo>
                  <a:pt x="296785" y="58103"/>
                </a:lnTo>
                <a:lnTo>
                  <a:pt x="293932" y="59055"/>
                </a:lnTo>
                <a:lnTo>
                  <a:pt x="292980" y="60008"/>
                </a:lnTo>
                <a:lnTo>
                  <a:pt x="292980" y="60960"/>
                </a:lnTo>
                <a:lnTo>
                  <a:pt x="292029" y="60960"/>
                </a:lnTo>
                <a:lnTo>
                  <a:pt x="291078" y="61913"/>
                </a:lnTo>
                <a:lnTo>
                  <a:pt x="291078" y="62865"/>
                </a:lnTo>
                <a:lnTo>
                  <a:pt x="291078" y="63818"/>
                </a:lnTo>
                <a:lnTo>
                  <a:pt x="290127" y="63818"/>
                </a:lnTo>
                <a:lnTo>
                  <a:pt x="287273" y="64770"/>
                </a:lnTo>
                <a:lnTo>
                  <a:pt x="287273" y="64770"/>
                </a:lnTo>
                <a:lnTo>
                  <a:pt x="286322" y="65723"/>
                </a:lnTo>
                <a:lnTo>
                  <a:pt x="285371" y="65723"/>
                </a:lnTo>
                <a:lnTo>
                  <a:pt x="284419" y="65723"/>
                </a:lnTo>
                <a:lnTo>
                  <a:pt x="283468" y="65723"/>
                </a:lnTo>
                <a:lnTo>
                  <a:pt x="283468" y="66675"/>
                </a:lnTo>
                <a:lnTo>
                  <a:pt x="282517" y="66675"/>
                </a:lnTo>
                <a:lnTo>
                  <a:pt x="282517" y="66675"/>
                </a:lnTo>
                <a:lnTo>
                  <a:pt x="282517" y="66675"/>
                </a:lnTo>
                <a:lnTo>
                  <a:pt x="282517" y="66675"/>
                </a:lnTo>
                <a:lnTo>
                  <a:pt x="281566" y="66675"/>
                </a:lnTo>
                <a:lnTo>
                  <a:pt x="281566" y="66675"/>
                </a:lnTo>
                <a:lnTo>
                  <a:pt x="281566" y="66675"/>
                </a:lnTo>
                <a:lnTo>
                  <a:pt x="281566" y="66675"/>
                </a:lnTo>
                <a:lnTo>
                  <a:pt x="281566" y="66675"/>
                </a:lnTo>
                <a:lnTo>
                  <a:pt x="280614" y="66675"/>
                </a:lnTo>
                <a:lnTo>
                  <a:pt x="280614" y="66675"/>
                </a:lnTo>
                <a:lnTo>
                  <a:pt x="279663" y="66675"/>
                </a:lnTo>
                <a:lnTo>
                  <a:pt x="278712" y="66675"/>
                </a:lnTo>
                <a:lnTo>
                  <a:pt x="278712" y="66675"/>
                </a:lnTo>
                <a:lnTo>
                  <a:pt x="278712" y="66675"/>
                </a:lnTo>
                <a:lnTo>
                  <a:pt x="276809" y="66675"/>
                </a:lnTo>
                <a:lnTo>
                  <a:pt x="253980" y="66675"/>
                </a:lnTo>
                <a:lnTo>
                  <a:pt x="236857" y="66675"/>
                </a:lnTo>
                <a:lnTo>
                  <a:pt x="234955" y="66675"/>
                </a:lnTo>
                <a:lnTo>
                  <a:pt x="234004" y="67628"/>
                </a:lnTo>
                <a:lnTo>
                  <a:pt x="234004" y="68580"/>
                </a:lnTo>
                <a:lnTo>
                  <a:pt x="234004" y="70485"/>
                </a:lnTo>
                <a:lnTo>
                  <a:pt x="234004" y="72390"/>
                </a:lnTo>
                <a:lnTo>
                  <a:pt x="234004" y="74295"/>
                </a:lnTo>
                <a:lnTo>
                  <a:pt x="232101" y="80010"/>
                </a:lnTo>
                <a:lnTo>
                  <a:pt x="228296" y="85725"/>
                </a:lnTo>
                <a:lnTo>
                  <a:pt x="222589" y="94298"/>
                </a:lnTo>
                <a:lnTo>
                  <a:pt x="221638" y="97155"/>
                </a:lnTo>
                <a:lnTo>
                  <a:pt x="221638" y="100013"/>
                </a:lnTo>
                <a:lnTo>
                  <a:pt x="221638" y="100013"/>
                </a:lnTo>
                <a:lnTo>
                  <a:pt x="222589" y="104775"/>
                </a:lnTo>
                <a:lnTo>
                  <a:pt x="225443" y="116205"/>
                </a:lnTo>
                <a:lnTo>
                  <a:pt x="228296" y="126683"/>
                </a:lnTo>
                <a:lnTo>
                  <a:pt x="229248" y="132398"/>
                </a:lnTo>
                <a:lnTo>
                  <a:pt x="230199" y="140018"/>
                </a:lnTo>
                <a:lnTo>
                  <a:pt x="231150" y="146685"/>
                </a:lnTo>
                <a:lnTo>
                  <a:pt x="232101" y="152400"/>
                </a:lnTo>
                <a:lnTo>
                  <a:pt x="232101" y="157163"/>
                </a:lnTo>
                <a:lnTo>
                  <a:pt x="232101" y="161925"/>
                </a:lnTo>
                <a:lnTo>
                  <a:pt x="234004" y="165735"/>
                </a:lnTo>
                <a:lnTo>
                  <a:pt x="234004" y="165735"/>
                </a:lnTo>
                <a:lnTo>
                  <a:pt x="234004" y="165735"/>
                </a:lnTo>
                <a:lnTo>
                  <a:pt x="234955" y="166688"/>
                </a:lnTo>
                <a:lnTo>
                  <a:pt x="235906" y="167640"/>
                </a:lnTo>
                <a:lnTo>
                  <a:pt x="236857" y="169545"/>
                </a:lnTo>
                <a:lnTo>
                  <a:pt x="236857" y="170498"/>
                </a:lnTo>
                <a:lnTo>
                  <a:pt x="236857" y="170498"/>
                </a:lnTo>
                <a:lnTo>
                  <a:pt x="236857" y="170498"/>
                </a:lnTo>
                <a:lnTo>
                  <a:pt x="237809" y="170498"/>
                </a:lnTo>
                <a:lnTo>
                  <a:pt x="238760" y="170498"/>
                </a:lnTo>
                <a:lnTo>
                  <a:pt x="245419" y="170498"/>
                </a:lnTo>
                <a:lnTo>
                  <a:pt x="247321" y="170498"/>
                </a:lnTo>
                <a:lnTo>
                  <a:pt x="249223" y="171450"/>
                </a:lnTo>
                <a:lnTo>
                  <a:pt x="249223" y="171450"/>
                </a:lnTo>
                <a:lnTo>
                  <a:pt x="251126" y="172403"/>
                </a:lnTo>
                <a:lnTo>
                  <a:pt x="256833" y="177165"/>
                </a:lnTo>
                <a:lnTo>
                  <a:pt x="261590" y="181928"/>
                </a:lnTo>
                <a:lnTo>
                  <a:pt x="266346" y="187643"/>
                </a:lnTo>
                <a:lnTo>
                  <a:pt x="272053" y="194310"/>
                </a:lnTo>
                <a:lnTo>
                  <a:pt x="276809" y="200025"/>
                </a:lnTo>
                <a:lnTo>
                  <a:pt x="281566" y="205740"/>
                </a:lnTo>
                <a:lnTo>
                  <a:pt x="285371" y="212408"/>
                </a:lnTo>
                <a:lnTo>
                  <a:pt x="290127" y="218123"/>
                </a:lnTo>
                <a:lnTo>
                  <a:pt x="295834" y="225743"/>
                </a:lnTo>
                <a:lnTo>
                  <a:pt x="297736" y="228600"/>
                </a:lnTo>
                <a:lnTo>
                  <a:pt x="299639" y="231458"/>
                </a:lnTo>
                <a:lnTo>
                  <a:pt x="302493" y="234315"/>
                </a:lnTo>
                <a:lnTo>
                  <a:pt x="303444" y="235268"/>
                </a:lnTo>
                <a:lnTo>
                  <a:pt x="303444" y="236220"/>
                </a:lnTo>
                <a:lnTo>
                  <a:pt x="304395" y="247650"/>
                </a:lnTo>
                <a:lnTo>
                  <a:pt x="304395" y="248603"/>
                </a:lnTo>
                <a:lnTo>
                  <a:pt x="305347" y="248603"/>
                </a:lnTo>
                <a:lnTo>
                  <a:pt x="306298" y="248603"/>
                </a:lnTo>
                <a:lnTo>
                  <a:pt x="304395" y="253365"/>
                </a:lnTo>
                <a:lnTo>
                  <a:pt x="302493" y="257175"/>
                </a:lnTo>
                <a:lnTo>
                  <a:pt x="299639" y="262890"/>
                </a:lnTo>
                <a:lnTo>
                  <a:pt x="299639" y="263843"/>
                </a:lnTo>
                <a:lnTo>
                  <a:pt x="299639" y="264795"/>
                </a:lnTo>
                <a:lnTo>
                  <a:pt x="299639" y="265748"/>
                </a:lnTo>
                <a:lnTo>
                  <a:pt x="300590" y="270510"/>
                </a:lnTo>
                <a:lnTo>
                  <a:pt x="302493" y="277178"/>
                </a:lnTo>
                <a:lnTo>
                  <a:pt x="302493" y="279083"/>
                </a:lnTo>
                <a:lnTo>
                  <a:pt x="302493" y="279083"/>
                </a:lnTo>
                <a:lnTo>
                  <a:pt x="302493" y="283845"/>
                </a:lnTo>
                <a:lnTo>
                  <a:pt x="301541" y="290513"/>
                </a:lnTo>
                <a:lnTo>
                  <a:pt x="301541" y="295275"/>
                </a:lnTo>
                <a:lnTo>
                  <a:pt x="300590" y="302895"/>
                </a:lnTo>
                <a:lnTo>
                  <a:pt x="299639" y="304800"/>
                </a:lnTo>
                <a:lnTo>
                  <a:pt x="299639" y="305753"/>
                </a:lnTo>
                <a:lnTo>
                  <a:pt x="299639" y="306705"/>
                </a:lnTo>
                <a:lnTo>
                  <a:pt x="299639" y="308610"/>
                </a:lnTo>
                <a:lnTo>
                  <a:pt x="299639" y="309563"/>
                </a:lnTo>
                <a:lnTo>
                  <a:pt x="298688" y="310515"/>
                </a:lnTo>
                <a:lnTo>
                  <a:pt x="297736" y="311468"/>
                </a:lnTo>
                <a:lnTo>
                  <a:pt x="293932" y="314325"/>
                </a:lnTo>
                <a:lnTo>
                  <a:pt x="292980" y="314325"/>
                </a:lnTo>
                <a:lnTo>
                  <a:pt x="292029" y="314325"/>
                </a:lnTo>
                <a:lnTo>
                  <a:pt x="291078" y="314325"/>
                </a:lnTo>
                <a:lnTo>
                  <a:pt x="290127" y="314325"/>
                </a:lnTo>
                <a:lnTo>
                  <a:pt x="285371" y="316230"/>
                </a:lnTo>
                <a:lnTo>
                  <a:pt x="284419" y="316230"/>
                </a:lnTo>
                <a:lnTo>
                  <a:pt x="284419" y="316230"/>
                </a:lnTo>
                <a:lnTo>
                  <a:pt x="284419" y="317183"/>
                </a:lnTo>
                <a:lnTo>
                  <a:pt x="284419" y="318135"/>
                </a:lnTo>
                <a:lnTo>
                  <a:pt x="283468" y="318135"/>
                </a:lnTo>
                <a:lnTo>
                  <a:pt x="282517" y="318135"/>
                </a:lnTo>
                <a:lnTo>
                  <a:pt x="282517" y="318135"/>
                </a:lnTo>
                <a:lnTo>
                  <a:pt x="282517" y="317183"/>
                </a:lnTo>
                <a:lnTo>
                  <a:pt x="281566" y="316230"/>
                </a:lnTo>
                <a:lnTo>
                  <a:pt x="280614" y="316230"/>
                </a:lnTo>
                <a:lnTo>
                  <a:pt x="279663" y="316230"/>
                </a:lnTo>
                <a:lnTo>
                  <a:pt x="278712" y="316230"/>
                </a:lnTo>
                <a:lnTo>
                  <a:pt x="277760" y="317183"/>
                </a:lnTo>
                <a:lnTo>
                  <a:pt x="273956" y="320993"/>
                </a:lnTo>
                <a:lnTo>
                  <a:pt x="273956" y="320993"/>
                </a:lnTo>
                <a:lnTo>
                  <a:pt x="273004" y="321945"/>
                </a:lnTo>
                <a:lnTo>
                  <a:pt x="272053" y="323850"/>
                </a:lnTo>
                <a:lnTo>
                  <a:pt x="272053" y="326708"/>
                </a:lnTo>
                <a:lnTo>
                  <a:pt x="272053" y="327660"/>
                </a:lnTo>
                <a:lnTo>
                  <a:pt x="273004" y="329565"/>
                </a:lnTo>
                <a:lnTo>
                  <a:pt x="273004" y="330518"/>
                </a:lnTo>
                <a:lnTo>
                  <a:pt x="272053" y="332423"/>
                </a:lnTo>
                <a:lnTo>
                  <a:pt x="272053" y="332423"/>
                </a:lnTo>
                <a:lnTo>
                  <a:pt x="272053" y="333375"/>
                </a:lnTo>
                <a:lnTo>
                  <a:pt x="272053" y="335280"/>
                </a:lnTo>
                <a:lnTo>
                  <a:pt x="272053" y="336233"/>
                </a:lnTo>
                <a:lnTo>
                  <a:pt x="271102" y="337185"/>
                </a:lnTo>
                <a:lnTo>
                  <a:pt x="267297" y="340043"/>
                </a:lnTo>
                <a:lnTo>
                  <a:pt x="266346" y="340043"/>
                </a:lnTo>
                <a:lnTo>
                  <a:pt x="267297" y="342900"/>
                </a:lnTo>
                <a:lnTo>
                  <a:pt x="268248" y="343853"/>
                </a:lnTo>
                <a:lnTo>
                  <a:pt x="268248" y="344805"/>
                </a:lnTo>
                <a:lnTo>
                  <a:pt x="268248" y="344805"/>
                </a:lnTo>
                <a:lnTo>
                  <a:pt x="269199" y="344805"/>
                </a:lnTo>
                <a:lnTo>
                  <a:pt x="270151" y="344805"/>
                </a:lnTo>
                <a:lnTo>
                  <a:pt x="271102" y="344805"/>
                </a:lnTo>
                <a:lnTo>
                  <a:pt x="271102" y="344805"/>
                </a:lnTo>
                <a:lnTo>
                  <a:pt x="271102" y="344805"/>
                </a:lnTo>
                <a:lnTo>
                  <a:pt x="271102" y="345758"/>
                </a:lnTo>
                <a:lnTo>
                  <a:pt x="271102" y="345758"/>
                </a:lnTo>
                <a:lnTo>
                  <a:pt x="271102" y="345758"/>
                </a:lnTo>
                <a:lnTo>
                  <a:pt x="271102" y="345758"/>
                </a:lnTo>
                <a:lnTo>
                  <a:pt x="271102" y="345758"/>
                </a:lnTo>
                <a:lnTo>
                  <a:pt x="272053" y="346710"/>
                </a:lnTo>
                <a:lnTo>
                  <a:pt x="272053" y="346710"/>
                </a:lnTo>
                <a:lnTo>
                  <a:pt x="272053" y="350520"/>
                </a:lnTo>
                <a:lnTo>
                  <a:pt x="272053" y="351473"/>
                </a:lnTo>
                <a:lnTo>
                  <a:pt x="273004" y="353378"/>
                </a:lnTo>
                <a:lnTo>
                  <a:pt x="273004" y="354330"/>
                </a:lnTo>
                <a:lnTo>
                  <a:pt x="272053" y="355283"/>
                </a:lnTo>
                <a:lnTo>
                  <a:pt x="272053" y="356235"/>
                </a:lnTo>
                <a:lnTo>
                  <a:pt x="272053" y="358140"/>
                </a:lnTo>
                <a:lnTo>
                  <a:pt x="272053" y="358140"/>
                </a:lnTo>
                <a:lnTo>
                  <a:pt x="272053" y="358140"/>
                </a:lnTo>
                <a:lnTo>
                  <a:pt x="272053" y="358140"/>
                </a:lnTo>
                <a:lnTo>
                  <a:pt x="272053" y="358140"/>
                </a:lnTo>
                <a:lnTo>
                  <a:pt x="272053" y="358140"/>
                </a:lnTo>
                <a:lnTo>
                  <a:pt x="273956" y="359093"/>
                </a:lnTo>
                <a:lnTo>
                  <a:pt x="273956" y="360045"/>
                </a:lnTo>
                <a:lnTo>
                  <a:pt x="273956" y="360998"/>
                </a:lnTo>
                <a:lnTo>
                  <a:pt x="273004" y="361950"/>
                </a:lnTo>
                <a:lnTo>
                  <a:pt x="273004" y="362903"/>
                </a:lnTo>
                <a:lnTo>
                  <a:pt x="273004" y="364808"/>
                </a:lnTo>
                <a:lnTo>
                  <a:pt x="273004" y="365760"/>
                </a:lnTo>
                <a:lnTo>
                  <a:pt x="273004" y="366713"/>
                </a:lnTo>
                <a:lnTo>
                  <a:pt x="273004" y="367665"/>
                </a:lnTo>
                <a:lnTo>
                  <a:pt x="273004" y="368618"/>
                </a:lnTo>
                <a:lnTo>
                  <a:pt x="273004" y="368618"/>
                </a:lnTo>
                <a:lnTo>
                  <a:pt x="270151" y="368618"/>
                </a:lnTo>
                <a:lnTo>
                  <a:pt x="264443" y="368618"/>
                </a:lnTo>
                <a:lnTo>
                  <a:pt x="261590" y="368618"/>
                </a:lnTo>
                <a:lnTo>
                  <a:pt x="260638" y="367665"/>
                </a:lnTo>
                <a:lnTo>
                  <a:pt x="260638" y="365760"/>
                </a:lnTo>
                <a:lnTo>
                  <a:pt x="258736" y="362903"/>
                </a:lnTo>
                <a:lnTo>
                  <a:pt x="258736" y="360998"/>
                </a:lnTo>
                <a:lnTo>
                  <a:pt x="259687" y="360045"/>
                </a:lnTo>
                <a:lnTo>
                  <a:pt x="260638" y="359093"/>
                </a:lnTo>
                <a:lnTo>
                  <a:pt x="261590" y="358140"/>
                </a:lnTo>
                <a:lnTo>
                  <a:pt x="262541" y="356235"/>
                </a:lnTo>
                <a:lnTo>
                  <a:pt x="262541" y="354330"/>
                </a:lnTo>
                <a:lnTo>
                  <a:pt x="262541" y="352425"/>
                </a:lnTo>
                <a:lnTo>
                  <a:pt x="261590" y="350520"/>
                </a:lnTo>
                <a:lnTo>
                  <a:pt x="260638" y="349568"/>
                </a:lnTo>
                <a:lnTo>
                  <a:pt x="258736" y="349568"/>
                </a:lnTo>
                <a:lnTo>
                  <a:pt x="256833" y="349568"/>
                </a:lnTo>
                <a:lnTo>
                  <a:pt x="254931" y="349568"/>
                </a:lnTo>
                <a:lnTo>
                  <a:pt x="253029" y="348615"/>
                </a:lnTo>
                <a:lnTo>
                  <a:pt x="252077" y="347663"/>
                </a:lnTo>
                <a:lnTo>
                  <a:pt x="252077" y="346710"/>
                </a:lnTo>
                <a:lnTo>
                  <a:pt x="251126" y="345758"/>
                </a:lnTo>
                <a:lnTo>
                  <a:pt x="251126" y="345758"/>
                </a:lnTo>
                <a:lnTo>
                  <a:pt x="250175" y="345758"/>
                </a:lnTo>
                <a:lnTo>
                  <a:pt x="250175" y="345758"/>
                </a:lnTo>
                <a:lnTo>
                  <a:pt x="250175" y="345758"/>
                </a:lnTo>
                <a:lnTo>
                  <a:pt x="250175" y="344805"/>
                </a:lnTo>
                <a:lnTo>
                  <a:pt x="250175" y="344805"/>
                </a:lnTo>
                <a:lnTo>
                  <a:pt x="250175" y="344805"/>
                </a:lnTo>
                <a:lnTo>
                  <a:pt x="249223" y="344805"/>
                </a:lnTo>
                <a:lnTo>
                  <a:pt x="248272" y="344805"/>
                </a:lnTo>
                <a:lnTo>
                  <a:pt x="247321" y="343853"/>
                </a:lnTo>
                <a:lnTo>
                  <a:pt x="246370" y="342900"/>
                </a:lnTo>
                <a:lnTo>
                  <a:pt x="246370" y="341948"/>
                </a:lnTo>
                <a:lnTo>
                  <a:pt x="246370" y="340995"/>
                </a:lnTo>
                <a:lnTo>
                  <a:pt x="243516" y="339090"/>
                </a:lnTo>
                <a:lnTo>
                  <a:pt x="242565" y="338138"/>
                </a:lnTo>
                <a:lnTo>
                  <a:pt x="241614" y="336233"/>
                </a:lnTo>
                <a:lnTo>
                  <a:pt x="240662" y="335280"/>
                </a:lnTo>
                <a:lnTo>
                  <a:pt x="236857" y="333375"/>
                </a:lnTo>
                <a:lnTo>
                  <a:pt x="236857" y="333375"/>
                </a:lnTo>
                <a:lnTo>
                  <a:pt x="236857" y="333375"/>
                </a:lnTo>
                <a:lnTo>
                  <a:pt x="235906" y="331470"/>
                </a:lnTo>
                <a:lnTo>
                  <a:pt x="235906" y="330518"/>
                </a:lnTo>
                <a:lnTo>
                  <a:pt x="235906" y="330518"/>
                </a:lnTo>
                <a:lnTo>
                  <a:pt x="234004" y="329565"/>
                </a:lnTo>
                <a:lnTo>
                  <a:pt x="233053" y="328613"/>
                </a:lnTo>
                <a:lnTo>
                  <a:pt x="232101" y="327660"/>
                </a:lnTo>
                <a:lnTo>
                  <a:pt x="230199" y="323850"/>
                </a:lnTo>
                <a:lnTo>
                  <a:pt x="229248" y="322898"/>
                </a:lnTo>
                <a:lnTo>
                  <a:pt x="227345" y="322898"/>
                </a:lnTo>
                <a:lnTo>
                  <a:pt x="225443" y="322898"/>
                </a:lnTo>
                <a:lnTo>
                  <a:pt x="224492" y="321945"/>
                </a:lnTo>
                <a:lnTo>
                  <a:pt x="222589" y="317183"/>
                </a:lnTo>
                <a:lnTo>
                  <a:pt x="222589" y="315278"/>
                </a:lnTo>
                <a:lnTo>
                  <a:pt x="223540" y="311468"/>
                </a:lnTo>
                <a:lnTo>
                  <a:pt x="223540" y="309563"/>
                </a:lnTo>
                <a:lnTo>
                  <a:pt x="222589" y="308610"/>
                </a:lnTo>
                <a:lnTo>
                  <a:pt x="217833" y="303848"/>
                </a:lnTo>
                <a:lnTo>
                  <a:pt x="216881" y="302895"/>
                </a:lnTo>
                <a:lnTo>
                  <a:pt x="214979" y="301943"/>
                </a:lnTo>
                <a:lnTo>
                  <a:pt x="214028" y="300990"/>
                </a:lnTo>
                <a:lnTo>
                  <a:pt x="213077" y="299085"/>
                </a:lnTo>
                <a:lnTo>
                  <a:pt x="213077" y="297180"/>
                </a:lnTo>
                <a:lnTo>
                  <a:pt x="213077" y="295275"/>
                </a:lnTo>
                <a:lnTo>
                  <a:pt x="214028" y="294323"/>
                </a:lnTo>
                <a:lnTo>
                  <a:pt x="215930" y="292418"/>
                </a:lnTo>
                <a:lnTo>
                  <a:pt x="216881" y="291465"/>
                </a:lnTo>
                <a:lnTo>
                  <a:pt x="217833" y="291465"/>
                </a:lnTo>
                <a:lnTo>
                  <a:pt x="218784" y="291465"/>
                </a:lnTo>
                <a:lnTo>
                  <a:pt x="219735" y="291465"/>
                </a:lnTo>
                <a:lnTo>
                  <a:pt x="219735" y="291465"/>
                </a:lnTo>
                <a:lnTo>
                  <a:pt x="222589" y="286703"/>
                </a:lnTo>
                <a:lnTo>
                  <a:pt x="223540" y="284798"/>
                </a:lnTo>
                <a:lnTo>
                  <a:pt x="223540" y="282893"/>
                </a:lnTo>
                <a:lnTo>
                  <a:pt x="222589" y="279083"/>
                </a:lnTo>
                <a:lnTo>
                  <a:pt x="222589" y="277178"/>
                </a:lnTo>
                <a:lnTo>
                  <a:pt x="223540" y="276225"/>
                </a:lnTo>
                <a:lnTo>
                  <a:pt x="224492" y="275273"/>
                </a:lnTo>
                <a:lnTo>
                  <a:pt x="225443" y="273368"/>
                </a:lnTo>
                <a:lnTo>
                  <a:pt x="226394" y="272415"/>
                </a:lnTo>
                <a:lnTo>
                  <a:pt x="226394" y="271463"/>
                </a:lnTo>
                <a:lnTo>
                  <a:pt x="226394" y="270510"/>
                </a:lnTo>
                <a:lnTo>
                  <a:pt x="226394" y="269558"/>
                </a:lnTo>
                <a:lnTo>
                  <a:pt x="227345" y="268605"/>
                </a:lnTo>
                <a:lnTo>
                  <a:pt x="228296" y="268605"/>
                </a:lnTo>
                <a:lnTo>
                  <a:pt x="229248" y="268605"/>
                </a:lnTo>
                <a:lnTo>
                  <a:pt x="230199" y="267653"/>
                </a:lnTo>
                <a:lnTo>
                  <a:pt x="231150" y="265748"/>
                </a:lnTo>
                <a:lnTo>
                  <a:pt x="231150" y="263843"/>
                </a:lnTo>
                <a:lnTo>
                  <a:pt x="230199" y="260033"/>
                </a:lnTo>
                <a:lnTo>
                  <a:pt x="229248" y="256223"/>
                </a:lnTo>
                <a:lnTo>
                  <a:pt x="229248" y="255270"/>
                </a:lnTo>
                <a:lnTo>
                  <a:pt x="230199" y="254318"/>
                </a:lnTo>
                <a:lnTo>
                  <a:pt x="230199" y="253365"/>
                </a:lnTo>
                <a:lnTo>
                  <a:pt x="230199" y="252413"/>
                </a:lnTo>
                <a:lnTo>
                  <a:pt x="230199" y="251460"/>
                </a:lnTo>
                <a:lnTo>
                  <a:pt x="230199" y="250508"/>
                </a:lnTo>
                <a:lnTo>
                  <a:pt x="231150" y="248603"/>
                </a:lnTo>
                <a:lnTo>
                  <a:pt x="231150" y="247650"/>
                </a:lnTo>
                <a:lnTo>
                  <a:pt x="231150" y="246698"/>
                </a:lnTo>
                <a:lnTo>
                  <a:pt x="231150" y="245745"/>
                </a:lnTo>
                <a:lnTo>
                  <a:pt x="230199" y="244793"/>
                </a:lnTo>
                <a:lnTo>
                  <a:pt x="229248" y="243840"/>
                </a:lnTo>
                <a:lnTo>
                  <a:pt x="229248" y="242888"/>
                </a:lnTo>
                <a:lnTo>
                  <a:pt x="229248" y="241935"/>
                </a:lnTo>
                <a:lnTo>
                  <a:pt x="229248" y="238125"/>
                </a:lnTo>
                <a:lnTo>
                  <a:pt x="229248" y="236220"/>
                </a:lnTo>
                <a:lnTo>
                  <a:pt x="228296" y="234315"/>
                </a:lnTo>
                <a:lnTo>
                  <a:pt x="227345" y="232410"/>
                </a:lnTo>
                <a:lnTo>
                  <a:pt x="226394" y="230505"/>
                </a:lnTo>
                <a:lnTo>
                  <a:pt x="227345" y="227648"/>
                </a:lnTo>
                <a:lnTo>
                  <a:pt x="227345" y="225743"/>
                </a:lnTo>
                <a:lnTo>
                  <a:pt x="226394" y="223838"/>
                </a:lnTo>
                <a:lnTo>
                  <a:pt x="227345" y="235268"/>
                </a:lnTo>
                <a:lnTo>
                  <a:pt x="226394" y="233363"/>
                </a:lnTo>
                <a:lnTo>
                  <a:pt x="224492" y="229553"/>
                </a:lnTo>
                <a:lnTo>
                  <a:pt x="223540" y="228600"/>
                </a:lnTo>
                <a:lnTo>
                  <a:pt x="223540" y="227648"/>
                </a:lnTo>
                <a:lnTo>
                  <a:pt x="221638" y="226695"/>
                </a:lnTo>
                <a:lnTo>
                  <a:pt x="221638" y="226695"/>
                </a:lnTo>
                <a:lnTo>
                  <a:pt x="221638" y="226695"/>
                </a:lnTo>
                <a:lnTo>
                  <a:pt x="221638" y="226695"/>
                </a:lnTo>
                <a:lnTo>
                  <a:pt x="221638" y="226695"/>
                </a:lnTo>
                <a:lnTo>
                  <a:pt x="221638" y="226695"/>
                </a:lnTo>
                <a:lnTo>
                  <a:pt x="220686" y="226695"/>
                </a:lnTo>
                <a:lnTo>
                  <a:pt x="220686" y="226695"/>
                </a:lnTo>
                <a:lnTo>
                  <a:pt x="214979" y="228600"/>
                </a:lnTo>
                <a:lnTo>
                  <a:pt x="211174" y="228600"/>
                </a:lnTo>
                <a:lnTo>
                  <a:pt x="209272" y="229553"/>
                </a:lnTo>
                <a:lnTo>
                  <a:pt x="209272" y="230505"/>
                </a:lnTo>
                <a:lnTo>
                  <a:pt x="208320" y="231458"/>
                </a:lnTo>
                <a:lnTo>
                  <a:pt x="208320" y="231458"/>
                </a:lnTo>
                <a:lnTo>
                  <a:pt x="202613" y="230505"/>
                </a:lnTo>
                <a:lnTo>
                  <a:pt x="200711" y="230505"/>
                </a:lnTo>
                <a:lnTo>
                  <a:pt x="198808" y="230505"/>
                </a:lnTo>
                <a:lnTo>
                  <a:pt x="195954" y="232410"/>
                </a:lnTo>
                <a:lnTo>
                  <a:pt x="194052" y="233363"/>
                </a:lnTo>
                <a:lnTo>
                  <a:pt x="192149" y="233363"/>
                </a:lnTo>
                <a:lnTo>
                  <a:pt x="189296" y="231458"/>
                </a:lnTo>
                <a:lnTo>
                  <a:pt x="188344" y="231458"/>
                </a:lnTo>
                <a:lnTo>
                  <a:pt x="187393" y="232410"/>
                </a:lnTo>
                <a:lnTo>
                  <a:pt x="187393" y="234315"/>
                </a:lnTo>
                <a:lnTo>
                  <a:pt x="187393" y="236220"/>
                </a:lnTo>
                <a:lnTo>
                  <a:pt x="187393" y="237173"/>
                </a:lnTo>
                <a:lnTo>
                  <a:pt x="186442" y="237173"/>
                </a:lnTo>
                <a:lnTo>
                  <a:pt x="185491" y="237173"/>
                </a:lnTo>
                <a:lnTo>
                  <a:pt x="184540" y="236220"/>
                </a:lnTo>
                <a:lnTo>
                  <a:pt x="184540" y="235268"/>
                </a:lnTo>
                <a:lnTo>
                  <a:pt x="184540" y="234315"/>
                </a:lnTo>
                <a:lnTo>
                  <a:pt x="183588" y="232410"/>
                </a:lnTo>
                <a:lnTo>
                  <a:pt x="183588" y="231458"/>
                </a:lnTo>
                <a:lnTo>
                  <a:pt x="182637" y="230505"/>
                </a:lnTo>
                <a:lnTo>
                  <a:pt x="180735" y="229553"/>
                </a:lnTo>
                <a:lnTo>
                  <a:pt x="179783" y="228600"/>
                </a:lnTo>
                <a:lnTo>
                  <a:pt x="179783" y="227648"/>
                </a:lnTo>
                <a:lnTo>
                  <a:pt x="179783" y="226695"/>
                </a:lnTo>
                <a:lnTo>
                  <a:pt x="179783" y="225743"/>
                </a:lnTo>
                <a:lnTo>
                  <a:pt x="178832" y="224790"/>
                </a:lnTo>
                <a:lnTo>
                  <a:pt x="176930" y="223838"/>
                </a:lnTo>
                <a:lnTo>
                  <a:pt x="175978" y="222885"/>
                </a:lnTo>
                <a:lnTo>
                  <a:pt x="175027" y="221933"/>
                </a:lnTo>
                <a:lnTo>
                  <a:pt x="172174" y="216218"/>
                </a:lnTo>
                <a:lnTo>
                  <a:pt x="171222" y="215265"/>
                </a:lnTo>
                <a:lnTo>
                  <a:pt x="170271" y="213360"/>
                </a:lnTo>
                <a:lnTo>
                  <a:pt x="170271" y="213360"/>
                </a:lnTo>
                <a:lnTo>
                  <a:pt x="170271" y="213360"/>
                </a:lnTo>
                <a:lnTo>
                  <a:pt x="169320" y="213360"/>
                </a:lnTo>
                <a:lnTo>
                  <a:pt x="168368" y="212408"/>
                </a:lnTo>
                <a:lnTo>
                  <a:pt x="168368" y="211455"/>
                </a:lnTo>
                <a:lnTo>
                  <a:pt x="167417" y="209550"/>
                </a:lnTo>
                <a:lnTo>
                  <a:pt x="167417" y="208598"/>
                </a:lnTo>
                <a:lnTo>
                  <a:pt x="167417" y="205740"/>
                </a:lnTo>
                <a:lnTo>
                  <a:pt x="166466" y="203835"/>
                </a:lnTo>
                <a:lnTo>
                  <a:pt x="165515" y="202883"/>
                </a:lnTo>
                <a:lnTo>
                  <a:pt x="160759" y="206693"/>
                </a:lnTo>
                <a:lnTo>
                  <a:pt x="156954" y="207645"/>
                </a:lnTo>
                <a:lnTo>
                  <a:pt x="152198" y="209550"/>
                </a:lnTo>
                <a:lnTo>
                  <a:pt x="145539" y="211455"/>
                </a:lnTo>
                <a:lnTo>
                  <a:pt x="136027" y="214313"/>
                </a:lnTo>
                <a:lnTo>
                  <a:pt x="126514" y="217170"/>
                </a:lnTo>
                <a:lnTo>
                  <a:pt x="117953" y="220028"/>
                </a:lnTo>
                <a:lnTo>
                  <a:pt x="112246" y="221933"/>
                </a:lnTo>
                <a:lnTo>
                  <a:pt x="107489" y="223838"/>
                </a:lnTo>
                <a:lnTo>
                  <a:pt x="103685" y="225743"/>
                </a:lnTo>
                <a:lnTo>
                  <a:pt x="101782" y="226695"/>
                </a:lnTo>
                <a:lnTo>
                  <a:pt x="97977" y="228600"/>
                </a:lnTo>
                <a:lnTo>
                  <a:pt x="92270" y="230505"/>
                </a:lnTo>
                <a:lnTo>
                  <a:pt x="85611" y="232410"/>
                </a:lnTo>
                <a:lnTo>
                  <a:pt x="78001" y="235268"/>
                </a:lnTo>
                <a:lnTo>
                  <a:pt x="74196" y="237173"/>
                </a:lnTo>
                <a:lnTo>
                  <a:pt x="69440" y="240030"/>
                </a:lnTo>
                <a:lnTo>
                  <a:pt x="64684" y="241935"/>
                </a:lnTo>
                <a:lnTo>
                  <a:pt x="58976" y="242888"/>
                </a:lnTo>
                <a:lnTo>
                  <a:pt x="52318" y="244793"/>
                </a:lnTo>
                <a:lnTo>
                  <a:pt x="46610" y="244793"/>
                </a:lnTo>
                <a:lnTo>
                  <a:pt x="45659" y="244793"/>
                </a:lnTo>
                <a:lnTo>
                  <a:pt x="38049" y="246698"/>
                </a:lnTo>
                <a:lnTo>
                  <a:pt x="32342" y="247650"/>
                </a:lnTo>
                <a:lnTo>
                  <a:pt x="24732" y="250508"/>
                </a:lnTo>
                <a:lnTo>
                  <a:pt x="19976" y="252413"/>
                </a:lnTo>
                <a:lnTo>
                  <a:pt x="14269" y="254318"/>
                </a:lnTo>
                <a:lnTo>
                  <a:pt x="9512" y="257175"/>
                </a:lnTo>
                <a:lnTo>
                  <a:pt x="5707" y="259080"/>
                </a:lnTo>
                <a:lnTo>
                  <a:pt x="951" y="260033"/>
                </a:lnTo>
                <a:lnTo>
                  <a:pt x="0" y="260033"/>
                </a:lnTo>
                <a:lnTo>
                  <a:pt x="0" y="260033"/>
                </a:lnTo>
                <a:lnTo>
                  <a:pt x="0" y="260033"/>
                </a:lnTo>
                <a:lnTo>
                  <a:pt x="0" y="261938"/>
                </a:lnTo>
                <a:lnTo>
                  <a:pt x="0" y="264795"/>
                </a:lnTo>
                <a:lnTo>
                  <a:pt x="0" y="267653"/>
                </a:lnTo>
                <a:lnTo>
                  <a:pt x="1902" y="274320"/>
                </a:lnTo>
                <a:lnTo>
                  <a:pt x="2854" y="277178"/>
                </a:lnTo>
                <a:lnTo>
                  <a:pt x="4756" y="278130"/>
                </a:lnTo>
                <a:lnTo>
                  <a:pt x="5707" y="278130"/>
                </a:lnTo>
                <a:lnTo>
                  <a:pt x="6658" y="279083"/>
                </a:lnTo>
                <a:lnTo>
                  <a:pt x="7610" y="280035"/>
                </a:lnTo>
                <a:lnTo>
                  <a:pt x="7610" y="280988"/>
                </a:lnTo>
                <a:lnTo>
                  <a:pt x="7610" y="281940"/>
                </a:lnTo>
                <a:lnTo>
                  <a:pt x="7610" y="285750"/>
                </a:lnTo>
                <a:lnTo>
                  <a:pt x="7610" y="286703"/>
                </a:lnTo>
                <a:lnTo>
                  <a:pt x="8561" y="287655"/>
                </a:lnTo>
                <a:lnTo>
                  <a:pt x="8561" y="288608"/>
                </a:lnTo>
                <a:lnTo>
                  <a:pt x="8561" y="289560"/>
                </a:lnTo>
                <a:lnTo>
                  <a:pt x="7610" y="291465"/>
                </a:lnTo>
                <a:lnTo>
                  <a:pt x="7610" y="292418"/>
                </a:lnTo>
                <a:lnTo>
                  <a:pt x="7610" y="293370"/>
                </a:lnTo>
                <a:lnTo>
                  <a:pt x="9512" y="295275"/>
                </a:lnTo>
                <a:lnTo>
                  <a:pt x="9512" y="295275"/>
                </a:lnTo>
                <a:lnTo>
                  <a:pt x="10464" y="297180"/>
                </a:lnTo>
                <a:lnTo>
                  <a:pt x="10464" y="297180"/>
                </a:lnTo>
                <a:lnTo>
                  <a:pt x="9512" y="297180"/>
                </a:lnTo>
                <a:lnTo>
                  <a:pt x="9512" y="301943"/>
                </a:lnTo>
                <a:lnTo>
                  <a:pt x="9512" y="307658"/>
                </a:lnTo>
                <a:lnTo>
                  <a:pt x="9512" y="314325"/>
                </a:lnTo>
                <a:lnTo>
                  <a:pt x="9512" y="318135"/>
                </a:lnTo>
                <a:lnTo>
                  <a:pt x="15220" y="318135"/>
                </a:lnTo>
                <a:lnTo>
                  <a:pt x="19025" y="318135"/>
                </a:lnTo>
                <a:lnTo>
                  <a:pt x="27586" y="318135"/>
                </a:lnTo>
                <a:lnTo>
                  <a:pt x="33293" y="318135"/>
                </a:lnTo>
                <a:lnTo>
                  <a:pt x="36147" y="319088"/>
                </a:lnTo>
                <a:lnTo>
                  <a:pt x="38049" y="320993"/>
                </a:lnTo>
                <a:lnTo>
                  <a:pt x="39001" y="321945"/>
                </a:lnTo>
                <a:lnTo>
                  <a:pt x="39952" y="322898"/>
                </a:lnTo>
                <a:lnTo>
                  <a:pt x="40903" y="322898"/>
                </a:lnTo>
                <a:lnTo>
                  <a:pt x="41854" y="321945"/>
                </a:lnTo>
                <a:lnTo>
                  <a:pt x="42806" y="320993"/>
                </a:lnTo>
                <a:lnTo>
                  <a:pt x="43757" y="320040"/>
                </a:lnTo>
                <a:lnTo>
                  <a:pt x="44708" y="320040"/>
                </a:lnTo>
                <a:lnTo>
                  <a:pt x="44708" y="320040"/>
                </a:lnTo>
                <a:lnTo>
                  <a:pt x="44708" y="320040"/>
                </a:lnTo>
                <a:lnTo>
                  <a:pt x="44708" y="320040"/>
                </a:lnTo>
                <a:lnTo>
                  <a:pt x="44708" y="319088"/>
                </a:lnTo>
                <a:lnTo>
                  <a:pt x="45659" y="318135"/>
                </a:lnTo>
                <a:lnTo>
                  <a:pt x="48513" y="318135"/>
                </a:lnTo>
                <a:lnTo>
                  <a:pt x="54220" y="319088"/>
                </a:lnTo>
                <a:lnTo>
                  <a:pt x="55172" y="319088"/>
                </a:lnTo>
                <a:lnTo>
                  <a:pt x="56123" y="320040"/>
                </a:lnTo>
                <a:lnTo>
                  <a:pt x="57074" y="320993"/>
                </a:lnTo>
                <a:lnTo>
                  <a:pt x="58025" y="322898"/>
                </a:lnTo>
                <a:lnTo>
                  <a:pt x="58976" y="323850"/>
                </a:lnTo>
                <a:lnTo>
                  <a:pt x="59928" y="324803"/>
                </a:lnTo>
                <a:lnTo>
                  <a:pt x="60879" y="324803"/>
                </a:lnTo>
                <a:lnTo>
                  <a:pt x="60879" y="325755"/>
                </a:lnTo>
                <a:lnTo>
                  <a:pt x="60879" y="326708"/>
                </a:lnTo>
                <a:lnTo>
                  <a:pt x="60879" y="326708"/>
                </a:lnTo>
                <a:lnTo>
                  <a:pt x="60879" y="326708"/>
                </a:lnTo>
                <a:lnTo>
                  <a:pt x="60879" y="326708"/>
                </a:lnTo>
                <a:lnTo>
                  <a:pt x="60879" y="326708"/>
                </a:lnTo>
                <a:lnTo>
                  <a:pt x="60879" y="326708"/>
                </a:lnTo>
                <a:lnTo>
                  <a:pt x="60879" y="326708"/>
                </a:lnTo>
                <a:lnTo>
                  <a:pt x="60879" y="326708"/>
                </a:lnTo>
                <a:lnTo>
                  <a:pt x="60879" y="326708"/>
                </a:lnTo>
                <a:lnTo>
                  <a:pt x="61830" y="326708"/>
                </a:lnTo>
                <a:lnTo>
                  <a:pt x="62782" y="326708"/>
                </a:lnTo>
                <a:lnTo>
                  <a:pt x="63733" y="326708"/>
                </a:lnTo>
                <a:lnTo>
                  <a:pt x="64684" y="327660"/>
                </a:lnTo>
                <a:lnTo>
                  <a:pt x="66586" y="328613"/>
                </a:lnTo>
                <a:lnTo>
                  <a:pt x="75148" y="329565"/>
                </a:lnTo>
                <a:lnTo>
                  <a:pt x="76099" y="330518"/>
                </a:lnTo>
                <a:lnTo>
                  <a:pt x="78001" y="331470"/>
                </a:lnTo>
                <a:lnTo>
                  <a:pt x="80855" y="335280"/>
                </a:lnTo>
                <a:lnTo>
                  <a:pt x="81806" y="336233"/>
                </a:lnTo>
                <a:lnTo>
                  <a:pt x="83709" y="337185"/>
                </a:lnTo>
                <a:lnTo>
                  <a:pt x="84660" y="338138"/>
                </a:lnTo>
                <a:lnTo>
                  <a:pt x="84660" y="339090"/>
                </a:lnTo>
                <a:lnTo>
                  <a:pt x="84660" y="340995"/>
                </a:lnTo>
                <a:lnTo>
                  <a:pt x="84660" y="341948"/>
                </a:lnTo>
                <a:lnTo>
                  <a:pt x="85611" y="341948"/>
                </a:lnTo>
                <a:lnTo>
                  <a:pt x="91319" y="342900"/>
                </a:lnTo>
                <a:lnTo>
                  <a:pt x="101782" y="342900"/>
                </a:lnTo>
                <a:lnTo>
                  <a:pt x="105587" y="343853"/>
                </a:lnTo>
                <a:lnTo>
                  <a:pt x="111294" y="345758"/>
                </a:lnTo>
                <a:lnTo>
                  <a:pt x="119856" y="349568"/>
                </a:lnTo>
                <a:lnTo>
                  <a:pt x="126514" y="352425"/>
                </a:lnTo>
                <a:lnTo>
                  <a:pt x="127465" y="353378"/>
                </a:lnTo>
                <a:lnTo>
                  <a:pt x="127465" y="354330"/>
                </a:lnTo>
                <a:lnTo>
                  <a:pt x="127465" y="355283"/>
                </a:lnTo>
                <a:lnTo>
                  <a:pt x="128417" y="357188"/>
                </a:lnTo>
                <a:lnTo>
                  <a:pt x="130319" y="358140"/>
                </a:lnTo>
                <a:lnTo>
                  <a:pt x="130319" y="358140"/>
                </a:lnTo>
                <a:lnTo>
                  <a:pt x="130319" y="358140"/>
                </a:lnTo>
                <a:lnTo>
                  <a:pt x="130319" y="358140"/>
                </a:lnTo>
                <a:lnTo>
                  <a:pt x="131270" y="358140"/>
                </a:lnTo>
                <a:lnTo>
                  <a:pt x="132222" y="358140"/>
                </a:lnTo>
                <a:lnTo>
                  <a:pt x="134124" y="358140"/>
                </a:lnTo>
                <a:lnTo>
                  <a:pt x="136978" y="359093"/>
                </a:lnTo>
                <a:lnTo>
                  <a:pt x="138880" y="359093"/>
                </a:lnTo>
                <a:lnTo>
                  <a:pt x="139831" y="359093"/>
                </a:lnTo>
                <a:lnTo>
                  <a:pt x="141734" y="358140"/>
                </a:lnTo>
                <a:lnTo>
                  <a:pt x="142685" y="358140"/>
                </a:lnTo>
                <a:lnTo>
                  <a:pt x="143637" y="358140"/>
                </a:lnTo>
                <a:lnTo>
                  <a:pt x="143637" y="360045"/>
                </a:lnTo>
                <a:lnTo>
                  <a:pt x="141734" y="365760"/>
                </a:lnTo>
                <a:lnTo>
                  <a:pt x="140783" y="367665"/>
                </a:lnTo>
                <a:lnTo>
                  <a:pt x="139831" y="368618"/>
                </a:lnTo>
                <a:lnTo>
                  <a:pt x="136027" y="372428"/>
                </a:lnTo>
                <a:lnTo>
                  <a:pt x="136027" y="372428"/>
                </a:lnTo>
                <a:lnTo>
                  <a:pt x="138880" y="378143"/>
                </a:lnTo>
                <a:lnTo>
                  <a:pt x="140783" y="381953"/>
                </a:lnTo>
                <a:lnTo>
                  <a:pt x="141734" y="384810"/>
                </a:lnTo>
                <a:lnTo>
                  <a:pt x="142685" y="388620"/>
                </a:lnTo>
                <a:lnTo>
                  <a:pt x="142685" y="390525"/>
                </a:lnTo>
                <a:lnTo>
                  <a:pt x="142685" y="391478"/>
                </a:lnTo>
                <a:lnTo>
                  <a:pt x="142685" y="392430"/>
                </a:lnTo>
                <a:lnTo>
                  <a:pt x="143637" y="393383"/>
                </a:lnTo>
                <a:lnTo>
                  <a:pt x="143637" y="393383"/>
                </a:lnTo>
                <a:lnTo>
                  <a:pt x="144588" y="394335"/>
                </a:lnTo>
                <a:lnTo>
                  <a:pt x="144588" y="395288"/>
                </a:lnTo>
                <a:lnTo>
                  <a:pt x="144588" y="396240"/>
                </a:lnTo>
                <a:lnTo>
                  <a:pt x="144588" y="397193"/>
                </a:lnTo>
                <a:lnTo>
                  <a:pt x="144588" y="397193"/>
                </a:lnTo>
                <a:lnTo>
                  <a:pt x="143637" y="398145"/>
                </a:lnTo>
                <a:lnTo>
                  <a:pt x="141734" y="401955"/>
                </a:lnTo>
                <a:lnTo>
                  <a:pt x="141734" y="401955"/>
                </a:lnTo>
                <a:lnTo>
                  <a:pt x="141734" y="401955"/>
                </a:lnTo>
                <a:lnTo>
                  <a:pt x="141734" y="401955"/>
                </a:lnTo>
                <a:lnTo>
                  <a:pt x="141734" y="402908"/>
                </a:lnTo>
                <a:lnTo>
                  <a:pt x="142685" y="404813"/>
                </a:lnTo>
                <a:lnTo>
                  <a:pt x="142685" y="404813"/>
                </a:lnTo>
                <a:lnTo>
                  <a:pt x="143637" y="405765"/>
                </a:lnTo>
                <a:lnTo>
                  <a:pt x="145539" y="406718"/>
                </a:lnTo>
                <a:lnTo>
                  <a:pt x="146490" y="407670"/>
                </a:lnTo>
                <a:lnTo>
                  <a:pt x="146490" y="408623"/>
                </a:lnTo>
                <a:lnTo>
                  <a:pt x="146490" y="409575"/>
                </a:lnTo>
                <a:lnTo>
                  <a:pt x="145539" y="411480"/>
                </a:lnTo>
                <a:lnTo>
                  <a:pt x="145539" y="413385"/>
                </a:lnTo>
                <a:lnTo>
                  <a:pt x="145539" y="416243"/>
                </a:lnTo>
                <a:lnTo>
                  <a:pt x="145539" y="418148"/>
                </a:lnTo>
                <a:lnTo>
                  <a:pt x="144588" y="419100"/>
                </a:lnTo>
                <a:lnTo>
                  <a:pt x="143637" y="419100"/>
                </a:lnTo>
                <a:lnTo>
                  <a:pt x="142685" y="420053"/>
                </a:lnTo>
                <a:lnTo>
                  <a:pt x="142685" y="421005"/>
                </a:lnTo>
                <a:lnTo>
                  <a:pt x="142685" y="421958"/>
                </a:lnTo>
                <a:lnTo>
                  <a:pt x="142685" y="422910"/>
                </a:lnTo>
                <a:lnTo>
                  <a:pt x="143637" y="424815"/>
                </a:lnTo>
                <a:lnTo>
                  <a:pt x="143637" y="425768"/>
                </a:lnTo>
                <a:lnTo>
                  <a:pt x="143637" y="426720"/>
                </a:lnTo>
                <a:lnTo>
                  <a:pt x="143637" y="426720"/>
                </a:lnTo>
                <a:lnTo>
                  <a:pt x="143637" y="426720"/>
                </a:lnTo>
                <a:lnTo>
                  <a:pt x="143637" y="426720"/>
                </a:lnTo>
                <a:lnTo>
                  <a:pt x="143637" y="427673"/>
                </a:lnTo>
                <a:lnTo>
                  <a:pt x="144588" y="428625"/>
                </a:lnTo>
                <a:lnTo>
                  <a:pt x="144588" y="429578"/>
                </a:lnTo>
                <a:lnTo>
                  <a:pt x="144588" y="430530"/>
                </a:lnTo>
                <a:lnTo>
                  <a:pt x="144588" y="431483"/>
                </a:lnTo>
                <a:lnTo>
                  <a:pt x="146490" y="437198"/>
                </a:lnTo>
                <a:lnTo>
                  <a:pt x="146490" y="439103"/>
                </a:lnTo>
                <a:lnTo>
                  <a:pt x="146490" y="439103"/>
                </a:lnTo>
                <a:lnTo>
                  <a:pt x="145539" y="440055"/>
                </a:lnTo>
                <a:lnTo>
                  <a:pt x="145539" y="441008"/>
                </a:lnTo>
                <a:lnTo>
                  <a:pt x="145539" y="441008"/>
                </a:lnTo>
                <a:lnTo>
                  <a:pt x="145539" y="441008"/>
                </a:lnTo>
                <a:lnTo>
                  <a:pt x="145539" y="441960"/>
                </a:lnTo>
                <a:lnTo>
                  <a:pt x="146490" y="442913"/>
                </a:lnTo>
                <a:lnTo>
                  <a:pt x="149344" y="444818"/>
                </a:lnTo>
                <a:lnTo>
                  <a:pt x="150295" y="445770"/>
                </a:lnTo>
                <a:lnTo>
                  <a:pt x="150295" y="446723"/>
                </a:lnTo>
                <a:lnTo>
                  <a:pt x="150295" y="447675"/>
                </a:lnTo>
                <a:lnTo>
                  <a:pt x="148393" y="448628"/>
                </a:lnTo>
                <a:lnTo>
                  <a:pt x="147441" y="450533"/>
                </a:lnTo>
                <a:lnTo>
                  <a:pt x="147441" y="450533"/>
                </a:lnTo>
                <a:lnTo>
                  <a:pt x="147441" y="451485"/>
                </a:lnTo>
                <a:lnTo>
                  <a:pt x="148393" y="452438"/>
                </a:lnTo>
                <a:lnTo>
                  <a:pt x="148393" y="453390"/>
                </a:lnTo>
                <a:lnTo>
                  <a:pt x="148393" y="454343"/>
                </a:lnTo>
                <a:lnTo>
                  <a:pt x="147441" y="455295"/>
                </a:lnTo>
                <a:lnTo>
                  <a:pt x="146490" y="456248"/>
                </a:lnTo>
                <a:lnTo>
                  <a:pt x="145539" y="457200"/>
                </a:lnTo>
                <a:lnTo>
                  <a:pt x="144588" y="458153"/>
                </a:lnTo>
                <a:lnTo>
                  <a:pt x="143637" y="458153"/>
                </a:lnTo>
                <a:lnTo>
                  <a:pt x="142685" y="458153"/>
                </a:lnTo>
                <a:lnTo>
                  <a:pt x="141734" y="459105"/>
                </a:lnTo>
                <a:lnTo>
                  <a:pt x="141734" y="460058"/>
                </a:lnTo>
                <a:lnTo>
                  <a:pt x="141734" y="461010"/>
                </a:lnTo>
                <a:lnTo>
                  <a:pt x="142685" y="462915"/>
                </a:lnTo>
                <a:lnTo>
                  <a:pt x="144588" y="465773"/>
                </a:lnTo>
                <a:lnTo>
                  <a:pt x="144588" y="467678"/>
                </a:lnTo>
                <a:lnTo>
                  <a:pt x="144588" y="469583"/>
                </a:lnTo>
                <a:lnTo>
                  <a:pt x="144588" y="471488"/>
                </a:lnTo>
                <a:lnTo>
                  <a:pt x="143637" y="472440"/>
                </a:lnTo>
                <a:lnTo>
                  <a:pt x="142685" y="473393"/>
                </a:lnTo>
                <a:lnTo>
                  <a:pt x="141734" y="473393"/>
                </a:lnTo>
                <a:lnTo>
                  <a:pt x="139831" y="473393"/>
                </a:lnTo>
                <a:lnTo>
                  <a:pt x="137929" y="473393"/>
                </a:lnTo>
                <a:lnTo>
                  <a:pt x="133173" y="476250"/>
                </a:lnTo>
                <a:lnTo>
                  <a:pt x="133173" y="477203"/>
                </a:lnTo>
                <a:lnTo>
                  <a:pt x="133173" y="480060"/>
                </a:lnTo>
                <a:lnTo>
                  <a:pt x="133173" y="481013"/>
                </a:lnTo>
                <a:lnTo>
                  <a:pt x="134124" y="481013"/>
                </a:lnTo>
                <a:lnTo>
                  <a:pt x="133173" y="481013"/>
                </a:lnTo>
                <a:lnTo>
                  <a:pt x="132222" y="481013"/>
                </a:lnTo>
                <a:lnTo>
                  <a:pt x="131270" y="481013"/>
                </a:lnTo>
                <a:lnTo>
                  <a:pt x="131270" y="481965"/>
                </a:lnTo>
                <a:lnTo>
                  <a:pt x="131270" y="482918"/>
                </a:lnTo>
                <a:lnTo>
                  <a:pt x="131270" y="483870"/>
                </a:lnTo>
                <a:lnTo>
                  <a:pt x="131270" y="484823"/>
                </a:lnTo>
                <a:lnTo>
                  <a:pt x="131270" y="485775"/>
                </a:lnTo>
                <a:lnTo>
                  <a:pt x="131270" y="485775"/>
                </a:lnTo>
                <a:lnTo>
                  <a:pt x="132222" y="485775"/>
                </a:lnTo>
                <a:lnTo>
                  <a:pt x="133173" y="485775"/>
                </a:lnTo>
                <a:lnTo>
                  <a:pt x="136978" y="484823"/>
                </a:lnTo>
                <a:lnTo>
                  <a:pt x="137929" y="484823"/>
                </a:lnTo>
                <a:lnTo>
                  <a:pt x="138880" y="484823"/>
                </a:lnTo>
                <a:lnTo>
                  <a:pt x="138880" y="484823"/>
                </a:lnTo>
                <a:lnTo>
                  <a:pt x="138880" y="484823"/>
                </a:lnTo>
                <a:lnTo>
                  <a:pt x="138880" y="485775"/>
                </a:lnTo>
                <a:lnTo>
                  <a:pt x="138880" y="486728"/>
                </a:lnTo>
                <a:lnTo>
                  <a:pt x="138880" y="486728"/>
                </a:lnTo>
                <a:lnTo>
                  <a:pt x="139831" y="486728"/>
                </a:lnTo>
                <a:lnTo>
                  <a:pt x="139831" y="487680"/>
                </a:lnTo>
                <a:lnTo>
                  <a:pt x="139831" y="489585"/>
                </a:lnTo>
                <a:lnTo>
                  <a:pt x="137929" y="496253"/>
                </a:lnTo>
                <a:lnTo>
                  <a:pt x="137929" y="497205"/>
                </a:lnTo>
                <a:lnTo>
                  <a:pt x="137929" y="498158"/>
                </a:lnTo>
                <a:lnTo>
                  <a:pt x="137929" y="499110"/>
                </a:lnTo>
                <a:lnTo>
                  <a:pt x="136978" y="500063"/>
                </a:lnTo>
                <a:lnTo>
                  <a:pt x="135075" y="501968"/>
                </a:lnTo>
                <a:lnTo>
                  <a:pt x="135075" y="502920"/>
                </a:lnTo>
                <a:lnTo>
                  <a:pt x="135075" y="504825"/>
                </a:lnTo>
                <a:lnTo>
                  <a:pt x="135075" y="506730"/>
                </a:lnTo>
                <a:lnTo>
                  <a:pt x="135075" y="507683"/>
                </a:lnTo>
                <a:lnTo>
                  <a:pt x="136027" y="508635"/>
                </a:lnTo>
                <a:lnTo>
                  <a:pt x="136978" y="508635"/>
                </a:lnTo>
                <a:lnTo>
                  <a:pt x="137929" y="508635"/>
                </a:lnTo>
                <a:lnTo>
                  <a:pt x="138880" y="508635"/>
                </a:lnTo>
                <a:lnTo>
                  <a:pt x="138880" y="509588"/>
                </a:lnTo>
                <a:lnTo>
                  <a:pt x="138880" y="510540"/>
                </a:lnTo>
                <a:lnTo>
                  <a:pt x="138880" y="514350"/>
                </a:lnTo>
                <a:lnTo>
                  <a:pt x="138880" y="515303"/>
                </a:lnTo>
                <a:lnTo>
                  <a:pt x="138880" y="516255"/>
                </a:lnTo>
                <a:lnTo>
                  <a:pt x="138880" y="517208"/>
                </a:lnTo>
                <a:lnTo>
                  <a:pt x="138880" y="518160"/>
                </a:lnTo>
                <a:lnTo>
                  <a:pt x="138880" y="519113"/>
                </a:lnTo>
                <a:lnTo>
                  <a:pt x="138880" y="520065"/>
                </a:lnTo>
                <a:lnTo>
                  <a:pt x="138880" y="521018"/>
                </a:lnTo>
                <a:lnTo>
                  <a:pt x="139831" y="521970"/>
                </a:lnTo>
                <a:lnTo>
                  <a:pt x="140783" y="521970"/>
                </a:lnTo>
                <a:lnTo>
                  <a:pt x="141734" y="521970"/>
                </a:lnTo>
                <a:lnTo>
                  <a:pt x="142685" y="521970"/>
                </a:lnTo>
                <a:lnTo>
                  <a:pt x="144588" y="520065"/>
                </a:lnTo>
                <a:lnTo>
                  <a:pt x="145539" y="520065"/>
                </a:lnTo>
                <a:lnTo>
                  <a:pt x="146490" y="521018"/>
                </a:lnTo>
                <a:lnTo>
                  <a:pt x="146490" y="521970"/>
                </a:lnTo>
                <a:lnTo>
                  <a:pt x="146490" y="523875"/>
                </a:lnTo>
                <a:lnTo>
                  <a:pt x="146490" y="524828"/>
                </a:lnTo>
                <a:lnTo>
                  <a:pt x="147441" y="525780"/>
                </a:lnTo>
                <a:lnTo>
                  <a:pt x="148393" y="526733"/>
                </a:lnTo>
                <a:lnTo>
                  <a:pt x="149344" y="527685"/>
                </a:lnTo>
                <a:lnTo>
                  <a:pt x="150295" y="528638"/>
                </a:lnTo>
                <a:lnTo>
                  <a:pt x="150295" y="529590"/>
                </a:lnTo>
                <a:lnTo>
                  <a:pt x="150295" y="530543"/>
                </a:lnTo>
                <a:lnTo>
                  <a:pt x="150295" y="532448"/>
                </a:lnTo>
                <a:lnTo>
                  <a:pt x="149344" y="536258"/>
                </a:lnTo>
                <a:lnTo>
                  <a:pt x="149344" y="540068"/>
                </a:lnTo>
                <a:lnTo>
                  <a:pt x="149344" y="541020"/>
                </a:lnTo>
                <a:lnTo>
                  <a:pt x="149344" y="541020"/>
                </a:lnTo>
                <a:lnTo>
                  <a:pt x="146490" y="541020"/>
                </a:lnTo>
                <a:lnTo>
                  <a:pt x="145539" y="541973"/>
                </a:lnTo>
                <a:lnTo>
                  <a:pt x="145539" y="543878"/>
                </a:lnTo>
                <a:lnTo>
                  <a:pt x="145539" y="544830"/>
                </a:lnTo>
                <a:lnTo>
                  <a:pt x="144588" y="544830"/>
                </a:lnTo>
                <a:lnTo>
                  <a:pt x="143637" y="544830"/>
                </a:lnTo>
                <a:lnTo>
                  <a:pt x="142685" y="545783"/>
                </a:lnTo>
                <a:lnTo>
                  <a:pt x="142685" y="548640"/>
                </a:lnTo>
                <a:lnTo>
                  <a:pt x="142685" y="549593"/>
                </a:lnTo>
                <a:lnTo>
                  <a:pt x="141734" y="550545"/>
                </a:lnTo>
                <a:lnTo>
                  <a:pt x="141734" y="551498"/>
                </a:lnTo>
                <a:lnTo>
                  <a:pt x="141734" y="551498"/>
                </a:lnTo>
                <a:lnTo>
                  <a:pt x="141734" y="552450"/>
                </a:lnTo>
                <a:lnTo>
                  <a:pt x="141734" y="552450"/>
                </a:lnTo>
                <a:lnTo>
                  <a:pt x="141734" y="554355"/>
                </a:lnTo>
                <a:lnTo>
                  <a:pt x="141734" y="555308"/>
                </a:lnTo>
                <a:lnTo>
                  <a:pt x="141734" y="556260"/>
                </a:lnTo>
                <a:lnTo>
                  <a:pt x="138880" y="559118"/>
                </a:lnTo>
                <a:lnTo>
                  <a:pt x="135075" y="563880"/>
                </a:lnTo>
                <a:lnTo>
                  <a:pt x="133173" y="566738"/>
                </a:lnTo>
                <a:lnTo>
                  <a:pt x="131270" y="570548"/>
                </a:lnTo>
                <a:lnTo>
                  <a:pt x="130319" y="572453"/>
                </a:lnTo>
                <a:lnTo>
                  <a:pt x="128417" y="572453"/>
                </a:lnTo>
                <a:lnTo>
                  <a:pt x="125563" y="572453"/>
                </a:lnTo>
                <a:lnTo>
                  <a:pt x="123661" y="572453"/>
                </a:lnTo>
                <a:lnTo>
                  <a:pt x="121758" y="574358"/>
                </a:lnTo>
                <a:lnTo>
                  <a:pt x="120807" y="577215"/>
                </a:lnTo>
                <a:lnTo>
                  <a:pt x="120807" y="579120"/>
                </a:lnTo>
                <a:lnTo>
                  <a:pt x="121758" y="584835"/>
                </a:lnTo>
                <a:lnTo>
                  <a:pt x="122709" y="590550"/>
                </a:lnTo>
                <a:lnTo>
                  <a:pt x="122709" y="592455"/>
                </a:lnTo>
                <a:lnTo>
                  <a:pt x="121758" y="595313"/>
                </a:lnTo>
                <a:lnTo>
                  <a:pt x="118904" y="599123"/>
                </a:lnTo>
                <a:lnTo>
                  <a:pt x="115100" y="604838"/>
                </a:lnTo>
                <a:lnTo>
                  <a:pt x="115100" y="605790"/>
                </a:lnTo>
                <a:lnTo>
                  <a:pt x="116051" y="606743"/>
                </a:lnTo>
                <a:lnTo>
                  <a:pt x="117002" y="607695"/>
                </a:lnTo>
                <a:lnTo>
                  <a:pt x="117002" y="607695"/>
                </a:lnTo>
                <a:lnTo>
                  <a:pt x="117002" y="607695"/>
                </a:lnTo>
                <a:lnTo>
                  <a:pt x="117002" y="607695"/>
                </a:lnTo>
                <a:lnTo>
                  <a:pt x="117002" y="607695"/>
                </a:lnTo>
                <a:lnTo>
                  <a:pt x="117002" y="607695"/>
                </a:lnTo>
                <a:lnTo>
                  <a:pt x="117002" y="607695"/>
                </a:lnTo>
                <a:lnTo>
                  <a:pt x="117002" y="607695"/>
                </a:lnTo>
                <a:lnTo>
                  <a:pt x="120807" y="614363"/>
                </a:lnTo>
                <a:lnTo>
                  <a:pt x="120807" y="614363"/>
                </a:lnTo>
                <a:lnTo>
                  <a:pt x="120807" y="614363"/>
                </a:lnTo>
                <a:lnTo>
                  <a:pt x="118904" y="613410"/>
                </a:lnTo>
                <a:lnTo>
                  <a:pt x="117002" y="615315"/>
                </a:lnTo>
                <a:lnTo>
                  <a:pt x="114148" y="618173"/>
                </a:lnTo>
                <a:lnTo>
                  <a:pt x="111294" y="621030"/>
                </a:lnTo>
                <a:lnTo>
                  <a:pt x="108441" y="623888"/>
                </a:lnTo>
                <a:lnTo>
                  <a:pt x="105587" y="626745"/>
                </a:lnTo>
                <a:lnTo>
                  <a:pt x="102733" y="629603"/>
                </a:lnTo>
                <a:lnTo>
                  <a:pt x="99880" y="632460"/>
                </a:lnTo>
                <a:lnTo>
                  <a:pt x="97026" y="635318"/>
                </a:lnTo>
                <a:lnTo>
                  <a:pt x="94172" y="638175"/>
                </a:lnTo>
                <a:lnTo>
                  <a:pt x="91319" y="641033"/>
                </a:lnTo>
                <a:lnTo>
                  <a:pt x="88465" y="643890"/>
                </a:lnTo>
                <a:lnTo>
                  <a:pt x="85611" y="646748"/>
                </a:lnTo>
                <a:lnTo>
                  <a:pt x="82757" y="649605"/>
                </a:lnTo>
                <a:lnTo>
                  <a:pt x="79904" y="652463"/>
                </a:lnTo>
                <a:lnTo>
                  <a:pt x="77050" y="655320"/>
                </a:lnTo>
                <a:lnTo>
                  <a:pt x="74196" y="658178"/>
                </a:lnTo>
                <a:lnTo>
                  <a:pt x="71343" y="661035"/>
                </a:lnTo>
                <a:lnTo>
                  <a:pt x="68489" y="663893"/>
                </a:lnTo>
                <a:lnTo>
                  <a:pt x="65635" y="673418"/>
                </a:lnTo>
                <a:lnTo>
                  <a:pt x="61830" y="676275"/>
                </a:lnTo>
                <a:lnTo>
                  <a:pt x="57074" y="679133"/>
                </a:lnTo>
                <a:lnTo>
                  <a:pt x="56123" y="680085"/>
                </a:lnTo>
                <a:lnTo>
                  <a:pt x="58025" y="687705"/>
                </a:lnTo>
                <a:lnTo>
                  <a:pt x="60879" y="696278"/>
                </a:lnTo>
                <a:lnTo>
                  <a:pt x="63733" y="704850"/>
                </a:lnTo>
                <a:lnTo>
                  <a:pt x="65635" y="711518"/>
                </a:lnTo>
                <a:lnTo>
                  <a:pt x="69440" y="722948"/>
                </a:lnTo>
                <a:lnTo>
                  <a:pt x="69440" y="724853"/>
                </a:lnTo>
                <a:lnTo>
                  <a:pt x="68489" y="738188"/>
                </a:lnTo>
                <a:lnTo>
                  <a:pt x="68489" y="741045"/>
                </a:lnTo>
                <a:lnTo>
                  <a:pt x="69440" y="742950"/>
                </a:lnTo>
                <a:lnTo>
                  <a:pt x="74196" y="748665"/>
                </a:lnTo>
                <a:lnTo>
                  <a:pt x="75148" y="750570"/>
                </a:lnTo>
                <a:lnTo>
                  <a:pt x="77050" y="758190"/>
                </a:lnTo>
                <a:lnTo>
                  <a:pt x="78952" y="762953"/>
                </a:lnTo>
                <a:lnTo>
                  <a:pt x="79904" y="763905"/>
                </a:lnTo>
                <a:lnTo>
                  <a:pt x="80855" y="764858"/>
                </a:lnTo>
                <a:lnTo>
                  <a:pt x="84660" y="767715"/>
                </a:lnTo>
                <a:lnTo>
                  <a:pt x="85611" y="768668"/>
                </a:lnTo>
                <a:lnTo>
                  <a:pt x="85611" y="769620"/>
                </a:lnTo>
                <a:lnTo>
                  <a:pt x="85611" y="770573"/>
                </a:lnTo>
                <a:lnTo>
                  <a:pt x="85611" y="780098"/>
                </a:lnTo>
                <a:lnTo>
                  <a:pt x="85611" y="782955"/>
                </a:lnTo>
                <a:lnTo>
                  <a:pt x="88465" y="789623"/>
                </a:lnTo>
                <a:lnTo>
                  <a:pt x="90367" y="793433"/>
                </a:lnTo>
                <a:lnTo>
                  <a:pt x="91319" y="798195"/>
                </a:lnTo>
                <a:lnTo>
                  <a:pt x="91319" y="802958"/>
                </a:lnTo>
                <a:lnTo>
                  <a:pt x="91319" y="806768"/>
                </a:lnTo>
                <a:lnTo>
                  <a:pt x="91319" y="815340"/>
                </a:lnTo>
                <a:lnTo>
                  <a:pt x="91319" y="824865"/>
                </a:lnTo>
                <a:lnTo>
                  <a:pt x="91319" y="831533"/>
                </a:lnTo>
                <a:lnTo>
                  <a:pt x="91319" y="841058"/>
                </a:lnTo>
                <a:lnTo>
                  <a:pt x="91319" y="853440"/>
                </a:lnTo>
                <a:lnTo>
                  <a:pt x="90367" y="856298"/>
                </a:lnTo>
                <a:lnTo>
                  <a:pt x="90367" y="858203"/>
                </a:lnTo>
                <a:lnTo>
                  <a:pt x="90367" y="860108"/>
                </a:lnTo>
                <a:lnTo>
                  <a:pt x="90367" y="862013"/>
                </a:lnTo>
                <a:lnTo>
                  <a:pt x="91319" y="862965"/>
                </a:lnTo>
                <a:lnTo>
                  <a:pt x="91319" y="863918"/>
                </a:lnTo>
                <a:lnTo>
                  <a:pt x="92270" y="867728"/>
                </a:lnTo>
                <a:lnTo>
                  <a:pt x="92270" y="868680"/>
                </a:lnTo>
                <a:lnTo>
                  <a:pt x="92270" y="869633"/>
                </a:lnTo>
                <a:lnTo>
                  <a:pt x="92270" y="869633"/>
                </a:lnTo>
                <a:lnTo>
                  <a:pt x="91319" y="869633"/>
                </a:lnTo>
                <a:lnTo>
                  <a:pt x="90367" y="870585"/>
                </a:lnTo>
                <a:lnTo>
                  <a:pt x="90367" y="871538"/>
                </a:lnTo>
                <a:lnTo>
                  <a:pt x="88465" y="877253"/>
                </a:lnTo>
                <a:lnTo>
                  <a:pt x="88465" y="879158"/>
                </a:lnTo>
                <a:lnTo>
                  <a:pt x="88465" y="881063"/>
                </a:lnTo>
                <a:lnTo>
                  <a:pt x="90367" y="887730"/>
                </a:lnTo>
                <a:lnTo>
                  <a:pt x="91319" y="888683"/>
                </a:lnTo>
                <a:lnTo>
                  <a:pt x="93221" y="889635"/>
                </a:lnTo>
                <a:lnTo>
                  <a:pt x="97026" y="890588"/>
                </a:lnTo>
                <a:lnTo>
                  <a:pt x="96075" y="892493"/>
                </a:lnTo>
                <a:lnTo>
                  <a:pt x="96075" y="894398"/>
                </a:lnTo>
                <a:lnTo>
                  <a:pt x="97026" y="896303"/>
                </a:lnTo>
                <a:lnTo>
                  <a:pt x="97026" y="898208"/>
                </a:lnTo>
                <a:lnTo>
                  <a:pt x="97026" y="900113"/>
                </a:lnTo>
                <a:lnTo>
                  <a:pt x="95124" y="904875"/>
                </a:lnTo>
                <a:lnTo>
                  <a:pt x="95124" y="906780"/>
                </a:lnTo>
                <a:lnTo>
                  <a:pt x="96075" y="912495"/>
                </a:lnTo>
                <a:lnTo>
                  <a:pt x="96075" y="914400"/>
                </a:lnTo>
                <a:lnTo>
                  <a:pt x="98928" y="919163"/>
                </a:lnTo>
                <a:lnTo>
                  <a:pt x="99880" y="923925"/>
                </a:lnTo>
                <a:lnTo>
                  <a:pt x="99880" y="939165"/>
                </a:lnTo>
                <a:lnTo>
                  <a:pt x="101782" y="939165"/>
                </a:lnTo>
                <a:lnTo>
                  <a:pt x="104636" y="939165"/>
                </a:lnTo>
                <a:lnTo>
                  <a:pt x="106538" y="939165"/>
                </a:lnTo>
                <a:lnTo>
                  <a:pt x="110343" y="940118"/>
                </a:lnTo>
                <a:lnTo>
                  <a:pt x="113197" y="941070"/>
                </a:lnTo>
                <a:lnTo>
                  <a:pt x="119856" y="941070"/>
                </a:lnTo>
                <a:lnTo>
                  <a:pt x="126514" y="941070"/>
                </a:lnTo>
                <a:lnTo>
                  <a:pt x="134124" y="941070"/>
                </a:lnTo>
                <a:lnTo>
                  <a:pt x="142685" y="941070"/>
                </a:lnTo>
                <a:lnTo>
                  <a:pt x="142685" y="940118"/>
                </a:lnTo>
                <a:lnTo>
                  <a:pt x="142685" y="939165"/>
                </a:lnTo>
                <a:lnTo>
                  <a:pt x="142685" y="938213"/>
                </a:lnTo>
                <a:lnTo>
                  <a:pt x="143637" y="936308"/>
                </a:lnTo>
                <a:lnTo>
                  <a:pt x="143637" y="935355"/>
                </a:lnTo>
                <a:lnTo>
                  <a:pt x="143637" y="930593"/>
                </a:lnTo>
                <a:lnTo>
                  <a:pt x="143637" y="927735"/>
                </a:lnTo>
                <a:lnTo>
                  <a:pt x="143637" y="926783"/>
                </a:lnTo>
                <a:lnTo>
                  <a:pt x="144588" y="925830"/>
                </a:lnTo>
                <a:lnTo>
                  <a:pt x="145539" y="921068"/>
                </a:lnTo>
                <a:lnTo>
                  <a:pt x="146490" y="904875"/>
                </a:lnTo>
                <a:lnTo>
                  <a:pt x="147441" y="895350"/>
                </a:lnTo>
                <a:lnTo>
                  <a:pt x="147441" y="893445"/>
                </a:lnTo>
                <a:lnTo>
                  <a:pt x="145539" y="894398"/>
                </a:lnTo>
                <a:lnTo>
                  <a:pt x="144588" y="895350"/>
                </a:lnTo>
                <a:lnTo>
                  <a:pt x="144588" y="896303"/>
                </a:lnTo>
                <a:lnTo>
                  <a:pt x="143637" y="899160"/>
                </a:lnTo>
                <a:lnTo>
                  <a:pt x="142685" y="901065"/>
                </a:lnTo>
                <a:lnTo>
                  <a:pt x="142685" y="902970"/>
                </a:lnTo>
                <a:lnTo>
                  <a:pt x="142685" y="904875"/>
                </a:lnTo>
                <a:lnTo>
                  <a:pt x="143637" y="906780"/>
                </a:lnTo>
                <a:lnTo>
                  <a:pt x="142685" y="906780"/>
                </a:lnTo>
                <a:lnTo>
                  <a:pt x="141734" y="906780"/>
                </a:lnTo>
                <a:lnTo>
                  <a:pt x="140783" y="906780"/>
                </a:lnTo>
                <a:lnTo>
                  <a:pt x="139831" y="906780"/>
                </a:lnTo>
                <a:lnTo>
                  <a:pt x="138880" y="905828"/>
                </a:lnTo>
                <a:lnTo>
                  <a:pt x="137929" y="904875"/>
                </a:lnTo>
                <a:lnTo>
                  <a:pt x="136978" y="903923"/>
                </a:lnTo>
                <a:lnTo>
                  <a:pt x="136027" y="902970"/>
                </a:lnTo>
                <a:lnTo>
                  <a:pt x="135075" y="902018"/>
                </a:lnTo>
                <a:lnTo>
                  <a:pt x="134124" y="901065"/>
                </a:lnTo>
                <a:lnTo>
                  <a:pt x="133173" y="901065"/>
                </a:lnTo>
                <a:lnTo>
                  <a:pt x="132222" y="902018"/>
                </a:lnTo>
                <a:lnTo>
                  <a:pt x="132222" y="901065"/>
                </a:lnTo>
                <a:lnTo>
                  <a:pt x="131270" y="898208"/>
                </a:lnTo>
                <a:lnTo>
                  <a:pt x="131270" y="896303"/>
                </a:lnTo>
                <a:lnTo>
                  <a:pt x="131270" y="896303"/>
                </a:lnTo>
                <a:lnTo>
                  <a:pt x="131270" y="896303"/>
                </a:lnTo>
                <a:lnTo>
                  <a:pt x="131270" y="896303"/>
                </a:lnTo>
                <a:lnTo>
                  <a:pt x="131270" y="895350"/>
                </a:lnTo>
                <a:lnTo>
                  <a:pt x="130319" y="894398"/>
                </a:lnTo>
                <a:lnTo>
                  <a:pt x="130319" y="893445"/>
                </a:lnTo>
                <a:lnTo>
                  <a:pt x="129368" y="892493"/>
                </a:lnTo>
                <a:lnTo>
                  <a:pt x="128417" y="892493"/>
                </a:lnTo>
                <a:lnTo>
                  <a:pt x="127465" y="892493"/>
                </a:lnTo>
                <a:lnTo>
                  <a:pt x="127465" y="892493"/>
                </a:lnTo>
                <a:lnTo>
                  <a:pt x="127465" y="891540"/>
                </a:lnTo>
                <a:lnTo>
                  <a:pt x="127465" y="891540"/>
                </a:lnTo>
                <a:lnTo>
                  <a:pt x="127465" y="891540"/>
                </a:lnTo>
                <a:lnTo>
                  <a:pt x="126514" y="891540"/>
                </a:lnTo>
                <a:lnTo>
                  <a:pt x="125563" y="891540"/>
                </a:lnTo>
                <a:lnTo>
                  <a:pt x="125563" y="891540"/>
                </a:lnTo>
                <a:lnTo>
                  <a:pt x="125563" y="893445"/>
                </a:lnTo>
                <a:lnTo>
                  <a:pt x="125563" y="893445"/>
                </a:lnTo>
                <a:lnTo>
                  <a:pt x="124612" y="893445"/>
                </a:lnTo>
                <a:lnTo>
                  <a:pt x="123661" y="892493"/>
                </a:lnTo>
                <a:lnTo>
                  <a:pt x="123661" y="891540"/>
                </a:lnTo>
                <a:lnTo>
                  <a:pt x="123661" y="890588"/>
                </a:lnTo>
                <a:lnTo>
                  <a:pt x="124612" y="889635"/>
                </a:lnTo>
                <a:lnTo>
                  <a:pt x="125563" y="889635"/>
                </a:lnTo>
                <a:lnTo>
                  <a:pt x="126514" y="889635"/>
                </a:lnTo>
                <a:lnTo>
                  <a:pt x="127465" y="889635"/>
                </a:lnTo>
                <a:lnTo>
                  <a:pt x="128417" y="890588"/>
                </a:lnTo>
                <a:lnTo>
                  <a:pt x="128417" y="890588"/>
                </a:lnTo>
                <a:lnTo>
                  <a:pt x="129368" y="890588"/>
                </a:lnTo>
                <a:lnTo>
                  <a:pt x="130319" y="890588"/>
                </a:lnTo>
                <a:lnTo>
                  <a:pt x="131270" y="889635"/>
                </a:lnTo>
                <a:lnTo>
                  <a:pt x="131270" y="889635"/>
                </a:lnTo>
                <a:lnTo>
                  <a:pt x="131270" y="888683"/>
                </a:lnTo>
                <a:lnTo>
                  <a:pt x="134124" y="885825"/>
                </a:lnTo>
                <a:lnTo>
                  <a:pt x="134124" y="884873"/>
                </a:lnTo>
                <a:lnTo>
                  <a:pt x="134124" y="883920"/>
                </a:lnTo>
                <a:lnTo>
                  <a:pt x="134124" y="882968"/>
                </a:lnTo>
                <a:lnTo>
                  <a:pt x="134124" y="882015"/>
                </a:lnTo>
                <a:lnTo>
                  <a:pt x="134124" y="881063"/>
                </a:lnTo>
                <a:lnTo>
                  <a:pt x="134124" y="881063"/>
                </a:lnTo>
                <a:lnTo>
                  <a:pt x="135075" y="881063"/>
                </a:lnTo>
                <a:lnTo>
                  <a:pt x="135075" y="880110"/>
                </a:lnTo>
                <a:lnTo>
                  <a:pt x="135075" y="880110"/>
                </a:lnTo>
                <a:lnTo>
                  <a:pt x="135075" y="881063"/>
                </a:lnTo>
                <a:lnTo>
                  <a:pt x="135075" y="881063"/>
                </a:lnTo>
                <a:lnTo>
                  <a:pt x="135075" y="881063"/>
                </a:lnTo>
                <a:lnTo>
                  <a:pt x="135075" y="880110"/>
                </a:lnTo>
                <a:lnTo>
                  <a:pt x="135075" y="877253"/>
                </a:lnTo>
                <a:lnTo>
                  <a:pt x="136027" y="876300"/>
                </a:lnTo>
                <a:lnTo>
                  <a:pt x="136978" y="872490"/>
                </a:lnTo>
                <a:lnTo>
                  <a:pt x="137929" y="869633"/>
                </a:lnTo>
                <a:lnTo>
                  <a:pt x="140783" y="865823"/>
                </a:lnTo>
                <a:lnTo>
                  <a:pt x="142685" y="863918"/>
                </a:lnTo>
                <a:lnTo>
                  <a:pt x="156954" y="854393"/>
                </a:lnTo>
                <a:lnTo>
                  <a:pt x="157905" y="853440"/>
                </a:lnTo>
                <a:lnTo>
                  <a:pt x="160759" y="852488"/>
                </a:lnTo>
                <a:lnTo>
                  <a:pt x="161710" y="851535"/>
                </a:lnTo>
                <a:lnTo>
                  <a:pt x="162661" y="850583"/>
                </a:lnTo>
                <a:lnTo>
                  <a:pt x="161710" y="850583"/>
                </a:lnTo>
                <a:lnTo>
                  <a:pt x="161710" y="850583"/>
                </a:lnTo>
                <a:lnTo>
                  <a:pt x="161710" y="849630"/>
                </a:lnTo>
                <a:lnTo>
                  <a:pt x="162661" y="849630"/>
                </a:lnTo>
                <a:lnTo>
                  <a:pt x="163612" y="849630"/>
                </a:lnTo>
                <a:lnTo>
                  <a:pt x="164564" y="848678"/>
                </a:lnTo>
                <a:lnTo>
                  <a:pt x="164564" y="847725"/>
                </a:lnTo>
                <a:lnTo>
                  <a:pt x="166466" y="846773"/>
                </a:lnTo>
                <a:lnTo>
                  <a:pt x="167417" y="846773"/>
                </a:lnTo>
                <a:lnTo>
                  <a:pt x="167417" y="847725"/>
                </a:lnTo>
                <a:lnTo>
                  <a:pt x="166466" y="848678"/>
                </a:lnTo>
                <a:lnTo>
                  <a:pt x="165515" y="849630"/>
                </a:lnTo>
                <a:lnTo>
                  <a:pt x="164564" y="849630"/>
                </a:lnTo>
                <a:lnTo>
                  <a:pt x="164564" y="849630"/>
                </a:lnTo>
                <a:lnTo>
                  <a:pt x="166466" y="848678"/>
                </a:lnTo>
                <a:lnTo>
                  <a:pt x="174076" y="843915"/>
                </a:lnTo>
                <a:lnTo>
                  <a:pt x="180735" y="842010"/>
                </a:lnTo>
                <a:lnTo>
                  <a:pt x="188344" y="838200"/>
                </a:lnTo>
                <a:lnTo>
                  <a:pt x="199759" y="834390"/>
                </a:lnTo>
                <a:lnTo>
                  <a:pt x="212125" y="829628"/>
                </a:lnTo>
                <a:lnTo>
                  <a:pt x="214979" y="828675"/>
                </a:lnTo>
                <a:lnTo>
                  <a:pt x="220686" y="825818"/>
                </a:lnTo>
                <a:lnTo>
                  <a:pt x="221638" y="825818"/>
                </a:lnTo>
                <a:lnTo>
                  <a:pt x="228296" y="822960"/>
                </a:lnTo>
                <a:lnTo>
                  <a:pt x="228296" y="822960"/>
                </a:lnTo>
                <a:lnTo>
                  <a:pt x="236857" y="821055"/>
                </a:lnTo>
                <a:lnTo>
                  <a:pt x="245419" y="817245"/>
                </a:lnTo>
                <a:lnTo>
                  <a:pt x="261590" y="808673"/>
                </a:lnTo>
                <a:lnTo>
                  <a:pt x="265395" y="804863"/>
                </a:lnTo>
                <a:lnTo>
                  <a:pt x="265395" y="803910"/>
                </a:lnTo>
                <a:lnTo>
                  <a:pt x="265395" y="802958"/>
                </a:lnTo>
                <a:lnTo>
                  <a:pt x="265395" y="802005"/>
                </a:lnTo>
                <a:lnTo>
                  <a:pt x="265395" y="801053"/>
                </a:lnTo>
                <a:lnTo>
                  <a:pt x="271102" y="794385"/>
                </a:lnTo>
                <a:lnTo>
                  <a:pt x="279663" y="782003"/>
                </a:lnTo>
                <a:lnTo>
                  <a:pt x="280614" y="781050"/>
                </a:lnTo>
                <a:lnTo>
                  <a:pt x="280614" y="780098"/>
                </a:lnTo>
                <a:lnTo>
                  <a:pt x="280614" y="780098"/>
                </a:lnTo>
                <a:lnTo>
                  <a:pt x="280614" y="780098"/>
                </a:lnTo>
                <a:lnTo>
                  <a:pt x="280614" y="780098"/>
                </a:lnTo>
                <a:lnTo>
                  <a:pt x="280614" y="779145"/>
                </a:lnTo>
                <a:lnTo>
                  <a:pt x="280614" y="778193"/>
                </a:lnTo>
                <a:lnTo>
                  <a:pt x="279663" y="777240"/>
                </a:lnTo>
                <a:lnTo>
                  <a:pt x="279663" y="776288"/>
                </a:lnTo>
                <a:lnTo>
                  <a:pt x="279663" y="775335"/>
                </a:lnTo>
                <a:lnTo>
                  <a:pt x="282517" y="764858"/>
                </a:lnTo>
                <a:lnTo>
                  <a:pt x="282517" y="764858"/>
                </a:lnTo>
                <a:lnTo>
                  <a:pt x="282517" y="764858"/>
                </a:lnTo>
                <a:lnTo>
                  <a:pt x="282517" y="764858"/>
                </a:lnTo>
                <a:lnTo>
                  <a:pt x="282517" y="762000"/>
                </a:lnTo>
                <a:lnTo>
                  <a:pt x="281566" y="761048"/>
                </a:lnTo>
                <a:lnTo>
                  <a:pt x="279663" y="760095"/>
                </a:lnTo>
                <a:lnTo>
                  <a:pt x="279663" y="760095"/>
                </a:lnTo>
                <a:lnTo>
                  <a:pt x="279663" y="761048"/>
                </a:lnTo>
                <a:lnTo>
                  <a:pt x="279663" y="764858"/>
                </a:lnTo>
                <a:lnTo>
                  <a:pt x="279663" y="765810"/>
                </a:lnTo>
                <a:lnTo>
                  <a:pt x="278712" y="765810"/>
                </a:lnTo>
                <a:lnTo>
                  <a:pt x="277760" y="764858"/>
                </a:lnTo>
                <a:lnTo>
                  <a:pt x="276809" y="763905"/>
                </a:lnTo>
                <a:lnTo>
                  <a:pt x="275858" y="763905"/>
                </a:lnTo>
                <a:lnTo>
                  <a:pt x="274907" y="763905"/>
                </a:lnTo>
                <a:lnTo>
                  <a:pt x="273956" y="764858"/>
                </a:lnTo>
                <a:lnTo>
                  <a:pt x="273956" y="765810"/>
                </a:lnTo>
                <a:lnTo>
                  <a:pt x="274907" y="767715"/>
                </a:lnTo>
                <a:lnTo>
                  <a:pt x="272053" y="770573"/>
                </a:lnTo>
                <a:lnTo>
                  <a:pt x="272053" y="770573"/>
                </a:lnTo>
                <a:lnTo>
                  <a:pt x="272053" y="769620"/>
                </a:lnTo>
                <a:lnTo>
                  <a:pt x="273004" y="768668"/>
                </a:lnTo>
                <a:lnTo>
                  <a:pt x="273004" y="767715"/>
                </a:lnTo>
                <a:lnTo>
                  <a:pt x="273004" y="766763"/>
                </a:lnTo>
                <a:lnTo>
                  <a:pt x="273004" y="765810"/>
                </a:lnTo>
                <a:lnTo>
                  <a:pt x="273004" y="765810"/>
                </a:lnTo>
                <a:lnTo>
                  <a:pt x="273004" y="764858"/>
                </a:lnTo>
                <a:lnTo>
                  <a:pt x="273004" y="763905"/>
                </a:lnTo>
                <a:lnTo>
                  <a:pt x="273004" y="762953"/>
                </a:lnTo>
                <a:lnTo>
                  <a:pt x="273004" y="762000"/>
                </a:lnTo>
                <a:lnTo>
                  <a:pt x="273004" y="760095"/>
                </a:lnTo>
                <a:lnTo>
                  <a:pt x="273004" y="759143"/>
                </a:lnTo>
                <a:lnTo>
                  <a:pt x="273956" y="757238"/>
                </a:lnTo>
                <a:lnTo>
                  <a:pt x="273956" y="756285"/>
                </a:lnTo>
                <a:lnTo>
                  <a:pt x="273956" y="755333"/>
                </a:lnTo>
                <a:lnTo>
                  <a:pt x="273956" y="754380"/>
                </a:lnTo>
                <a:lnTo>
                  <a:pt x="273956" y="754380"/>
                </a:lnTo>
                <a:lnTo>
                  <a:pt x="273004" y="754380"/>
                </a:lnTo>
                <a:lnTo>
                  <a:pt x="273004" y="754380"/>
                </a:lnTo>
                <a:lnTo>
                  <a:pt x="273956" y="754380"/>
                </a:lnTo>
                <a:lnTo>
                  <a:pt x="274907" y="754380"/>
                </a:lnTo>
                <a:lnTo>
                  <a:pt x="274907" y="755333"/>
                </a:lnTo>
                <a:lnTo>
                  <a:pt x="274907" y="756285"/>
                </a:lnTo>
                <a:lnTo>
                  <a:pt x="274907" y="757238"/>
                </a:lnTo>
                <a:lnTo>
                  <a:pt x="275858" y="758190"/>
                </a:lnTo>
                <a:lnTo>
                  <a:pt x="276809" y="757238"/>
                </a:lnTo>
                <a:lnTo>
                  <a:pt x="276809" y="756285"/>
                </a:lnTo>
                <a:lnTo>
                  <a:pt x="276809" y="755333"/>
                </a:lnTo>
                <a:lnTo>
                  <a:pt x="276809" y="749618"/>
                </a:lnTo>
                <a:lnTo>
                  <a:pt x="277760" y="741998"/>
                </a:lnTo>
                <a:lnTo>
                  <a:pt x="280614" y="732473"/>
                </a:lnTo>
                <a:lnTo>
                  <a:pt x="280614" y="729615"/>
                </a:lnTo>
                <a:lnTo>
                  <a:pt x="280614" y="728663"/>
                </a:lnTo>
                <a:lnTo>
                  <a:pt x="279663" y="726758"/>
                </a:lnTo>
                <a:lnTo>
                  <a:pt x="279663" y="725805"/>
                </a:lnTo>
                <a:lnTo>
                  <a:pt x="279663" y="724853"/>
                </a:lnTo>
                <a:lnTo>
                  <a:pt x="279663" y="723900"/>
                </a:lnTo>
                <a:lnTo>
                  <a:pt x="280614" y="721995"/>
                </a:lnTo>
                <a:lnTo>
                  <a:pt x="282517" y="717233"/>
                </a:lnTo>
                <a:lnTo>
                  <a:pt x="283468" y="715328"/>
                </a:lnTo>
                <a:lnTo>
                  <a:pt x="285371" y="711518"/>
                </a:lnTo>
                <a:lnTo>
                  <a:pt x="285371" y="709613"/>
                </a:lnTo>
                <a:lnTo>
                  <a:pt x="284419" y="708660"/>
                </a:lnTo>
                <a:lnTo>
                  <a:pt x="284419" y="708660"/>
                </a:lnTo>
                <a:lnTo>
                  <a:pt x="284419" y="709613"/>
                </a:lnTo>
                <a:lnTo>
                  <a:pt x="284419" y="709613"/>
                </a:lnTo>
                <a:lnTo>
                  <a:pt x="283468" y="709613"/>
                </a:lnTo>
                <a:lnTo>
                  <a:pt x="282517" y="709613"/>
                </a:lnTo>
                <a:lnTo>
                  <a:pt x="282517" y="710565"/>
                </a:lnTo>
                <a:lnTo>
                  <a:pt x="282517" y="710565"/>
                </a:lnTo>
                <a:lnTo>
                  <a:pt x="281566" y="711518"/>
                </a:lnTo>
                <a:lnTo>
                  <a:pt x="280614" y="709613"/>
                </a:lnTo>
                <a:lnTo>
                  <a:pt x="278712" y="697230"/>
                </a:lnTo>
                <a:lnTo>
                  <a:pt x="278712" y="689610"/>
                </a:lnTo>
                <a:lnTo>
                  <a:pt x="281566" y="681038"/>
                </a:lnTo>
                <a:lnTo>
                  <a:pt x="281566" y="680085"/>
                </a:lnTo>
                <a:lnTo>
                  <a:pt x="281566" y="676275"/>
                </a:lnTo>
                <a:lnTo>
                  <a:pt x="281566" y="673418"/>
                </a:lnTo>
                <a:lnTo>
                  <a:pt x="282517" y="665798"/>
                </a:lnTo>
                <a:lnTo>
                  <a:pt x="282517" y="665798"/>
                </a:lnTo>
                <a:lnTo>
                  <a:pt x="282517" y="666750"/>
                </a:lnTo>
                <a:lnTo>
                  <a:pt x="282517" y="667703"/>
                </a:lnTo>
                <a:lnTo>
                  <a:pt x="282517" y="670560"/>
                </a:lnTo>
                <a:lnTo>
                  <a:pt x="282517" y="671513"/>
                </a:lnTo>
                <a:lnTo>
                  <a:pt x="282517" y="672465"/>
                </a:lnTo>
                <a:lnTo>
                  <a:pt x="281566" y="662940"/>
                </a:lnTo>
                <a:lnTo>
                  <a:pt x="281566" y="661988"/>
                </a:lnTo>
                <a:lnTo>
                  <a:pt x="281566" y="661035"/>
                </a:lnTo>
                <a:lnTo>
                  <a:pt x="281566" y="660083"/>
                </a:lnTo>
                <a:lnTo>
                  <a:pt x="281566" y="660083"/>
                </a:lnTo>
                <a:lnTo>
                  <a:pt x="280614" y="660083"/>
                </a:lnTo>
                <a:lnTo>
                  <a:pt x="279663" y="660083"/>
                </a:lnTo>
                <a:lnTo>
                  <a:pt x="279663" y="661035"/>
                </a:lnTo>
                <a:lnTo>
                  <a:pt x="279663" y="661035"/>
                </a:lnTo>
                <a:lnTo>
                  <a:pt x="279663" y="661035"/>
                </a:lnTo>
                <a:lnTo>
                  <a:pt x="279663" y="661035"/>
                </a:lnTo>
                <a:lnTo>
                  <a:pt x="279663" y="661035"/>
                </a:lnTo>
                <a:lnTo>
                  <a:pt x="279663" y="661035"/>
                </a:lnTo>
                <a:lnTo>
                  <a:pt x="279663" y="661035"/>
                </a:lnTo>
                <a:lnTo>
                  <a:pt x="279663" y="661035"/>
                </a:lnTo>
                <a:lnTo>
                  <a:pt x="279663" y="661035"/>
                </a:lnTo>
                <a:lnTo>
                  <a:pt x="278712" y="662940"/>
                </a:lnTo>
                <a:lnTo>
                  <a:pt x="278712" y="663893"/>
                </a:lnTo>
                <a:lnTo>
                  <a:pt x="279663" y="663893"/>
                </a:lnTo>
                <a:lnTo>
                  <a:pt x="280614" y="666750"/>
                </a:lnTo>
                <a:lnTo>
                  <a:pt x="279663" y="667703"/>
                </a:lnTo>
                <a:lnTo>
                  <a:pt x="278712" y="667703"/>
                </a:lnTo>
                <a:lnTo>
                  <a:pt x="277760" y="665798"/>
                </a:lnTo>
                <a:lnTo>
                  <a:pt x="277760" y="665798"/>
                </a:lnTo>
                <a:lnTo>
                  <a:pt x="277760" y="665798"/>
                </a:lnTo>
                <a:lnTo>
                  <a:pt x="277760" y="665798"/>
                </a:lnTo>
                <a:lnTo>
                  <a:pt x="277760" y="666750"/>
                </a:lnTo>
                <a:lnTo>
                  <a:pt x="276809" y="668655"/>
                </a:lnTo>
                <a:lnTo>
                  <a:pt x="276809" y="671513"/>
                </a:lnTo>
                <a:lnTo>
                  <a:pt x="277760" y="674370"/>
                </a:lnTo>
                <a:lnTo>
                  <a:pt x="278712" y="676275"/>
                </a:lnTo>
                <a:lnTo>
                  <a:pt x="277760" y="677228"/>
                </a:lnTo>
                <a:lnTo>
                  <a:pt x="277760" y="678180"/>
                </a:lnTo>
                <a:lnTo>
                  <a:pt x="277760" y="681038"/>
                </a:lnTo>
                <a:lnTo>
                  <a:pt x="277760" y="681990"/>
                </a:lnTo>
                <a:lnTo>
                  <a:pt x="276809" y="681038"/>
                </a:lnTo>
                <a:lnTo>
                  <a:pt x="275858" y="679133"/>
                </a:lnTo>
                <a:lnTo>
                  <a:pt x="274907" y="678180"/>
                </a:lnTo>
                <a:lnTo>
                  <a:pt x="273956" y="678180"/>
                </a:lnTo>
                <a:lnTo>
                  <a:pt x="273004" y="677228"/>
                </a:lnTo>
                <a:lnTo>
                  <a:pt x="273004" y="676275"/>
                </a:lnTo>
                <a:lnTo>
                  <a:pt x="273004" y="673418"/>
                </a:lnTo>
                <a:lnTo>
                  <a:pt x="274907" y="658178"/>
                </a:lnTo>
                <a:lnTo>
                  <a:pt x="274907" y="653415"/>
                </a:lnTo>
                <a:lnTo>
                  <a:pt x="273956" y="650558"/>
                </a:lnTo>
                <a:lnTo>
                  <a:pt x="273956" y="646748"/>
                </a:lnTo>
                <a:lnTo>
                  <a:pt x="273956" y="645795"/>
                </a:lnTo>
                <a:lnTo>
                  <a:pt x="272053" y="641985"/>
                </a:lnTo>
                <a:lnTo>
                  <a:pt x="271102" y="639128"/>
                </a:lnTo>
                <a:lnTo>
                  <a:pt x="271102" y="634365"/>
                </a:lnTo>
                <a:lnTo>
                  <a:pt x="271102" y="631508"/>
                </a:lnTo>
                <a:lnTo>
                  <a:pt x="269199" y="627698"/>
                </a:lnTo>
                <a:lnTo>
                  <a:pt x="268248" y="627698"/>
                </a:lnTo>
                <a:lnTo>
                  <a:pt x="267297" y="626745"/>
                </a:lnTo>
                <a:lnTo>
                  <a:pt x="264443" y="621030"/>
                </a:lnTo>
                <a:lnTo>
                  <a:pt x="262541" y="616268"/>
                </a:lnTo>
                <a:lnTo>
                  <a:pt x="262541" y="611505"/>
                </a:lnTo>
                <a:lnTo>
                  <a:pt x="263492" y="609600"/>
                </a:lnTo>
                <a:lnTo>
                  <a:pt x="263492" y="605790"/>
                </a:lnTo>
                <a:lnTo>
                  <a:pt x="263492" y="604838"/>
                </a:lnTo>
                <a:lnTo>
                  <a:pt x="261590" y="611505"/>
                </a:lnTo>
                <a:lnTo>
                  <a:pt x="260638" y="612458"/>
                </a:lnTo>
                <a:lnTo>
                  <a:pt x="260638" y="609600"/>
                </a:lnTo>
                <a:lnTo>
                  <a:pt x="260638" y="608648"/>
                </a:lnTo>
                <a:lnTo>
                  <a:pt x="259687" y="607695"/>
                </a:lnTo>
                <a:lnTo>
                  <a:pt x="258736" y="607695"/>
                </a:lnTo>
                <a:lnTo>
                  <a:pt x="258736" y="607695"/>
                </a:lnTo>
                <a:lnTo>
                  <a:pt x="259687" y="606743"/>
                </a:lnTo>
                <a:lnTo>
                  <a:pt x="260638" y="606743"/>
                </a:lnTo>
                <a:lnTo>
                  <a:pt x="261590" y="606743"/>
                </a:lnTo>
                <a:lnTo>
                  <a:pt x="261590" y="606743"/>
                </a:lnTo>
                <a:lnTo>
                  <a:pt x="261590" y="605790"/>
                </a:lnTo>
                <a:lnTo>
                  <a:pt x="261590" y="605790"/>
                </a:lnTo>
                <a:lnTo>
                  <a:pt x="260638" y="605790"/>
                </a:lnTo>
                <a:lnTo>
                  <a:pt x="260638" y="605790"/>
                </a:lnTo>
                <a:lnTo>
                  <a:pt x="260638" y="604838"/>
                </a:lnTo>
                <a:lnTo>
                  <a:pt x="259687" y="604838"/>
                </a:lnTo>
                <a:lnTo>
                  <a:pt x="259687" y="604838"/>
                </a:lnTo>
                <a:lnTo>
                  <a:pt x="259687" y="603885"/>
                </a:lnTo>
                <a:lnTo>
                  <a:pt x="259687" y="602933"/>
                </a:lnTo>
                <a:lnTo>
                  <a:pt x="259687" y="602933"/>
                </a:lnTo>
                <a:lnTo>
                  <a:pt x="259687" y="602933"/>
                </a:lnTo>
                <a:lnTo>
                  <a:pt x="259687" y="602933"/>
                </a:lnTo>
                <a:lnTo>
                  <a:pt x="259687" y="602933"/>
                </a:lnTo>
                <a:lnTo>
                  <a:pt x="259687" y="602933"/>
                </a:lnTo>
                <a:lnTo>
                  <a:pt x="259687" y="602933"/>
                </a:lnTo>
                <a:lnTo>
                  <a:pt x="259687" y="602933"/>
                </a:lnTo>
                <a:lnTo>
                  <a:pt x="258736" y="601980"/>
                </a:lnTo>
                <a:lnTo>
                  <a:pt x="257785" y="601980"/>
                </a:lnTo>
                <a:lnTo>
                  <a:pt x="257785" y="601980"/>
                </a:lnTo>
                <a:lnTo>
                  <a:pt x="257785" y="601028"/>
                </a:lnTo>
                <a:lnTo>
                  <a:pt x="257785" y="600075"/>
                </a:lnTo>
                <a:lnTo>
                  <a:pt x="257785" y="600075"/>
                </a:lnTo>
                <a:lnTo>
                  <a:pt x="257785" y="600075"/>
                </a:lnTo>
                <a:lnTo>
                  <a:pt x="257785" y="600075"/>
                </a:lnTo>
                <a:lnTo>
                  <a:pt x="258736" y="600075"/>
                </a:lnTo>
                <a:lnTo>
                  <a:pt x="259687" y="599123"/>
                </a:lnTo>
                <a:lnTo>
                  <a:pt x="259687" y="598170"/>
                </a:lnTo>
                <a:lnTo>
                  <a:pt x="259687" y="596265"/>
                </a:lnTo>
                <a:lnTo>
                  <a:pt x="259687" y="596265"/>
                </a:lnTo>
                <a:lnTo>
                  <a:pt x="259687" y="596265"/>
                </a:lnTo>
                <a:lnTo>
                  <a:pt x="259687" y="596265"/>
                </a:lnTo>
                <a:lnTo>
                  <a:pt x="259687" y="596265"/>
                </a:lnTo>
                <a:lnTo>
                  <a:pt x="259687" y="596265"/>
                </a:lnTo>
                <a:lnTo>
                  <a:pt x="259687" y="596265"/>
                </a:lnTo>
                <a:lnTo>
                  <a:pt x="259687" y="595313"/>
                </a:lnTo>
                <a:lnTo>
                  <a:pt x="259687" y="595313"/>
                </a:lnTo>
                <a:lnTo>
                  <a:pt x="260638" y="595313"/>
                </a:lnTo>
                <a:lnTo>
                  <a:pt x="261590" y="595313"/>
                </a:lnTo>
                <a:lnTo>
                  <a:pt x="261590" y="594360"/>
                </a:lnTo>
                <a:lnTo>
                  <a:pt x="261590" y="593408"/>
                </a:lnTo>
                <a:lnTo>
                  <a:pt x="261590" y="592455"/>
                </a:lnTo>
                <a:lnTo>
                  <a:pt x="260638" y="592455"/>
                </a:lnTo>
                <a:lnTo>
                  <a:pt x="260638" y="592455"/>
                </a:lnTo>
                <a:lnTo>
                  <a:pt x="260638" y="592455"/>
                </a:lnTo>
                <a:lnTo>
                  <a:pt x="260638" y="592455"/>
                </a:lnTo>
                <a:lnTo>
                  <a:pt x="260638" y="592455"/>
                </a:lnTo>
                <a:lnTo>
                  <a:pt x="260638" y="591503"/>
                </a:lnTo>
                <a:lnTo>
                  <a:pt x="260638" y="591503"/>
                </a:lnTo>
                <a:lnTo>
                  <a:pt x="260638" y="591503"/>
                </a:lnTo>
                <a:lnTo>
                  <a:pt x="260638" y="591503"/>
                </a:lnTo>
                <a:lnTo>
                  <a:pt x="259687" y="590550"/>
                </a:lnTo>
                <a:lnTo>
                  <a:pt x="258736" y="590550"/>
                </a:lnTo>
                <a:lnTo>
                  <a:pt x="256833" y="591503"/>
                </a:lnTo>
                <a:lnTo>
                  <a:pt x="256833" y="590550"/>
                </a:lnTo>
                <a:lnTo>
                  <a:pt x="256833" y="589598"/>
                </a:lnTo>
                <a:lnTo>
                  <a:pt x="256833" y="588645"/>
                </a:lnTo>
                <a:lnTo>
                  <a:pt x="256833" y="587693"/>
                </a:lnTo>
                <a:lnTo>
                  <a:pt x="255882" y="586740"/>
                </a:lnTo>
                <a:lnTo>
                  <a:pt x="253980" y="584835"/>
                </a:lnTo>
                <a:lnTo>
                  <a:pt x="253980" y="583883"/>
                </a:lnTo>
                <a:lnTo>
                  <a:pt x="253980" y="582930"/>
                </a:lnTo>
                <a:lnTo>
                  <a:pt x="254931" y="581978"/>
                </a:lnTo>
                <a:lnTo>
                  <a:pt x="254931" y="581978"/>
                </a:lnTo>
                <a:lnTo>
                  <a:pt x="254931" y="581025"/>
                </a:lnTo>
                <a:lnTo>
                  <a:pt x="254931" y="581025"/>
                </a:lnTo>
                <a:lnTo>
                  <a:pt x="254931" y="581025"/>
                </a:lnTo>
                <a:lnTo>
                  <a:pt x="253980" y="581025"/>
                </a:lnTo>
                <a:lnTo>
                  <a:pt x="253980" y="579120"/>
                </a:lnTo>
                <a:lnTo>
                  <a:pt x="253980" y="578168"/>
                </a:lnTo>
                <a:lnTo>
                  <a:pt x="253980" y="577215"/>
                </a:lnTo>
                <a:lnTo>
                  <a:pt x="252077" y="575310"/>
                </a:lnTo>
                <a:lnTo>
                  <a:pt x="252077" y="575310"/>
                </a:lnTo>
                <a:lnTo>
                  <a:pt x="249223" y="575310"/>
                </a:lnTo>
                <a:lnTo>
                  <a:pt x="248272" y="575310"/>
                </a:lnTo>
                <a:lnTo>
                  <a:pt x="247321" y="575310"/>
                </a:lnTo>
                <a:lnTo>
                  <a:pt x="247321" y="575310"/>
                </a:lnTo>
                <a:lnTo>
                  <a:pt x="247321" y="576263"/>
                </a:lnTo>
                <a:lnTo>
                  <a:pt x="247321" y="575310"/>
                </a:lnTo>
                <a:lnTo>
                  <a:pt x="248272" y="574358"/>
                </a:lnTo>
                <a:lnTo>
                  <a:pt x="249223" y="573405"/>
                </a:lnTo>
                <a:lnTo>
                  <a:pt x="249223" y="572453"/>
                </a:lnTo>
                <a:lnTo>
                  <a:pt x="248272" y="572453"/>
                </a:lnTo>
                <a:lnTo>
                  <a:pt x="246370" y="573405"/>
                </a:lnTo>
                <a:lnTo>
                  <a:pt x="246370" y="572453"/>
                </a:lnTo>
                <a:lnTo>
                  <a:pt x="246370" y="571500"/>
                </a:lnTo>
                <a:lnTo>
                  <a:pt x="246370" y="570548"/>
                </a:lnTo>
                <a:lnTo>
                  <a:pt x="246370" y="569595"/>
                </a:lnTo>
                <a:lnTo>
                  <a:pt x="245419" y="568643"/>
                </a:lnTo>
                <a:lnTo>
                  <a:pt x="244467" y="567690"/>
                </a:lnTo>
                <a:lnTo>
                  <a:pt x="243516" y="567690"/>
                </a:lnTo>
                <a:lnTo>
                  <a:pt x="242565" y="566738"/>
                </a:lnTo>
                <a:lnTo>
                  <a:pt x="242565" y="565785"/>
                </a:lnTo>
                <a:lnTo>
                  <a:pt x="241614" y="566738"/>
                </a:lnTo>
                <a:lnTo>
                  <a:pt x="241614" y="565785"/>
                </a:lnTo>
                <a:lnTo>
                  <a:pt x="241614" y="563880"/>
                </a:lnTo>
                <a:lnTo>
                  <a:pt x="240662" y="563880"/>
                </a:lnTo>
                <a:lnTo>
                  <a:pt x="239711" y="563880"/>
                </a:lnTo>
                <a:lnTo>
                  <a:pt x="237809" y="564833"/>
                </a:lnTo>
                <a:lnTo>
                  <a:pt x="237809" y="563880"/>
                </a:lnTo>
                <a:lnTo>
                  <a:pt x="239711" y="561975"/>
                </a:lnTo>
                <a:lnTo>
                  <a:pt x="239711" y="561023"/>
                </a:lnTo>
                <a:lnTo>
                  <a:pt x="239711" y="560070"/>
                </a:lnTo>
                <a:lnTo>
                  <a:pt x="239711" y="559118"/>
                </a:lnTo>
                <a:lnTo>
                  <a:pt x="239711" y="559118"/>
                </a:lnTo>
                <a:lnTo>
                  <a:pt x="238760" y="559118"/>
                </a:lnTo>
                <a:lnTo>
                  <a:pt x="237809" y="559118"/>
                </a:lnTo>
                <a:lnTo>
                  <a:pt x="236857" y="558165"/>
                </a:lnTo>
                <a:lnTo>
                  <a:pt x="236857" y="557213"/>
                </a:lnTo>
                <a:lnTo>
                  <a:pt x="236857" y="556260"/>
                </a:lnTo>
                <a:lnTo>
                  <a:pt x="236857" y="555308"/>
                </a:lnTo>
                <a:lnTo>
                  <a:pt x="236857" y="554355"/>
                </a:lnTo>
                <a:lnTo>
                  <a:pt x="237809" y="555308"/>
                </a:lnTo>
                <a:lnTo>
                  <a:pt x="238760" y="555308"/>
                </a:lnTo>
                <a:lnTo>
                  <a:pt x="239711" y="555308"/>
                </a:lnTo>
                <a:lnTo>
                  <a:pt x="240662" y="554355"/>
                </a:lnTo>
                <a:lnTo>
                  <a:pt x="240662" y="553403"/>
                </a:lnTo>
                <a:lnTo>
                  <a:pt x="239711" y="552450"/>
                </a:lnTo>
                <a:lnTo>
                  <a:pt x="239711" y="551498"/>
                </a:lnTo>
                <a:lnTo>
                  <a:pt x="240662" y="550545"/>
                </a:lnTo>
                <a:lnTo>
                  <a:pt x="240662" y="549593"/>
                </a:lnTo>
                <a:lnTo>
                  <a:pt x="241614" y="547688"/>
                </a:lnTo>
                <a:lnTo>
                  <a:pt x="241614" y="546735"/>
                </a:lnTo>
                <a:lnTo>
                  <a:pt x="241614" y="545783"/>
                </a:lnTo>
                <a:lnTo>
                  <a:pt x="241614" y="545783"/>
                </a:lnTo>
                <a:lnTo>
                  <a:pt x="241614" y="545783"/>
                </a:lnTo>
                <a:lnTo>
                  <a:pt x="237809" y="543878"/>
                </a:lnTo>
                <a:lnTo>
                  <a:pt x="236857" y="542925"/>
                </a:lnTo>
                <a:lnTo>
                  <a:pt x="236857" y="542925"/>
                </a:lnTo>
                <a:lnTo>
                  <a:pt x="236857" y="542925"/>
                </a:lnTo>
                <a:lnTo>
                  <a:pt x="236857" y="542925"/>
                </a:lnTo>
                <a:lnTo>
                  <a:pt x="236857" y="543878"/>
                </a:lnTo>
                <a:lnTo>
                  <a:pt x="237809" y="543878"/>
                </a:lnTo>
                <a:lnTo>
                  <a:pt x="238760" y="543878"/>
                </a:lnTo>
                <a:lnTo>
                  <a:pt x="239711" y="543878"/>
                </a:lnTo>
                <a:lnTo>
                  <a:pt x="241614" y="544830"/>
                </a:lnTo>
                <a:lnTo>
                  <a:pt x="242565" y="544830"/>
                </a:lnTo>
                <a:lnTo>
                  <a:pt x="242565" y="543878"/>
                </a:lnTo>
                <a:lnTo>
                  <a:pt x="242565" y="543878"/>
                </a:lnTo>
                <a:lnTo>
                  <a:pt x="242565" y="542925"/>
                </a:lnTo>
                <a:lnTo>
                  <a:pt x="242565" y="542925"/>
                </a:lnTo>
                <a:lnTo>
                  <a:pt x="242565" y="541973"/>
                </a:lnTo>
                <a:lnTo>
                  <a:pt x="242565" y="541020"/>
                </a:lnTo>
                <a:lnTo>
                  <a:pt x="242565" y="540068"/>
                </a:lnTo>
                <a:lnTo>
                  <a:pt x="242565" y="539115"/>
                </a:lnTo>
                <a:lnTo>
                  <a:pt x="242565" y="539115"/>
                </a:lnTo>
                <a:lnTo>
                  <a:pt x="242565" y="538163"/>
                </a:lnTo>
                <a:lnTo>
                  <a:pt x="242565" y="537210"/>
                </a:lnTo>
                <a:lnTo>
                  <a:pt x="242565" y="537210"/>
                </a:lnTo>
                <a:lnTo>
                  <a:pt x="242565" y="537210"/>
                </a:lnTo>
                <a:lnTo>
                  <a:pt x="242565" y="536258"/>
                </a:lnTo>
                <a:lnTo>
                  <a:pt x="242565" y="535305"/>
                </a:lnTo>
                <a:lnTo>
                  <a:pt x="242565" y="535305"/>
                </a:lnTo>
                <a:lnTo>
                  <a:pt x="242565" y="535305"/>
                </a:lnTo>
                <a:lnTo>
                  <a:pt x="242565" y="535305"/>
                </a:lnTo>
                <a:lnTo>
                  <a:pt x="242565" y="535305"/>
                </a:lnTo>
                <a:lnTo>
                  <a:pt x="242565" y="534353"/>
                </a:lnTo>
                <a:lnTo>
                  <a:pt x="242565" y="532448"/>
                </a:lnTo>
                <a:lnTo>
                  <a:pt x="242565" y="531495"/>
                </a:lnTo>
                <a:lnTo>
                  <a:pt x="242565" y="529590"/>
                </a:lnTo>
                <a:lnTo>
                  <a:pt x="242565" y="529590"/>
                </a:lnTo>
                <a:lnTo>
                  <a:pt x="241614" y="529590"/>
                </a:lnTo>
                <a:lnTo>
                  <a:pt x="240662" y="529590"/>
                </a:lnTo>
                <a:lnTo>
                  <a:pt x="239711" y="529590"/>
                </a:lnTo>
                <a:lnTo>
                  <a:pt x="238760" y="529590"/>
                </a:lnTo>
                <a:lnTo>
                  <a:pt x="238760" y="528638"/>
                </a:lnTo>
                <a:lnTo>
                  <a:pt x="239711" y="528638"/>
                </a:lnTo>
                <a:lnTo>
                  <a:pt x="240662" y="527685"/>
                </a:lnTo>
                <a:lnTo>
                  <a:pt x="241614" y="525780"/>
                </a:lnTo>
                <a:lnTo>
                  <a:pt x="241614" y="523875"/>
                </a:lnTo>
                <a:lnTo>
                  <a:pt x="241614" y="522923"/>
                </a:lnTo>
                <a:lnTo>
                  <a:pt x="240662" y="521018"/>
                </a:lnTo>
                <a:lnTo>
                  <a:pt x="239711" y="520065"/>
                </a:lnTo>
                <a:lnTo>
                  <a:pt x="239711" y="520065"/>
                </a:lnTo>
                <a:lnTo>
                  <a:pt x="238760" y="520065"/>
                </a:lnTo>
                <a:lnTo>
                  <a:pt x="237809" y="520065"/>
                </a:lnTo>
                <a:lnTo>
                  <a:pt x="236857" y="520065"/>
                </a:lnTo>
                <a:lnTo>
                  <a:pt x="236857" y="520065"/>
                </a:lnTo>
                <a:lnTo>
                  <a:pt x="234004" y="516255"/>
                </a:lnTo>
                <a:lnTo>
                  <a:pt x="234004" y="515303"/>
                </a:lnTo>
                <a:lnTo>
                  <a:pt x="234004" y="513398"/>
                </a:lnTo>
                <a:lnTo>
                  <a:pt x="233053" y="512445"/>
                </a:lnTo>
                <a:lnTo>
                  <a:pt x="232101" y="512445"/>
                </a:lnTo>
                <a:lnTo>
                  <a:pt x="231150" y="512445"/>
                </a:lnTo>
                <a:lnTo>
                  <a:pt x="230199" y="512445"/>
                </a:lnTo>
                <a:lnTo>
                  <a:pt x="229248" y="513398"/>
                </a:lnTo>
                <a:lnTo>
                  <a:pt x="228296" y="513398"/>
                </a:lnTo>
                <a:lnTo>
                  <a:pt x="228296" y="513398"/>
                </a:lnTo>
                <a:lnTo>
                  <a:pt x="229248" y="513398"/>
                </a:lnTo>
                <a:lnTo>
                  <a:pt x="230199" y="511493"/>
                </a:lnTo>
                <a:lnTo>
                  <a:pt x="231150" y="511493"/>
                </a:lnTo>
                <a:lnTo>
                  <a:pt x="232101" y="511493"/>
                </a:lnTo>
                <a:lnTo>
                  <a:pt x="233053" y="511493"/>
                </a:lnTo>
                <a:lnTo>
                  <a:pt x="234004" y="511493"/>
                </a:lnTo>
                <a:lnTo>
                  <a:pt x="234955" y="511493"/>
                </a:lnTo>
                <a:lnTo>
                  <a:pt x="234955" y="512445"/>
                </a:lnTo>
                <a:lnTo>
                  <a:pt x="234955" y="513398"/>
                </a:lnTo>
                <a:lnTo>
                  <a:pt x="234955" y="514350"/>
                </a:lnTo>
                <a:lnTo>
                  <a:pt x="235906" y="514350"/>
                </a:lnTo>
                <a:lnTo>
                  <a:pt x="235906" y="515303"/>
                </a:lnTo>
                <a:lnTo>
                  <a:pt x="237809" y="518160"/>
                </a:lnTo>
                <a:lnTo>
                  <a:pt x="238760" y="518160"/>
                </a:lnTo>
                <a:lnTo>
                  <a:pt x="241614" y="519113"/>
                </a:lnTo>
                <a:lnTo>
                  <a:pt x="243516" y="521018"/>
                </a:lnTo>
                <a:lnTo>
                  <a:pt x="243516" y="521018"/>
                </a:lnTo>
                <a:lnTo>
                  <a:pt x="243516" y="521018"/>
                </a:lnTo>
                <a:lnTo>
                  <a:pt x="243516" y="521970"/>
                </a:lnTo>
                <a:lnTo>
                  <a:pt x="243516" y="523875"/>
                </a:lnTo>
                <a:lnTo>
                  <a:pt x="243516" y="524828"/>
                </a:lnTo>
                <a:lnTo>
                  <a:pt x="243516" y="524828"/>
                </a:lnTo>
                <a:lnTo>
                  <a:pt x="245419" y="525780"/>
                </a:lnTo>
                <a:lnTo>
                  <a:pt x="248272" y="523875"/>
                </a:lnTo>
                <a:lnTo>
                  <a:pt x="250175" y="521970"/>
                </a:lnTo>
                <a:lnTo>
                  <a:pt x="251126" y="521970"/>
                </a:lnTo>
                <a:lnTo>
                  <a:pt x="252077" y="522923"/>
                </a:lnTo>
                <a:lnTo>
                  <a:pt x="253980" y="521970"/>
                </a:lnTo>
                <a:lnTo>
                  <a:pt x="256833" y="519113"/>
                </a:lnTo>
                <a:lnTo>
                  <a:pt x="257785" y="519113"/>
                </a:lnTo>
                <a:lnTo>
                  <a:pt x="259687" y="518160"/>
                </a:lnTo>
                <a:lnTo>
                  <a:pt x="264443" y="512445"/>
                </a:lnTo>
                <a:lnTo>
                  <a:pt x="271102" y="507683"/>
                </a:lnTo>
                <a:lnTo>
                  <a:pt x="276809" y="501968"/>
                </a:lnTo>
                <a:lnTo>
                  <a:pt x="279663" y="498158"/>
                </a:lnTo>
                <a:lnTo>
                  <a:pt x="279663" y="497205"/>
                </a:lnTo>
                <a:lnTo>
                  <a:pt x="279663" y="496253"/>
                </a:lnTo>
                <a:lnTo>
                  <a:pt x="279663" y="496253"/>
                </a:lnTo>
                <a:lnTo>
                  <a:pt x="279663" y="496253"/>
                </a:lnTo>
                <a:lnTo>
                  <a:pt x="280614" y="496253"/>
                </a:lnTo>
                <a:lnTo>
                  <a:pt x="280614" y="496253"/>
                </a:lnTo>
                <a:lnTo>
                  <a:pt x="283468" y="493395"/>
                </a:lnTo>
                <a:lnTo>
                  <a:pt x="283468" y="492443"/>
                </a:lnTo>
                <a:lnTo>
                  <a:pt x="282517" y="492443"/>
                </a:lnTo>
                <a:lnTo>
                  <a:pt x="285371" y="489585"/>
                </a:lnTo>
                <a:lnTo>
                  <a:pt x="286322" y="488633"/>
                </a:lnTo>
                <a:lnTo>
                  <a:pt x="288224" y="487680"/>
                </a:lnTo>
                <a:lnTo>
                  <a:pt x="288224" y="487680"/>
                </a:lnTo>
                <a:lnTo>
                  <a:pt x="287273" y="487680"/>
                </a:lnTo>
                <a:lnTo>
                  <a:pt x="287273" y="487680"/>
                </a:lnTo>
                <a:lnTo>
                  <a:pt x="287273" y="487680"/>
                </a:lnTo>
                <a:lnTo>
                  <a:pt x="288224" y="485775"/>
                </a:lnTo>
                <a:lnTo>
                  <a:pt x="289175" y="484823"/>
                </a:lnTo>
                <a:lnTo>
                  <a:pt x="290127" y="484823"/>
                </a:lnTo>
                <a:lnTo>
                  <a:pt x="291078" y="483870"/>
                </a:lnTo>
                <a:lnTo>
                  <a:pt x="292029" y="482918"/>
                </a:lnTo>
                <a:lnTo>
                  <a:pt x="292980" y="481965"/>
                </a:lnTo>
                <a:lnTo>
                  <a:pt x="300590" y="476250"/>
                </a:lnTo>
                <a:lnTo>
                  <a:pt x="300590" y="475298"/>
                </a:lnTo>
                <a:lnTo>
                  <a:pt x="300590" y="475298"/>
                </a:lnTo>
                <a:lnTo>
                  <a:pt x="299639" y="475298"/>
                </a:lnTo>
                <a:lnTo>
                  <a:pt x="299639" y="475298"/>
                </a:lnTo>
                <a:lnTo>
                  <a:pt x="299639" y="474345"/>
                </a:lnTo>
                <a:lnTo>
                  <a:pt x="299639" y="473393"/>
                </a:lnTo>
                <a:lnTo>
                  <a:pt x="299639" y="473393"/>
                </a:lnTo>
                <a:lnTo>
                  <a:pt x="299639" y="473393"/>
                </a:lnTo>
                <a:lnTo>
                  <a:pt x="300590" y="473393"/>
                </a:lnTo>
                <a:lnTo>
                  <a:pt x="301541" y="473393"/>
                </a:lnTo>
                <a:lnTo>
                  <a:pt x="302493" y="474345"/>
                </a:lnTo>
                <a:lnTo>
                  <a:pt x="303444" y="475298"/>
                </a:lnTo>
                <a:lnTo>
                  <a:pt x="304395" y="475298"/>
                </a:lnTo>
                <a:lnTo>
                  <a:pt x="305347" y="474345"/>
                </a:lnTo>
                <a:lnTo>
                  <a:pt x="305347" y="473393"/>
                </a:lnTo>
                <a:lnTo>
                  <a:pt x="305347" y="472440"/>
                </a:lnTo>
                <a:lnTo>
                  <a:pt x="305347" y="471488"/>
                </a:lnTo>
                <a:lnTo>
                  <a:pt x="306298" y="470535"/>
                </a:lnTo>
                <a:lnTo>
                  <a:pt x="307249" y="470535"/>
                </a:lnTo>
                <a:lnTo>
                  <a:pt x="307249" y="471488"/>
                </a:lnTo>
                <a:lnTo>
                  <a:pt x="307249" y="472440"/>
                </a:lnTo>
                <a:lnTo>
                  <a:pt x="309151" y="472440"/>
                </a:lnTo>
                <a:lnTo>
                  <a:pt x="310103" y="471488"/>
                </a:lnTo>
                <a:lnTo>
                  <a:pt x="312956" y="467678"/>
                </a:lnTo>
                <a:lnTo>
                  <a:pt x="314859" y="465773"/>
                </a:lnTo>
                <a:lnTo>
                  <a:pt x="314859" y="465773"/>
                </a:lnTo>
                <a:lnTo>
                  <a:pt x="315810" y="465773"/>
                </a:lnTo>
                <a:lnTo>
                  <a:pt x="316761" y="465773"/>
                </a:lnTo>
                <a:lnTo>
                  <a:pt x="316761" y="465773"/>
                </a:lnTo>
                <a:lnTo>
                  <a:pt x="316761" y="466725"/>
                </a:lnTo>
                <a:lnTo>
                  <a:pt x="316761" y="466725"/>
                </a:lnTo>
                <a:lnTo>
                  <a:pt x="316761" y="469583"/>
                </a:lnTo>
                <a:lnTo>
                  <a:pt x="317712" y="470535"/>
                </a:lnTo>
                <a:lnTo>
                  <a:pt x="319615" y="470535"/>
                </a:lnTo>
                <a:lnTo>
                  <a:pt x="321517" y="469583"/>
                </a:lnTo>
                <a:lnTo>
                  <a:pt x="323420" y="469583"/>
                </a:lnTo>
                <a:lnTo>
                  <a:pt x="324371" y="469583"/>
                </a:lnTo>
                <a:lnTo>
                  <a:pt x="324371" y="469583"/>
                </a:lnTo>
                <a:lnTo>
                  <a:pt x="324371" y="469583"/>
                </a:lnTo>
                <a:lnTo>
                  <a:pt x="324371" y="468630"/>
                </a:lnTo>
                <a:lnTo>
                  <a:pt x="324371" y="468630"/>
                </a:lnTo>
                <a:lnTo>
                  <a:pt x="324371" y="468630"/>
                </a:lnTo>
                <a:lnTo>
                  <a:pt x="324371" y="468630"/>
                </a:lnTo>
                <a:lnTo>
                  <a:pt x="325322" y="466725"/>
                </a:lnTo>
                <a:lnTo>
                  <a:pt x="325322" y="464820"/>
                </a:lnTo>
                <a:lnTo>
                  <a:pt x="324371" y="461010"/>
                </a:lnTo>
                <a:lnTo>
                  <a:pt x="324371" y="459105"/>
                </a:lnTo>
                <a:lnTo>
                  <a:pt x="326274" y="462915"/>
                </a:lnTo>
                <a:lnTo>
                  <a:pt x="327225" y="463868"/>
                </a:lnTo>
                <a:lnTo>
                  <a:pt x="328176" y="463868"/>
                </a:lnTo>
                <a:lnTo>
                  <a:pt x="329127" y="464820"/>
                </a:lnTo>
                <a:lnTo>
                  <a:pt x="330078" y="464820"/>
                </a:lnTo>
                <a:lnTo>
                  <a:pt x="331030" y="464820"/>
                </a:lnTo>
                <a:lnTo>
                  <a:pt x="331981" y="464820"/>
                </a:lnTo>
                <a:lnTo>
                  <a:pt x="332932" y="464820"/>
                </a:lnTo>
                <a:lnTo>
                  <a:pt x="332932" y="463868"/>
                </a:lnTo>
                <a:lnTo>
                  <a:pt x="331981" y="462915"/>
                </a:lnTo>
                <a:lnTo>
                  <a:pt x="331981" y="461963"/>
                </a:lnTo>
                <a:lnTo>
                  <a:pt x="331981" y="461963"/>
                </a:lnTo>
                <a:lnTo>
                  <a:pt x="331981" y="461963"/>
                </a:lnTo>
                <a:lnTo>
                  <a:pt x="331981" y="461963"/>
                </a:lnTo>
                <a:lnTo>
                  <a:pt x="331981" y="461963"/>
                </a:lnTo>
                <a:lnTo>
                  <a:pt x="331981" y="461963"/>
                </a:lnTo>
                <a:lnTo>
                  <a:pt x="331030" y="461963"/>
                </a:lnTo>
                <a:lnTo>
                  <a:pt x="331030" y="461963"/>
                </a:lnTo>
                <a:lnTo>
                  <a:pt x="331030" y="461010"/>
                </a:lnTo>
                <a:lnTo>
                  <a:pt x="331030" y="460058"/>
                </a:lnTo>
                <a:lnTo>
                  <a:pt x="331030" y="460058"/>
                </a:lnTo>
                <a:lnTo>
                  <a:pt x="331030" y="460058"/>
                </a:lnTo>
                <a:lnTo>
                  <a:pt x="331030" y="460058"/>
                </a:lnTo>
                <a:lnTo>
                  <a:pt x="331030" y="461010"/>
                </a:lnTo>
                <a:lnTo>
                  <a:pt x="331030" y="461963"/>
                </a:lnTo>
                <a:lnTo>
                  <a:pt x="331981" y="461010"/>
                </a:lnTo>
                <a:lnTo>
                  <a:pt x="333884" y="456248"/>
                </a:lnTo>
                <a:lnTo>
                  <a:pt x="334835" y="455295"/>
                </a:lnTo>
                <a:lnTo>
                  <a:pt x="334835" y="454343"/>
                </a:lnTo>
                <a:lnTo>
                  <a:pt x="334835" y="453390"/>
                </a:lnTo>
                <a:lnTo>
                  <a:pt x="334835" y="453390"/>
                </a:lnTo>
                <a:lnTo>
                  <a:pt x="335786" y="453390"/>
                </a:lnTo>
                <a:lnTo>
                  <a:pt x="336737" y="453390"/>
                </a:lnTo>
                <a:lnTo>
                  <a:pt x="337688" y="453390"/>
                </a:lnTo>
                <a:lnTo>
                  <a:pt x="337688" y="453390"/>
                </a:lnTo>
                <a:lnTo>
                  <a:pt x="337688" y="452438"/>
                </a:lnTo>
                <a:lnTo>
                  <a:pt x="338640" y="453390"/>
                </a:lnTo>
                <a:lnTo>
                  <a:pt x="338640" y="453390"/>
                </a:lnTo>
                <a:lnTo>
                  <a:pt x="338640" y="452438"/>
                </a:lnTo>
                <a:lnTo>
                  <a:pt x="338640" y="450533"/>
                </a:lnTo>
                <a:lnTo>
                  <a:pt x="340542" y="450533"/>
                </a:lnTo>
                <a:lnTo>
                  <a:pt x="343396" y="448628"/>
                </a:lnTo>
                <a:lnTo>
                  <a:pt x="348152" y="442913"/>
                </a:lnTo>
                <a:lnTo>
                  <a:pt x="350054" y="441008"/>
                </a:lnTo>
                <a:lnTo>
                  <a:pt x="353859" y="436245"/>
                </a:lnTo>
                <a:lnTo>
                  <a:pt x="354811" y="435293"/>
                </a:lnTo>
                <a:lnTo>
                  <a:pt x="353859" y="435293"/>
                </a:lnTo>
                <a:lnTo>
                  <a:pt x="351957" y="436245"/>
                </a:lnTo>
                <a:lnTo>
                  <a:pt x="351006" y="436245"/>
                </a:lnTo>
                <a:lnTo>
                  <a:pt x="351957" y="434340"/>
                </a:lnTo>
                <a:lnTo>
                  <a:pt x="352908" y="433388"/>
                </a:lnTo>
                <a:lnTo>
                  <a:pt x="353859" y="432435"/>
                </a:lnTo>
                <a:lnTo>
                  <a:pt x="354811" y="432435"/>
                </a:lnTo>
                <a:lnTo>
                  <a:pt x="355762" y="432435"/>
                </a:lnTo>
                <a:lnTo>
                  <a:pt x="356713" y="432435"/>
                </a:lnTo>
                <a:lnTo>
                  <a:pt x="356713" y="431483"/>
                </a:lnTo>
                <a:lnTo>
                  <a:pt x="356713" y="430530"/>
                </a:lnTo>
                <a:lnTo>
                  <a:pt x="356713" y="429578"/>
                </a:lnTo>
                <a:lnTo>
                  <a:pt x="357664" y="427673"/>
                </a:lnTo>
                <a:lnTo>
                  <a:pt x="358615" y="426720"/>
                </a:lnTo>
                <a:lnTo>
                  <a:pt x="360518" y="423863"/>
                </a:lnTo>
                <a:lnTo>
                  <a:pt x="359567" y="423863"/>
                </a:lnTo>
                <a:lnTo>
                  <a:pt x="358615" y="422910"/>
                </a:lnTo>
                <a:lnTo>
                  <a:pt x="357664" y="422910"/>
                </a:lnTo>
                <a:lnTo>
                  <a:pt x="355762" y="422910"/>
                </a:lnTo>
                <a:lnTo>
                  <a:pt x="355762" y="421958"/>
                </a:lnTo>
                <a:lnTo>
                  <a:pt x="355762" y="420053"/>
                </a:lnTo>
                <a:lnTo>
                  <a:pt x="355762" y="418148"/>
                </a:lnTo>
                <a:lnTo>
                  <a:pt x="354811" y="416243"/>
                </a:lnTo>
                <a:lnTo>
                  <a:pt x="353859" y="415290"/>
                </a:lnTo>
                <a:lnTo>
                  <a:pt x="351957" y="416243"/>
                </a:lnTo>
                <a:lnTo>
                  <a:pt x="352908" y="414338"/>
                </a:lnTo>
                <a:lnTo>
                  <a:pt x="353859" y="414338"/>
                </a:lnTo>
                <a:lnTo>
                  <a:pt x="355762" y="415290"/>
                </a:lnTo>
                <a:lnTo>
                  <a:pt x="356713" y="416243"/>
                </a:lnTo>
                <a:lnTo>
                  <a:pt x="356713" y="417195"/>
                </a:lnTo>
                <a:lnTo>
                  <a:pt x="356713" y="418148"/>
                </a:lnTo>
                <a:lnTo>
                  <a:pt x="356713" y="419100"/>
                </a:lnTo>
                <a:lnTo>
                  <a:pt x="357664" y="420053"/>
                </a:lnTo>
                <a:lnTo>
                  <a:pt x="358615" y="420053"/>
                </a:lnTo>
                <a:lnTo>
                  <a:pt x="359567" y="420053"/>
                </a:lnTo>
                <a:lnTo>
                  <a:pt x="359567" y="421005"/>
                </a:lnTo>
                <a:lnTo>
                  <a:pt x="360518" y="421958"/>
                </a:lnTo>
                <a:lnTo>
                  <a:pt x="360518" y="421958"/>
                </a:lnTo>
                <a:lnTo>
                  <a:pt x="360518" y="422910"/>
                </a:lnTo>
                <a:lnTo>
                  <a:pt x="360518" y="422910"/>
                </a:lnTo>
                <a:lnTo>
                  <a:pt x="362421" y="421005"/>
                </a:lnTo>
                <a:lnTo>
                  <a:pt x="366226" y="414338"/>
                </a:lnTo>
                <a:lnTo>
                  <a:pt x="370030" y="411480"/>
                </a:lnTo>
                <a:lnTo>
                  <a:pt x="371933" y="409575"/>
                </a:lnTo>
                <a:lnTo>
                  <a:pt x="371933" y="407670"/>
                </a:lnTo>
                <a:lnTo>
                  <a:pt x="372884" y="407670"/>
                </a:lnTo>
                <a:lnTo>
                  <a:pt x="374787" y="407670"/>
                </a:lnTo>
                <a:lnTo>
                  <a:pt x="375738" y="406718"/>
                </a:lnTo>
                <a:lnTo>
                  <a:pt x="376689" y="405765"/>
                </a:lnTo>
                <a:lnTo>
                  <a:pt x="376689" y="404813"/>
                </a:lnTo>
                <a:lnTo>
                  <a:pt x="377640" y="404813"/>
                </a:lnTo>
                <a:lnTo>
                  <a:pt x="379543" y="404813"/>
                </a:lnTo>
                <a:lnTo>
                  <a:pt x="380494" y="404813"/>
                </a:lnTo>
                <a:lnTo>
                  <a:pt x="381445" y="404813"/>
                </a:lnTo>
                <a:lnTo>
                  <a:pt x="382396" y="403860"/>
                </a:lnTo>
                <a:lnTo>
                  <a:pt x="383348" y="403860"/>
                </a:lnTo>
                <a:lnTo>
                  <a:pt x="384299" y="403860"/>
                </a:lnTo>
                <a:lnTo>
                  <a:pt x="385250" y="402908"/>
                </a:lnTo>
                <a:lnTo>
                  <a:pt x="387153" y="401003"/>
                </a:lnTo>
                <a:lnTo>
                  <a:pt x="393811" y="397193"/>
                </a:lnTo>
                <a:lnTo>
                  <a:pt x="394763" y="395288"/>
                </a:lnTo>
                <a:lnTo>
                  <a:pt x="396665" y="395288"/>
                </a:lnTo>
                <a:lnTo>
                  <a:pt x="398567" y="393383"/>
                </a:lnTo>
                <a:lnTo>
                  <a:pt x="400470" y="391478"/>
                </a:lnTo>
                <a:lnTo>
                  <a:pt x="401421" y="390525"/>
                </a:lnTo>
                <a:lnTo>
                  <a:pt x="401421" y="391478"/>
                </a:lnTo>
                <a:lnTo>
                  <a:pt x="402372" y="391478"/>
                </a:lnTo>
                <a:lnTo>
                  <a:pt x="409031" y="386715"/>
                </a:lnTo>
                <a:lnTo>
                  <a:pt x="411885" y="384810"/>
                </a:lnTo>
                <a:lnTo>
                  <a:pt x="418543" y="382905"/>
                </a:lnTo>
                <a:lnTo>
                  <a:pt x="422348" y="381953"/>
                </a:lnTo>
                <a:lnTo>
                  <a:pt x="423300" y="381000"/>
                </a:lnTo>
                <a:lnTo>
                  <a:pt x="422348" y="380048"/>
                </a:lnTo>
                <a:lnTo>
                  <a:pt x="423300" y="379095"/>
                </a:lnTo>
                <a:lnTo>
                  <a:pt x="422348" y="378143"/>
                </a:lnTo>
                <a:lnTo>
                  <a:pt x="421397" y="377190"/>
                </a:lnTo>
                <a:lnTo>
                  <a:pt x="420446" y="376238"/>
                </a:lnTo>
                <a:lnTo>
                  <a:pt x="421397" y="376238"/>
                </a:lnTo>
                <a:lnTo>
                  <a:pt x="422348" y="376238"/>
                </a:lnTo>
                <a:lnTo>
                  <a:pt x="423300" y="376238"/>
                </a:lnTo>
                <a:lnTo>
                  <a:pt x="424251" y="376238"/>
                </a:lnTo>
                <a:lnTo>
                  <a:pt x="424251" y="375285"/>
                </a:lnTo>
                <a:lnTo>
                  <a:pt x="425202" y="376238"/>
                </a:lnTo>
                <a:lnTo>
                  <a:pt x="425202" y="380048"/>
                </a:lnTo>
                <a:lnTo>
                  <a:pt x="426153" y="381000"/>
                </a:lnTo>
                <a:lnTo>
                  <a:pt x="427104" y="381000"/>
                </a:lnTo>
                <a:lnTo>
                  <a:pt x="428056" y="380048"/>
                </a:lnTo>
                <a:lnTo>
                  <a:pt x="429007" y="379095"/>
                </a:lnTo>
                <a:lnTo>
                  <a:pt x="429958" y="378143"/>
                </a:lnTo>
                <a:lnTo>
                  <a:pt x="445178" y="372428"/>
                </a:lnTo>
                <a:lnTo>
                  <a:pt x="445178" y="372428"/>
                </a:lnTo>
                <a:lnTo>
                  <a:pt x="445178" y="372428"/>
                </a:lnTo>
                <a:lnTo>
                  <a:pt x="445178" y="372428"/>
                </a:lnTo>
                <a:lnTo>
                  <a:pt x="445178" y="372428"/>
                </a:lnTo>
                <a:lnTo>
                  <a:pt x="445178" y="372428"/>
                </a:lnTo>
                <a:lnTo>
                  <a:pt x="445178" y="372428"/>
                </a:lnTo>
                <a:lnTo>
                  <a:pt x="446129" y="372428"/>
                </a:lnTo>
                <a:lnTo>
                  <a:pt x="447080" y="372428"/>
                </a:lnTo>
                <a:lnTo>
                  <a:pt x="449934" y="369570"/>
                </a:lnTo>
                <a:lnTo>
                  <a:pt x="449934" y="370523"/>
                </a:lnTo>
                <a:lnTo>
                  <a:pt x="451837" y="370523"/>
                </a:lnTo>
                <a:lnTo>
                  <a:pt x="453739" y="369570"/>
                </a:lnTo>
                <a:lnTo>
                  <a:pt x="454690" y="368618"/>
                </a:lnTo>
                <a:lnTo>
                  <a:pt x="453739" y="366713"/>
                </a:lnTo>
                <a:lnTo>
                  <a:pt x="454690" y="366713"/>
                </a:lnTo>
                <a:lnTo>
                  <a:pt x="455642" y="367665"/>
                </a:lnTo>
                <a:lnTo>
                  <a:pt x="456593" y="367665"/>
                </a:lnTo>
                <a:lnTo>
                  <a:pt x="465154" y="366713"/>
                </a:lnTo>
                <a:lnTo>
                  <a:pt x="467056" y="365760"/>
                </a:lnTo>
                <a:lnTo>
                  <a:pt x="469910" y="363855"/>
                </a:lnTo>
                <a:lnTo>
                  <a:pt x="471813" y="363855"/>
                </a:lnTo>
                <a:lnTo>
                  <a:pt x="473715" y="363855"/>
                </a:lnTo>
                <a:lnTo>
                  <a:pt x="475618" y="363855"/>
                </a:lnTo>
                <a:lnTo>
                  <a:pt x="476569" y="363855"/>
                </a:lnTo>
                <a:lnTo>
                  <a:pt x="477520" y="362903"/>
                </a:lnTo>
                <a:lnTo>
                  <a:pt x="478471" y="361950"/>
                </a:lnTo>
                <a:lnTo>
                  <a:pt x="478471" y="360998"/>
                </a:lnTo>
                <a:lnTo>
                  <a:pt x="478471" y="360045"/>
                </a:lnTo>
                <a:lnTo>
                  <a:pt x="477520" y="360045"/>
                </a:lnTo>
                <a:lnTo>
                  <a:pt x="476569" y="360045"/>
                </a:lnTo>
                <a:lnTo>
                  <a:pt x="475618" y="360045"/>
                </a:lnTo>
                <a:lnTo>
                  <a:pt x="476569" y="360045"/>
                </a:lnTo>
                <a:lnTo>
                  <a:pt x="477520" y="359093"/>
                </a:lnTo>
                <a:lnTo>
                  <a:pt x="478471" y="358140"/>
                </a:lnTo>
                <a:lnTo>
                  <a:pt x="478471" y="357188"/>
                </a:lnTo>
                <a:lnTo>
                  <a:pt x="478471" y="357188"/>
                </a:lnTo>
                <a:lnTo>
                  <a:pt x="479422" y="358140"/>
                </a:lnTo>
                <a:lnTo>
                  <a:pt x="480374" y="357188"/>
                </a:lnTo>
                <a:lnTo>
                  <a:pt x="481325" y="355283"/>
                </a:lnTo>
                <a:lnTo>
                  <a:pt x="482276" y="354330"/>
                </a:lnTo>
                <a:lnTo>
                  <a:pt x="490837" y="349568"/>
                </a:lnTo>
                <a:lnTo>
                  <a:pt x="500350" y="344805"/>
                </a:lnTo>
                <a:lnTo>
                  <a:pt x="501301" y="343853"/>
                </a:lnTo>
                <a:lnTo>
                  <a:pt x="502252" y="343853"/>
                </a:lnTo>
                <a:lnTo>
                  <a:pt x="504155" y="342900"/>
                </a:lnTo>
                <a:lnTo>
                  <a:pt x="506057" y="341948"/>
                </a:lnTo>
                <a:lnTo>
                  <a:pt x="507959" y="340995"/>
                </a:lnTo>
                <a:lnTo>
                  <a:pt x="508911" y="340043"/>
                </a:lnTo>
                <a:lnTo>
                  <a:pt x="509862" y="339090"/>
                </a:lnTo>
                <a:lnTo>
                  <a:pt x="509862" y="339090"/>
                </a:lnTo>
                <a:lnTo>
                  <a:pt x="509862" y="339090"/>
                </a:lnTo>
                <a:lnTo>
                  <a:pt x="509862" y="339090"/>
                </a:lnTo>
                <a:lnTo>
                  <a:pt x="509862" y="339090"/>
                </a:lnTo>
                <a:lnTo>
                  <a:pt x="510813" y="338138"/>
                </a:lnTo>
                <a:lnTo>
                  <a:pt x="511764" y="338138"/>
                </a:lnTo>
                <a:lnTo>
                  <a:pt x="513667" y="337185"/>
                </a:lnTo>
                <a:lnTo>
                  <a:pt x="513667" y="337185"/>
                </a:lnTo>
                <a:lnTo>
                  <a:pt x="512716" y="336233"/>
                </a:lnTo>
                <a:lnTo>
                  <a:pt x="512716" y="336233"/>
                </a:lnTo>
                <a:lnTo>
                  <a:pt x="513667" y="336233"/>
                </a:lnTo>
                <a:lnTo>
                  <a:pt x="514618" y="336233"/>
                </a:lnTo>
                <a:lnTo>
                  <a:pt x="515569" y="336233"/>
                </a:lnTo>
                <a:lnTo>
                  <a:pt x="516521" y="336233"/>
                </a:lnTo>
                <a:lnTo>
                  <a:pt x="516521" y="336233"/>
                </a:lnTo>
                <a:lnTo>
                  <a:pt x="516521" y="337185"/>
                </a:lnTo>
                <a:lnTo>
                  <a:pt x="516521" y="337185"/>
                </a:lnTo>
                <a:lnTo>
                  <a:pt x="517472" y="337185"/>
                </a:lnTo>
                <a:lnTo>
                  <a:pt x="520325" y="335280"/>
                </a:lnTo>
                <a:lnTo>
                  <a:pt x="519374" y="334328"/>
                </a:lnTo>
                <a:lnTo>
                  <a:pt x="518423" y="333375"/>
                </a:lnTo>
                <a:lnTo>
                  <a:pt x="517472" y="332423"/>
                </a:lnTo>
                <a:lnTo>
                  <a:pt x="517472" y="331470"/>
                </a:lnTo>
                <a:lnTo>
                  <a:pt x="517472" y="330518"/>
                </a:lnTo>
                <a:lnTo>
                  <a:pt x="517472" y="329565"/>
                </a:lnTo>
                <a:lnTo>
                  <a:pt x="517472" y="328613"/>
                </a:lnTo>
                <a:lnTo>
                  <a:pt x="516521" y="328613"/>
                </a:lnTo>
                <a:lnTo>
                  <a:pt x="516521" y="328613"/>
                </a:lnTo>
                <a:lnTo>
                  <a:pt x="516521" y="327660"/>
                </a:lnTo>
                <a:lnTo>
                  <a:pt x="516521" y="327660"/>
                </a:lnTo>
                <a:lnTo>
                  <a:pt x="518423" y="326708"/>
                </a:lnTo>
                <a:lnTo>
                  <a:pt x="521277" y="324803"/>
                </a:lnTo>
                <a:lnTo>
                  <a:pt x="522228" y="324803"/>
                </a:lnTo>
                <a:lnTo>
                  <a:pt x="526033" y="324803"/>
                </a:lnTo>
                <a:lnTo>
                  <a:pt x="527935" y="323850"/>
                </a:lnTo>
                <a:lnTo>
                  <a:pt x="529838" y="321945"/>
                </a:lnTo>
                <a:lnTo>
                  <a:pt x="531740" y="318135"/>
                </a:lnTo>
                <a:lnTo>
                  <a:pt x="533643" y="316230"/>
                </a:lnTo>
                <a:lnTo>
                  <a:pt x="534594" y="315278"/>
                </a:lnTo>
                <a:lnTo>
                  <a:pt x="534594" y="314325"/>
                </a:lnTo>
                <a:lnTo>
                  <a:pt x="534594" y="313373"/>
                </a:lnTo>
                <a:lnTo>
                  <a:pt x="535545" y="312420"/>
                </a:lnTo>
                <a:lnTo>
                  <a:pt x="535545" y="311468"/>
                </a:lnTo>
                <a:lnTo>
                  <a:pt x="535545" y="310515"/>
                </a:lnTo>
                <a:lnTo>
                  <a:pt x="533643" y="312420"/>
                </a:lnTo>
                <a:lnTo>
                  <a:pt x="532692" y="313373"/>
                </a:lnTo>
                <a:lnTo>
                  <a:pt x="531740" y="312420"/>
                </a:lnTo>
                <a:lnTo>
                  <a:pt x="531740" y="311468"/>
                </a:lnTo>
                <a:lnTo>
                  <a:pt x="532692" y="311468"/>
                </a:lnTo>
                <a:lnTo>
                  <a:pt x="533643" y="311468"/>
                </a:lnTo>
                <a:lnTo>
                  <a:pt x="534594" y="311468"/>
                </a:lnTo>
                <a:lnTo>
                  <a:pt x="535545" y="311468"/>
                </a:lnTo>
                <a:lnTo>
                  <a:pt x="535545" y="310515"/>
                </a:lnTo>
                <a:lnTo>
                  <a:pt x="535545" y="309563"/>
                </a:lnTo>
                <a:lnTo>
                  <a:pt x="535545" y="308610"/>
                </a:lnTo>
                <a:lnTo>
                  <a:pt x="537448" y="307658"/>
                </a:lnTo>
                <a:lnTo>
                  <a:pt x="547911" y="296228"/>
                </a:lnTo>
                <a:lnTo>
                  <a:pt x="551716" y="290513"/>
                </a:lnTo>
                <a:lnTo>
                  <a:pt x="552668" y="289560"/>
                </a:lnTo>
                <a:lnTo>
                  <a:pt x="554570" y="287655"/>
                </a:lnTo>
                <a:lnTo>
                  <a:pt x="555521" y="286703"/>
                </a:lnTo>
                <a:lnTo>
                  <a:pt x="555521" y="284798"/>
                </a:lnTo>
                <a:lnTo>
                  <a:pt x="556473" y="284798"/>
                </a:lnTo>
                <a:lnTo>
                  <a:pt x="557424" y="284798"/>
                </a:lnTo>
                <a:lnTo>
                  <a:pt x="558375" y="284798"/>
                </a:lnTo>
                <a:lnTo>
                  <a:pt x="559326" y="283845"/>
                </a:lnTo>
                <a:lnTo>
                  <a:pt x="560277" y="282893"/>
                </a:lnTo>
                <a:lnTo>
                  <a:pt x="560277" y="281940"/>
                </a:lnTo>
                <a:lnTo>
                  <a:pt x="560277" y="280988"/>
                </a:lnTo>
                <a:lnTo>
                  <a:pt x="559326" y="280988"/>
                </a:lnTo>
                <a:lnTo>
                  <a:pt x="559326" y="280035"/>
                </a:lnTo>
                <a:lnTo>
                  <a:pt x="559326" y="279083"/>
                </a:lnTo>
                <a:lnTo>
                  <a:pt x="559326" y="278130"/>
                </a:lnTo>
                <a:lnTo>
                  <a:pt x="559326" y="278130"/>
                </a:lnTo>
                <a:lnTo>
                  <a:pt x="559326" y="277178"/>
                </a:lnTo>
                <a:lnTo>
                  <a:pt x="559326" y="277178"/>
                </a:lnTo>
                <a:lnTo>
                  <a:pt x="559326" y="277178"/>
                </a:lnTo>
                <a:lnTo>
                  <a:pt x="560277" y="276225"/>
                </a:lnTo>
                <a:lnTo>
                  <a:pt x="560277" y="276225"/>
                </a:lnTo>
                <a:lnTo>
                  <a:pt x="560277" y="276225"/>
                </a:lnTo>
                <a:lnTo>
                  <a:pt x="560277" y="276225"/>
                </a:lnTo>
                <a:lnTo>
                  <a:pt x="560277" y="275273"/>
                </a:lnTo>
                <a:lnTo>
                  <a:pt x="560277" y="275273"/>
                </a:lnTo>
                <a:lnTo>
                  <a:pt x="562180" y="273368"/>
                </a:lnTo>
                <a:lnTo>
                  <a:pt x="562180" y="272415"/>
                </a:lnTo>
                <a:lnTo>
                  <a:pt x="561229" y="271463"/>
                </a:lnTo>
                <a:lnTo>
                  <a:pt x="562180" y="270510"/>
                </a:lnTo>
                <a:lnTo>
                  <a:pt x="562180" y="268605"/>
                </a:lnTo>
                <a:lnTo>
                  <a:pt x="562180" y="266700"/>
                </a:lnTo>
                <a:lnTo>
                  <a:pt x="561229" y="265748"/>
                </a:lnTo>
                <a:lnTo>
                  <a:pt x="560277" y="264795"/>
                </a:lnTo>
                <a:lnTo>
                  <a:pt x="559326" y="264795"/>
                </a:lnTo>
                <a:lnTo>
                  <a:pt x="558375" y="265748"/>
                </a:lnTo>
                <a:lnTo>
                  <a:pt x="558375" y="267653"/>
                </a:lnTo>
                <a:lnTo>
                  <a:pt x="557424" y="266700"/>
                </a:lnTo>
                <a:lnTo>
                  <a:pt x="556473" y="266700"/>
                </a:lnTo>
                <a:lnTo>
                  <a:pt x="554570" y="266700"/>
                </a:lnTo>
                <a:lnTo>
                  <a:pt x="554570" y="265748"/>
                </a:lnTo>
                <a:lnTo>
                  <a:pt x="554570" y="263843"/>
                </a:lnTo>
                <a:lnTo>
                  <a:pt x="554570" y="262890"/>
                </a:lnTo>
                <a:lnTo>
                  <a:pt x="555521" y="262890"/>
                </a:lnTo>
                <a:lnTo>
                  <a:pt x="556473" y="262890"/>
                </a:lnTo>
                <a:lnTo>
                  <a:pt x="557424" y="262890"/>
                </a:lnTo>
                <a:lnTo>
                  <a:pt x="558375" y="262890"/>
                </a:lnTo>
                <a:lnTo>
                  <a:pt x="559326" y="260985"/>
                </a:lnTo>
                <a:lnTo>
                  <a:pt x="561229" y="260033"/>
                </a:lnTo>
                <a:lnTo>
                  <a:pt x="563131" y="260033"/>
                </a:lnTo>
                <a:lnTo>
                  <a:pt x="565034" y="259080"/>
                </a:lnTo>
                <a:lnTo>
                  <a:pt x="563131" y="256223"/>
                </a:lnTo>
                <a:lnTo>
                  <a:pt x="562180" y="254318"/>
                </a:lnTo>
                <a:lnTo>
                  <a:pt x="563131" y="253365"/>
                </a:lnTo>
                <a:lnTo>
                  <a:pt x="565985" y="254318"/>
                </a:lnTo>
                <a:lnTo>
                  <a:pt x="566936" y="254318"/>
                </a:lnTo>
                <a:lnTo>
                  <a:pt x="567887" y="254318"/>
                </a:lnTo>
                <a:lnTo>
                  <a:pt x="568838" y="254318"/>
                </a:lnTo>
                <a:lnTo>
                  <a:pt x="569790" y="255270"/>
                </a:lnTo>
                <a:lnTo>
                  <a:pt x="569790" y="254318"/>
                </a:lnTo>
                <a:lnTo>
                  <a:pt x="569790" y="253365"/>
                </a:lnTo>
                <a:lnTo>
                  <a:pt x="568838" y="252413"/>
                </a:lnTo>
                <a:lnTo>
                  <a:pt x="567887" y="251460"/>
                </a:lnTo>
                <a:lnTo>
                  <a:pt x="566936" y="251460"/>
                </a:lnTo>
                <a:lnTo>
                  <a:pt x="564082" y="251460"/>
                </a:lnTo>
                <a:lnTo>
                  <a:pt x="563131" y="251460"/>
                </a:lnTo>
                <a:lnTo>
                  <a:pt x="562180" y="250508"/>
                </a:lnTo>
                <a:lnTo>
                  <a:pt x="562180" y="249555"/>
                </a:lnTo>
                <a:lnTo>
                  <a:pt x="562180" y="248603"/>
                </a:lnTo>
                <a:lnTo>
                  <a:pt x="562180" y="247650"/>
                </a:lnTo>
                <a:lnTo>
                  <a:pt x="563131" y="248603"/>
                </a:lnTo>
                <a:lnTo>
                  <a:pt x="564082" y="250508"/>
                </a:lnTo>
                <a:lnTo>
                  <a:pt x="564082" y="250508"/>
                </a:lnTo>
                <a:lnTo>
                  <a:pt x="565034" y="250508"/>
                </a:lnTo>
                <a:lnTo>
                  <a:pt x="565985" y="250508"/>
                </a:lnTo>
                <a:lnTo>
                  <a:pt x="566936" y="250508"/>
                </a:lnTo>
                <a:lnTo>
                  <a:pt x="567887" y="249555"/>
                </a:lnTo>
                <a:lnTo>
                  <a:pt x="569790" y="247650"/>
                </a:lnTo>
                <a:lnTo>
                  <a:pt x="569790" y="247650"/>
                </a:lnTo>
                <a:lnTo>
                  <a:pt x="569790" y="247650"/>
                </a:lnTo>
                <a:lnTo>
                  <a:pt x="572643" y="246698"/>
                </a:lnTo>
                <a:lnTo>
                  <a:pt x="570741" y="248603"/>
                </a:lnTo>
                <a:lnTo>
                  <a:pt x="570741" y="248603"/>
                </a:lnTo>
                <a:lnTo>
                  <a:pt x="570741" y="248603"/>
                </a:lnTo>
                <a:lnTo>
                  <a:pt x="570741" y="248603"/>
                </a:lnTo>
                <a:close/>
                <a:moveTo>
                  <a:pt x="237809" y="99060"/>
                </a:moveTo>
                <a:lnTo>
                  <a:pt x="236857" y="100013"/>
                </a:lnTo>
                <a:lnTo>
                  <a:pt x="235906" y="100013"/>
                </a:lnTo>
                <a:lnTo>
                  <a:pt x="234955" y="99060"/>
                </a:lnTo>
                <a:lnTo>
                  <a:pt x="234004" y="98108"/>
                </a:lnTo>
                <a:lnTo>
                  <a:pt x="232101" y="96203"/>
                </a:lnTo>
                <a:lnTo>
                  <a:pt x="232101" y="95250"/>
                </a:lnTo>
                <a:lnTo>
                  <a:pt x="233053" y="94298"/>
                </a:lnTo>
                <a:lnTo>
                  <a:pt x="233053" y="94298"/>
                </a:lnTo>
                <a:lnTo>
                  <a:pt x="234955" y="94298"/>
                </a:lnTo>
                <a:lnTo>
                  <a:pt x="236857" y="95250"/>
                </a:lnTo>
                <a:lnTo>
                  <a:pt x="237809" y="97155"/>
                </a:lnTo>
                <a:lnTo>
                  <a:pt x="237809" y="99060"/>
                </a:lnTo>
                <a:close/>
                <a:moveTo>
                  <a:pt x="244467" y="100013"/>
                </a:moveTo>
                <a:lnTo>
                  <a:pt x="243516" y="100965"/>
                </a:lnTo>
                <a:lnTo>
                  <a:pt x="242565" y="101918"/>
                </a:lnTo>
                <a:lnTo>
                  <a:pt x="241614" y="102870"/>
                </a:lnTo>
                <a:lnTo>
                  <a:pt x="240662" y="102870"/>
                </a:lnTo>
                <a:lnTo>
                  <a:pt x="239711" y="102870"/>
                </a:lnTo>
                <a:lnTo>
                  <a:pt x="238760" y="101918"/>
                </a:lnTo>
                <a:lnTo>
                  <a:pt x="238760" y="100965"/>
                </a:lnTo>
                <a:lnTo>
                  <a:pt x="238760" y="100013"/>
                </a:lnTo>
                <a:lnTo>
                  <a:pt x="239711" y="98108"/>
                </a:lnTo>
                <a:lnTo>
                  <a:pt x="240662" y="97155"/>
                </a:lnTo>
                <a:lnTo>
                  <a:pt x="241614" y="97155"/>
                </a:lnTo>
                <a:lnTo>
                  <a:pt x="242565" y="97155"/>
                </a:lnTo>
                <a:lnTo>
                  <a:pt x="243516" y="98108"/>
                </a:lnTo>
                <a:lnTo>
                  <a:pt x="243516" y="99060"/>
                </a:lnTo>
                <a:lnTo>
                  <a:pt x="244467" y="100013"/>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859A"/>
              </a:solidFill>
              <a:latin typeface="Calibri"/>
              <a:ea typeface="Calibri"/>
              <a:cs typeface="Calibri"/>
              <a:sym typeface="Calibri"/>
            </a:endParaRPr>
          </a:p>
        </p:txBody>
      </p:sp>
      <p:cxnSp>
        <p:nvCxnSpPr>
          <p:cNvPr id="438" name="Google Shape;438;p11">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423" name="Google Shape;423;p11"/>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54962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Myanmar</a:t>
            </a:r>
            <a:endParaRPr dirty="0"/>
          </a:p>
        </p:txBody>
      </p:sp>
      <p:sp>
        <p:nvSpPr>
          <p:cNvPr id="453" name="Google Shape;453;p12">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55" name="Google Shape;455;p12">
            <a:extLst>
              <a:ext uri="{C183D7F6-B498-43B3-948B-1728B52AA6E4}">
                <adec:decorative xmlns:adec="http://schemas.microsoft.com/office/drawing/2017/decorative" val="1"/>
              </a:ext>
            </a:extLst>
          </p:cNvPr>
          <p:cNvSpPr/>
          <p:nvPr/>
        </p:nvSpPr>
        <p:spPr>
          <a:xfrm>
            <a:off x="617219" y="1935096"/>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67" name="Google Shape;467;p12">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1">
            <a:extLst>
              <a:ext uri="{FF2B5EF4-FFF2-40B4-BE49-F238E27FC236}">
                <a16:creationId xmlns:a16="http://schemas.microsoft.com/office/drawing/2014/main" id="{AC22A50C-92CF-DE1D-9DA5-F49DEFAF7400}"/>
              </a:ext>
            </a:extLst>
          </p:cNvPr>
          <p:cNvGraphicFramePr>
            <a:graphicFrameLocks noGrp="1"/>
          </p:cNvGraphicFramePr>
          <p:nvPr>
            <p:extLst>
              <p:ext uri="{D42A27DB-BD31-4B8C-83A1-F6EECF244321}">
                <p14:modId xmlns:p14="http://schemas.microsoft.com/office/powerpoint/2010/main" val="544589656"/>
              </p:ext>
            </p:extLst>
          </p:nvPr>
        </p:nvGraphicFramePr>
        <p:xfrm>
          <a:off x="595636" y="2021187"/>
          <a:ext cx="10926232" cy="4244409"/>
        </p:xfrm>
        <a:graphic>
          <a:graphicData uri="http://schemas.openxmlformats.org/drawingml/2006/table">
            <a:tbl>
              <a:tblPr firstRow="1" firstCol="1" bandRow="1">
                <a:tableStyleId>{5C22544A-7EE6-4342-B048-85BDC9FD1C3A}</a:tableStyleId>
              </a:tblPr>
              <a:tblGrid>
                <a:gridCol w="4135390">
                  <a:extLst>
                    <a:ext uri="{9D8B030D-6E8A-4147-A177-3AD203B41FA5}">
                      <a16:colId xmlns:a16="http://schemas.microsoft.com/office/drawing/2014/main" val="553719702"/>
                    </a:ext>
                  </a:extLst>
                </a:gridCol>
                <a:gridCol w="6790842">
                  <a:extLst>
                    <a:ext uri="{9D8B030D-6E8A-4147-A177-3AD203B41FA5}">
                      <a16:colId xmlns:a16="http://schemas.microsoft.com/office/drawing/2014/main" val="1076158402"/>
                    </a:ext>
                  </a:extLst>
                </a:gridCol>
              </a:tblGrid>
              <a:tr h="457200">
                <a:tc>
                  <a:txBody>
                    <a:bodyPr/>
                    <a:lstStyle/>
                    <a:p>
                      <a:pPr marL="100584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03580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marL="1828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8024313"/>
                  </a:ext>
                </a:extLst>
              </a:tr>
              <a:tr h="54864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HIV, Malaria Nets and Malaria Pharma</a:t>
                      </a:r>
                      <a:endParaRPr lang="en-US" sz="1800" dirty="0">
                        <a:solidFill>
                          <a:srgbClr val="6C6463"/>
                        </a:solidFill>
                      </a:endParaRPr>
                    </a:p>
                  </a:txBody>
                  <a:tcPr marT="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492269"/>
                  </a:ext>
                </a:extLst>
              </a:tr>
              <a:tr h="640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Republic of the Union of Myanmar </a:t>
                      </a: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458191"/>
                  </a:ext>
                </a:extLst>
              </a:tr>
              <a:tr h="86868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 </a:t>
                      </a:r>
                      <a:endParaRPr lang="en-US" sz="1800" b="0" dirty="0">
                        <a:solidFill>
                          <a:srgbClr val="6C6463"/>
                        </a:solidFill>
                      </a:endParaRPr>
                    </a:p>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outsourcing</a:t>
                      </a:r>
                      <a:endParaRPr lang="en-US" sz="1800" b="0" dirty="0">
                        <a:solidFill>
                          <a:srgbClr val="6C6463"/>
                        </a:solidFill>
                      </a:endParaRPr>
                    </a:p>
                  </a:txBody>
                  <a:tcPr marT="1920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Global Fund</a:t>
                      </a:r>
                      <a:endParaRPr lang="en-US" sz="1800" dirty="0">
                        <a:solidFill>
                          <a:srgbClr val="6C6463"/>
                        </a:solidFill>
                      </a:endParaRPr>
                    </a:p>
                  </a:txBody>
                  <a:tcPr marT="23774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6645761"/>
                  </a:ext>
                </a:extLst>
              </a:tr>
              <a:tr h="1097280">
                <a:tc>
                  <a:txBody>
                    <a:bodyPr/>
                    <a:lstStyle/>
                    <a:p>
                      <a:pPr marL="4572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Grand Fortuna Co. Ltd</a:t>
                      </a:r>
                    </a:p>
                  </a:txBody>
                  <a:tcPr marL="118872" marT="128016">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155655"/>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marL="128016"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Distribution to the sub-national WH level by Grand Fortuna Co. Ltd</a:t>
                      </a:r>
                    </a:p>
                  </a:txBody>
                  <a:tcPr marL="82296" marT="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112310"/>
                  </a:ext>
                </a:extLst>
              </a:tr>
            </a:tbl>
          </a:graphicData>
        </a:graphic>
      </p:graphicFrame>
      <p:sp>
        <p:nvSpPr>
          <p:cNvPr id="449" name="Google Shape;449;p12">
            <a:extLst>
              <a:ext uri="{C183D7F6-B498-43B3-948B-1728B52AA6E4}">
                <adec:decorative xmlns:adec="http://schemas.microsoft.com/office/drawing/2017/decorative" val="1"/>
              </a:ext>
            </a:extLst>
          </p:cNvPr>
          <p:cNvSpPr/>
          <p:nvPr/>
        </p:nvSpPr>
        <p:spPr>
          <a:xfrm>
            <a:off x="2438984" y="434715"/>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52" name="Google Shape;452;p12">
            <a:extLst>
              <a:ext uri="{C183D7F6-B498-43B3-948B-1728B52AA6E4}">
                <adec:decorative xmlns:adec="http://schemas.microsoft.com/office/drawing/2017/decorative" val="1"/>
              </a:ext>
            </a:extLst>
          </p:cNvPr>
          <p:cNvSpPr/>
          <p:nvPr/>
        </p:nvSpPr>
        <p:spPr>
          <a:xfrm>
            <a:off x="2680772" y="486966"/>
            <a:ext cx="357814" cy="786475"/>
          </a:xfrm>
          <a:custGeom>
            <a:avLst/>
            <a:gdLst/>
            <a:ahLst/>
            <a:cxnLst/>
            <a:rect l="l" t="t" r="r" b="b"/>
            <a:pathLst>
              <a:path w="576262" h="1266625" extrusionOk="0">
                <a:moveTo>
                  <a:pt x="364198" y="1071848"/>
                </a:moveTo>
                <a:lnTo>
                  <a:pt x="364198" y="1071848"/>
                </a:lnTo>
                <a:lnTo>
                  <a:pt x="364198" y="1071848"/>
                </a:lnTo>
                <a:lnTo>
                  <a:pt x="363045" y="1074154"/>
                </a:lnTo>
                <a:lnTo>
                  <a:pt x="364198" y="1074154"/>
                </a:lnTo>
                <a:lnTo>
                  <a:pt x="365351" y="1074154"/>
                </a:lnTo>
                <a:lnTo>
                  <a:pt x="365351" y="1074154"/>
                </a:lnTo>
                <a:lnTo>
                  <a:pt x="364198" y="1071848"/>
                </a:lnTo>
                <a:lnTo>
                  <a:pt x="364198" y="1071848"/>
                </a:lnTo>
                <a:close/>
                <a:moveTo>
                  <a:pt x="352673" y="894360"/>
                </a:moveTo>
                <a:lnTo>
                  <a:pt x="352673" y="894360"/>
                </a:lnTo>
                <a:lnTo>
                  <a:pt x="352673" y="892055"/>
                </a:lnTo>
                <a:lnTo>
                  <a:pt x="352673" y="890902"/>
                </a:lnTo>
                <a:lnTo>
                  <a:pt x="352673" y="890902"/>
                </a:lnTo>
                <a:lnTo>
                  <a:pt x="352673" y="890902"/>
                </a:lnTo>
                <a:lnTo>
                  <a:pt x="352673" y="890902"/>
                </a:lnTo>
                <a:lnTo>
                  <a:pt x="352673" y="890902"/>
                </a:lnTo>
                <a:lnTo>
                  <a:pt x="352673" y="894360"/>
                </a:lnTo>
                <a:lnTo>
                  <a:pt x="352673" y="894360"/>
                </a:lnTo>
                <a:lnTo>
                  <a:pt x="352673" y="894360"/>
                </a:lnTo>
                <a:close/>
                <a:moveTo>
                  <a:pt x="352673" y="1130627"/>
                </a:moveTo>
                <a:lnTo>
                  <a:pt x="351520" y="1131780"/>
                </a:lnTo>
                <a:lnTo>
                  <a:pt x="351520" y="1132932"/>
                </a:lnTo>
                <a:lnTo>
                  <a:pt x="351520" y="1134085"/>
                </a:lnTo>
                <a:lnTo>
                  <a:pt x="352673" y="1134085"/>
                </a:lnTo>
                <a:lnTo>
                  <a:pt x="352673" y="1134085"/>
                </a:lnTo>
                <a:lnTo>
                  <a:pt x="352673" y="1132932"/>
                </a:lnTo>
                <a:lnTo>
                  <a:pt x="352673" y="1132932"/>
                </a:lnTo>
                <a:lnTo>
                  <a:pt x="352673" y="1131780"/>
                </a:lnTo>
                <a:lnTo>
                  <a:pt x="352673" y="1130627"/>
                </a:lnTo>
                <a:lnTo>
                  <a:pt x="352673" y="1130627"/>
                </a:lnTo>
                <a:lnTo>
                  <a:pt x="352673" y="1130627"/>
                </a:lnTo>
                <a:close/>
                <a:moveTo>
                  <a:pt x="369961" y="1222829"/>
                </a:moveTo>
                <a:lnTo>
                  <a:pt x="369961" y="1222829"/>
                </a:lnTo>
                <a:lnTo>
                  <a:pt x="369961" y="1222829"/>
                </a:lnTo>
                <a:lnTo>
                  <a:pt x="368808" y="1222829"/>
                </a:lnTo>
                <a:lnTo>
                  <a:pt x="368808" y="1222829"/>
                </a:lnTo>
                <a:lnTo>
                  <a:pt x="368808" y="1221677"/>
                </a:lnTo>
                <a:lnTo>
                  <a:pt x="367655" y="1221677"/>
                </a:lnTo>
                <a:lnTo>
                  <a:pt x="367655" y="1222829"/>
                </a:lnTo>
                <a:lnTo>
                  <a:pt x="367655" y="1223982"/>
                </a:lnTo>
                <a:lnTo>
                  <a:pt x="367655" y="1225134"/>
                </a:lnTo>
                <a:lnTo>
                  <a:pt x="366503" y="1226287"/>
                </a:lnTo>
                <a:lnTo>
                  <a:pt x="366503" y="1227439"/>
                </a:lnTo>
                <a:lnTo>
                  <a:pt x="367655" y="1227439"/>
                </a:lnTo>
                <a:lnTo>
                  <a:pt x="368808" y="1226287"/>
                </a:lnTo>
                <a:lnTo>
                  <a:pt x="368808" y="1226287"/>
                </a:lnTo>
                <a:lnTo>
                  <a:pt x="367655" y="1225134"/>
                </a:lnTo>
                <a:lnTo>
                  <a:pt x="367655" y="1225134"/>
                </a:lnTo>
                <a:lnTo>
                  <a:pt x="367655" y="1225134"/>
                </a:lnTo>
                <a:lnTo>
                  <a:pt x="367655" y="1225134"/>
                </a:lnTo>
                <a:lnTo>
                  <a:pt x="367655" y="1225134"/>
                </a:lnTo>
                <a:lnTo>
                  <a:pt x="369961" y="1222829"/>
                </a:lnTo>
                <a:lnTo>
                  <a:pt x="369961" y="1222829"/>
                </a:lnTo>
                <a:close/>
                <a:moveTo>
                  <a:pt x="364198" y="1086831"/>
                </a:moveTo>
                <a:lnTo>
                  <a:pt x="364198" y="1086831"/>
                </a:lnTo>
                <a:lnTo>
                  <a:pt x="364198" y="1085679"/>
                </a:lnTo>
                <a:lnTo>
                  <a:pt x="364198" y="1086831"/>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3045" y="1085679"/>
                </a:lnTo>
                <a:lnTo>
                  <a:pt x="364198" y="1084526"/>
                </a:lnTo>
                <a:lnTo>
                  <a:pt x="364198" y="1086831"/>
                </a:lnTo>
                <a:lnTo>
                  <a:pt x="364198" y="1086831"/>
                </a:lnTo>
                <a:close/>
                <a:moveTo>
                  <a:pt x="380333" y="1111034"/>
                </a:moveTo>
                <a:lnTo>
                  <a:pt x="380333" y="1111034"/>
                </a:lnTo>
                <a:lnTo>
                  <a:pt x="380333" y="1111034"/>
                </a:lnTo>
                <a:lnTo>
                  <a:pt x="381486" y="1109882"/>
                </a:lnTo>
                <a:lnTo>
                  <a:pt x="381486" y="1108729"/>
                </a:lnTo>
                <a:lnTo>
                  <a:pt x="381486" y="1107577"/>
                </a:lnTo>
                <a:lnTo>
                  <a:pt x="381486" y="1106424"/>
                </a:lnTo>
                <a:lnTo>
                  <a:pt x="380333" y="1105272"/>
                </a:lnTo>
                <a:lnTo>
                  <a:pt x="379181" y="1105272"/>
                </a:lnTo>
                <a:lnTo>
                  <a:pt x="378028" y="1105272"/>
                </a:lnTo>
                <a:lnTo>
                  <a:pt x="376876" y="1105272"/>
                </a:lnTo>
                <a:lnTo>
                  <a:pt x="375723" y="1106424"/>
                </a:lnTo>
                <a:lnTo>
                  <a:pt x="375723" y="1108729"/>
                </a:lnTo>
                <a:lnTo>
                  <a:pt x="375723" y="1109882"/>
                </a:lnTo>
                <a:lnTo>
                  <a:pt x="375723" y="1111034"/>
                </a:lnTo>
                <a:lnTo>
                  <a:pt x="376876" y="1112187"/>
                </a:lnTo>
                <a:lnTo>
                  <a:pt x="378028" y="1113339"/>
                </a:lnTo>
                <a:lnTo>
                  <a:pt x="378028" y="1113339"/>
                </a:lnTo>
                <a:lnTo>
                  <a:pt x="378028" y="1113339"/>
                </a:lnTo>
                <a:lnTo>
                  <a:pt x="378028" y="1113339"/>
                </a:lnTo>
                <a:lnTo>
                  <a:pt x="379181" y="1112187"/>
                </a:lnTo>
                <a:lnTo>
                  <a:pt x="380333" y="1112187"/>
                </a:lnTo>
                <a:lnTo>
                  <a:pt x="381486" y="1113339"/>
                </a:lnTo>
                <a:lnTo>
                  <a:pt x="381486" y="1114492"/>
                </a:lnTo>
                <a:lnTo>
                  <a:pt x="381486" y="1113339"/>
                </a:lnTo>
                <a:lnTo>
                  <a:pt x="381486" y="1111034"/>
                </a:lnTo>
                <a:lnTo>
                  <a:pt x="381486" y="1111034"/>
                </a:lnTo>
                <a:lnTo>
                  <a:pt x="380333" y="1111034"/>
                </a:lnTo>
                <a:lnTo>
                  <a:pt x="380333" y="1111034"/>
                </a:lnTo>
                <a:lnTo>
                  <a:pt x="380333" y="1112187"/>
                </a:lnTo>
                <a:lnTo>
                  <a:pt x="380333" y="1111034"/>
                </a:lnTo>
                <a:lnTo>
                  <a:pt x="380333" y="1111034"/>
                </a:lnTo>
                <a:close/>
                <a:moveTo>
                  <a:pt x="367655" y="1194016"/>
                </a:moveTo>
                <a:lnTo>
                  <a:pt x="367655" y="1194016"/>
                </a:lnTo>
                <a:lnTo>
                  <a:pt x="366503" y="1196321"/>
                </a:lnTo>
                <a:lnTo>
                  <a:pt x="366503" y="1197474"/>
                </a:lnTo>
                <a:lnTo>
                  <a:pt x="366503" y="1198626"/>
                </a:lnTo>
                <a:lnTo>
                  <a:pt x="366503" y="1199779"/>
                </a:lnTo>
                <a:lnTo>
                  <a:pt x="366503" y="1200931"/>
                </a:lnTo>
                <a:lnTo>
                  <a:pt x="367655" y="1199779"/>
                </a:lnTo>
                <a:lnTo>
                  <a:pt x="368808" y="1198626"/>
                </a:lnTo>
                <a:lnTo>
                  <a:pt x="369961" y="1197474"/>
                </a:lnTo>
                <a:lnTo>
                  <a:pt x="371113" y="1195169"/>
                </a:lnTo>
                <a:lnTo>
                  <a:pt x="369961" y="1195169"/>
                </a:lnTo>
                <a:lnTo>
                  <a:pt x="367655" y="1194016"/>
                </a:lnTo>
                <a:close/>
                <a:moveTo>
                  <a:pt x="374571" y="1104119"/>
                </a:moveTo>
                <a:lnTo>
                  <a:pt x="374571" y="1104119"/>
                </a:lnTo>
                <a:lnTo>
                  <a:pt x="374571" y="1104119"/>
                </a:lnTo>
                <a:lnTo>
                  <a:pt x="375723" y="1102967"/>
                </a:lnTo>
                <a:lnTo>
                  <a:pt x="376876" y="1102967"/>
                </a:lnTo>
                <a:lnTo>
                  <a:pt x="376876" y="1102967"/>
                </a:lnTo>
                <a:lnTo>
                  <a:pt x="378028" y="1100661"/>
                </a:lnTo>
                <a:lnTo>
                  <a:pt x="378028" y="1100661"/>
                </a:lnTo>
                <a:lnTo>
                  <a:pt x="379181" y="1100661"/>
                </a:lnTo>
                <a:lnTo>
                  <a:pt x="379181" y="1100661"/>
                </a:lnTo>
                <a:lnTo>
                  <a:pt x="379181" y="1100661"/>
                </a:lnTo>
                <a:lnTo>
                  <a:pt x="379181" y="1100661"/>
                </a:lnTo>
                <a:lnTo>
                  <a:pt x="379181" y="1099509"/>
                </a:lnTo>
                <a:lnTo>
                  <a:pt x="379181" y="1098357"/>
                </a:lnTo>
                <a:lnTo>
                  <a:pt x="378028" y="1097204"/>
                </a:lnTo>
                <a:lnTo>
                  <a:pt x="376876" y="1097204"/>
                </a:lnTo>
                <a:lnTo>
                  <a:pt x="376876" y="1097204"/>
                </a:lnTo>
                <a:lnTo>
                  <a:pt x="376876" y="1098357"/>
                </a:lnTo>
                <a:lnTo>
                  <a:pt x="376876" y="1099509"/>
                </a:lnTo>
                <a:lnTo>
                  <a:pt x="375723" y="1099509"/>
                </a:lnTo>
                <a:lnTo>
                  <a:pt x="375723" y="1099509"/>
                </a:lnTo>
                <a:lnTo>
                  <a:pt x="375723" y="1100661"/>
                </a:lnTo>
                <a:lnTo>
                  <a:pt x="375723" y="1101814"/>
                </a:lnTo>
                <a:lnTo>
                  <a:pt x="374571" y="1101814"/>
                </a:lnTo>
                <a:lnTo>
                  <a:pt x="374571" y="1101814"/>
                </a:lnTo>
                <a:lnTo>
                  <a:pt x="373418" y="1101814"/>
                </a:lnTo>
                <a:lnTo>
                  <a:pt x="373418" y="1101814"/>
                </a:lnTo>
                <a:lnTo>
                  <a:pt x="373418" y="1101814"/>
                </a:lnTo>
                <a:lnTo>
                  <a:pt x="373418" y="1101814"/>
                </a:lnTo>
                <a:lnTo>
                  <a:pt x="374571" y="1100661"/>
                </a:lnTo>
                <a:lnTo>
                  <a:pt x="374571" y="1099509"/>
                </a:lnTo>
                <a:lnTo>
                  <a:pt x="374571" y="1099509"/>
                </a:lnTo>
                <a:lnTo>
                  <a:pt x="373418" y="1099509"/>
                </a:lnTo>
                <a:lnTo>
                  <a:pt x="371113" y="1100661"/>
                </a:lnTo>
                <a:lnTo>
                  <a:pt x="369961" y="1100661"/>
                </a:lnTo>
                <a:lnTo>
                  <a:pt x="368808" y="1101814"/>
                </a:lnTo>
                <a:lnTo>
                  <a:pt x="368808" y="1104119"/>
                </a:lnTo>
                <a:lnTo>
                  <a:pt x="368808" y="1104119"/>
                </a:lnTo>
                <a:lnTo>
                  <a:pt x="368808" y="1104119"/>
                </a:lnTo>
                <a:lnTo>
                  <a:pt x="368808" y="1104119"/>
                </a:lnTo>
                <a:lnTo>
                  <a:pt x="369961" y="1102967"/>
                </a:lnTo>
                <a:lnTo>
                  <a:pt x="369961" y="1104119"/>
                </a:lnTo>
                <a:lnTo>
                  <a:pt x="368808" y="1105272"/>
                </a:lnTo>
                <a:lnTo>
                  <a:pt x="367655" y="1106424"/>
                </a:lnTo>
                <a:lnTo>
                  <a:pt x="367655" y="1107577"/>
                </a:lnTo>
                <a:lnTo>
                  <a:pt x="368808" y="1107577"/>
                </a:lnTo>
                <a:lnTo>
                  <a:pt x="369961" y="1107577"/>
                </a:lnTo>
                <a:lnTo>
                  <a:pt x="371113" y="1107577"/>
                </a:lnTo>
                <a:lnTo>
                  <a:pt x="371113" y="1108729"/>
                </a:lnTo>
                <a:lnTo>
                  <a:pt x="371113" y="1108729"/>
                </a:lnTo>
                <a:lnTo>
                  <a:pt x="372266" y="1109882"/>
                </a:lnTo>
                <a:lnTo>
                  <a:pt x="374571" y="1104119"/>
                </a:lnTo>
                <a:close/>
                <a:moveTo>
                  <a:pt x="376876" y="1264320"/>
                </a:moveTo>
                <a:lnTo>
                  <a:pt x="376876" y="1264320"/>
                </a:lnTo>
                <a:lnTo>
                  <a:pt x="374571" y="1264320"/>
                </a:lnTo>
                <a:lnTo>
                  <a:pt x="374571" y="1265473"/>
                </a:lnTo>
                <a:lnTo>
                  <a:pt x="375723" y="1266625"/>
                </a:lnTo>
                <a:lnTo>
                  <a:pt x="376876" y="1266625"/>
                </a:lnTo>
                <a:lnTo>
                  <a:pt x="378028" y="1266625"/>
                </a:lnTo>
                <a:lnTo>
                  <a:pt x="376876" y="1264320"/>
                </a:lnTo>
                <a:lnTo>
                  <a:pt x="376876" y="1264320"/>
                </a:lnTo>
                <a:close/>
                <a:moveTo>
                  <a:pt x="368808" y="1008459"/>
                </a:moveTo>
                <a:lnTo>
                  <a:pt x="368808" y="1006155"/>
                </a:lnTo>
                <a:lnTo>
                  <a:pt x="368808" y="1005002"/>
                </a:lnTo>
                <a:lnTo>
                  <a:pt x="368808" y="1003849"/>
                </a:lnTo>
                <a:lnTo>
                  <a:pt x="368808" y="1003849"/>
                </a:lnTo>
                <a:lnTo>
                  <a:pt x="367655" y="1003849"/>
                </a:lnTo>
                <a:lnTo>
                  <a:pt x="367655" y="1005002"/>
                </a:lnTo>
                <a:lnTo>
                  <a:pt x="368808" y="1008459"/>
                </a:lnTo>
                <a:lnTo>
                  <a:pt x="368808" y="1008459"/>
                </a:lnTo>
                <a:lnTo>
                  <a:pt x="368808" y="1008459"/>
                </a:lnTo>
                <a:close/>
                <a:moveTo>
                  <a:pt x="99117" y="935850"/>
                </a:moveTo>
                <a:lnTo>
                  <a:pt x="99117" y="935850"/>
                </a:lnTo>
                <a:lnTo>
                  <a:pt x="97965" y="938156"/>
                </a:lnTo>
                <a:lnTo>
                  <a:pt x="99117" y="938156"/>
                </a:lnTo>
                <a:lnTo>
                  <a:pt x="100270" y="937003"/>
                </a:lnTo>
                <a:lnTo>
                  <a:pt x="101422" y="935850"/>
                </a:lnTo>
                <a:lnTo>
                  <a:pt x="101422" y="934698"/>
                </a:lnTo>
                <a:lnTo>
                  <a:pt x="101422" y="934698"/>
                </a:lnTo>
                <a:lnTo>
                  <a:pt x="99117" y="935850"/>
                </a:lnTo>
                <a:lnTo>
                  <a:pt x="99117" y="935850"/>
                </a:lnTo>
                <a:close/>
                <a:moveTo>
                  <a:pt x="345758" y="845954"/>
                </a:moveTo>
                <a:lnTo>
                  <a:pt x="345758" y="843648"/>
                </a:lnTo>
                <a:lnTo>
                  <a:pt x="345758" y="843648"/>
                </a:lnTo>
                <a:lnTo>
                  <a:pt x="345758" y="842496"/>
                </a:lnTo>
                <a:lnTo>
                  <a:pt x="345758" y="841343"/>
                </a:lnTo>
                <a:lnTo>
                  <a:pt x="345758" y="841343"/>
                </a:lnTo>
                <a:lnTo>
                  <a:pt x="345758" y="840191"/>
                </a:lnTo>
                <a:lnTo>
                  <a:pt x="345758" y="839038"/>
                </a:lnTo>
                <a:lnTo>
                  <a:pt x="345758" y="836733"/>
                </a:lnTo>
                <a:lnTo>
                  <a:pt x="345758" y="835581"/>
                </a:lnTo>
                <a:lnTo>
                  <a:pt x="346910" y="833276"/>
                </a:lnTo>
                <a:lnTo>
                  <a:pt x="346910" y="832123"/>
                </a:lnTo>
                <a:lnTo>
                  <a:pt x="346910" y="830971"/>
                </a:lnTo>
                <a:lnTo>
                  <a:pt x="345758" y="830971"/>
                </a:lnTo>
                <a:lnTo>
                  <a:pt x="344605" y="830971"/>
                </a:lnTo>
                <a:lnTo>
                  <a:pt x="342300" y="829818"/>
                </a:lnTo>
                <a:lnTo>
                  <a:pt x="341147" y="829818"/>
                </a:lnTo>
                <a:lnTo>
                  <a:pt x="339995" y="829818"/>
                </a:lnTo>
                <a:lnTo>
                  <a:pt x="338842" y="830971"/>
                </a:lnTo>
                <a:lnTo>
                  <a:pt x="337690" y="832123"/>
                </a:lnTo>
                <a:lnTo>
                  <a:pt x="337690" y="833276"/>
                </a:lnTo>
                <a:lnTo>
                  <a:pt x="337690" y="833276"/>
                </a:lnTo>
                <a:lnTo>
                  <a:pt x="337690" y="833276"/>
                </a:lnTo>
                <a:lnTo>
                  <a:pt x="337690" y="833276"/>
                </a:lnTo>
                <a:lnTo>
                  <a:pt x="337690" y="834428"/>
                </a:lnTo>
                <a:lnTo>
                  <a:pt x="337690" y="835581"/>
                </a:lnTo>
                <a:lnTo>
                  <a:pt x="338842" y="836733"/>
                </a:lnTo>
                <a:lnTo>
                  <a:pt x="338842" y="837886"/>
                </a:lnTo>
                <a:lnTo>
                  <a:pt x="338842" y="839038"/>
                </a:lnTo>
                <a:lnTo>
                  <a:pt x="338842" y="840191"/>
                </a:lnTo>
                <a:lnTo>
                  <a:pt x="337690" y="841343"/>
                </a:lnTo>
                <a:lnTo>
                  <a:pt x="336537" y="843648"/>
                </a:lnTo>
                <a:lnTo>
                  <a:pt x="338842" y="845954"/>
                </a:lnTo>
                <a:lnTo>
                  <a:pt x="339995" y="847106"/>
                </a:lnTo>
                <a:lnTo>
                  <a:pt x="339995" y="850564"/>
                </a:lnTo>
                <a:lnTo>
                  <a:pt x="342300" y="851716"/>
                </a:lnTo>
                <a:lnTo>
                  <a:pt x="343453" y="850564"/>
                </a:lnTo>
                <a:lnTo>
                  <a:pt x="345758" y="845954"/>
                </a:lnTo>
                <a:close/>
                <a:moveTo>
                  <a:pt x="79524" y="984257"/>
                </a:moveTo>
                <a:lnTo>
                  <a:pt x="79524" y="984257"/>
                </a:lnTo>
                <a:lnTo>
                  <a:pt x="79524" y="984257"/>
                </a:lnTo>
                <a:lnTo>
                  <a:pt x="78372" y="990019"/>
                </a:lnTo>
                <a:lnTo>
                  <a:pt x="79524" y="988867"/>
                </a:lnTo>
                <a:lnTo>
                  <a:pt x="79524" y="987714"/>
                </a:lnTo>
                <a:lnTo>
                  <a:pt x="79524" y="984257"/>
                </a:lnTo>
                <a:lnTo>
                  <a:pt x="79524" y="984257"/>
                </a:lnTo>
                <a:close/>
                <a:moveTo>
                  <a:pt x="56474" y="602771"/>
                </a:moveTo>
                <a:lnTo>
                  <a:pt x="53016" y="594703"/>
                </a:lnTo>
                <a:lnTo>
                  <a:pt x="53016" y="593550"/>
                </a:lnTo>
                <a:lnTo>
                  <a:pt x="53016" y="592398"/>
                </a:lnTo>
                <a:lnTo>
                  <a:pt x="53016" y="591246"/>
                </a:lnTo>
                <a:lnTo>
                  <a:pt x="53016" y="591246"/>
                </a:lnTo>
                <a:lnTo>
                  <a:pt x="53016" y="591246"/>
                </a:lnTo>
                <a:lnTo>
                  <a:pt x="51864" y="590093"/>
                </a:lnTo>
                <a:lnTo>
                  <a:pt x="51864" y="590093"/>
                </a:lnTo>
                <a:lnTo>
                  <a:pt x="51864" y="590093"/>
                </a:lnTo>
                <a:lnTo>
                  <a:pt x="51864" y="590093"/>
                </a:lnTo>
                <a:lnTo>
                  <a:pt x="51864" y="591246"/>
                </a:lnTo>
                <a:lnTo>
                  <a:pt x="51864" y="592398"/>
                </a:lnTo>
                <a:lnTo>
                  <a:pt x="51864" y="592398"/>
                </a:lnTo>
                <a:lnTo>
                  <a:pt x="51864" y="592398"/>
                </a:lnTo>
                <a:lnTo>
                  <a:pt x="51864" y="592398"/>
                </a:lnTo>
                <a:lnTo>
                  <a:pt x="51864" y="593550"/>
                </a:lnTo>
                <a:lnTo>
                  <a:pt x="55321" y="600466"/>
                </a:lnTo>
                <a:lnTo>
                  <a:pt x="56474" y="602771"/>
                </a:lnTo>
                <a:lnTo>
                  <a:pt x="56474" y="602771"/>
                </a:lnTo>
                <a:lnTo>
                  <a:pt x="56474" y="606228"/>
                </a:lnTo>
                <a:lnTo>
                  <a:pt x="56474" y="607381"/>
                </a:lnTo>
                <a:lnTo>
                  <a:pt x="56474" y="607381"/>
                </a:lnTo>
                <a:lnTo>
                  <a:pt x="56474" y="605076"/>
                </a:lnTo>
                <a:lnTo>
                  <a:pt x="56474" y="602771"/>
                </a:lnTo>
                <a:close/>
                <a:moveTo>
                  <a:pt x="87592" y="611991"/>
                </a:moveTo>
                <a:lnTo>
                  <a:pt x="87592" y="611991"/>
                </a:lnTo>
                <a:lnTo>
                  <a:pt x="86439" y="608533"/>
                </a:lnTo>
                <a:lnTo>
                  <a:pt x="86439" y="607381"/>
                </a:lnTo>
                <a:lnTo>
                  <a:pt x="86439" y="603923"/>
                </a:lnTo>
                <a:lnTo>
                  <a:pt x="86439" y="602771"/>
                </a:lnTo>
                <a:lnTo>
                  <a:pt x="85287" y="601618"/>
                </a:lnTo>
                <a:lnTo>
                  <a:pt x="84135" y="601618"/>
                </a:lnTo>
                <a:lnTo>
                  <a:pt x="84135" y="601618"/>
                </a:lnTo>
                <a:lnTo>
                  <a:pt x="84135" y="601618"/>
                </a:lnTo>
                <a:lnTo>
                  <a:pt x="84135" y="600466"/>
                </a:lnTo>
                <a:lnTo>
                  <a:pt x="82982" y="599313"/>
                </a:lnTo>
                <a:lnTo>
                  <a:pt x="81829" y="598161"/>
                </a:lnTo>
                <a:lnTo>
                  <a:pt x="80677" y="598161"/>
                </a:lnTo>
                <a:lnTo>
                  <a:pt x="80677" y="600466"/>
                </a:lnTo>
                <a:lnTo>
                  <a:pt x="82982" y="607381"/>
                </a:lnTo>
                <a:lnTo>
                  <a:pt x="84135" y="608533"/>
                </a:lnTo>
                <a:lnTo>
                  <a:pt x="87592" y="611991"/>
                </a:lnTo>
                <a:lnTo>
                  <a:pt x="87592" y="611991"/>
                </a:lnTo>
                <a:close/>
                <a:moveTo>
                  <a:pt x="171726" y="869004"/>
                </a:moveTo>
                <a:lnTo>
                  <a:pt x="171726" y="869004"/>
                </a:lnTo>
                <a:lnTo>
                  <a:pt x="171726" y="869004"/>
                </a:lnTo>
                <a:lnTo>
                  <a:pt x="171726" y="866699"/>
                </a:lnTo>
                <a:lnTo>
                  <a:pt x="170574" y="867852"/>
                </a:lnTo>
                <a:lnTo>
                  <a:pt x="169421" y="870156"/>
                </a:lnTo>
                <a:lnTo>
                  <a:pt x="168269" y="872462"/>
                </a:lnTo>
                <a:lnTo>
                  <a:pt x="167116" y="873614"/>
                </a:lnTo>
                <a:lnTo>
                  <a:pt x="165964" y="874767"/>
                </a:lnTo>
                <a:lnTo>
                  <a:pt x="165964" y="874767"/>
                </a:lnTo>
                <a:lnTo>
                  <a:pt x="167116" y="875919"/>
                </a:lnTo>
                <a:lnTo>
                  <a:pt x="169421" y="875919"/>
                </a:lnTo>
                <a:lnTo>
                  <a:pt x="170574" y="875919"/>
                </a:lnTo>
                <a:lnTo>
                  <a:pt x="171726" y="873614"/>
                </a:lnTo>
                <a:lnTo>
                  <a:pt x="172879" y="871309"/>
                </a:lnTo>
                <a:lnTo>
                  <a:pt x="172879" y="870156"/>
                </a:lnTo>
                <a:lnTo>
                  <a:pt x="172879" y="869004"/>
                </a:lnTo>
                <a:lnTo>
                  <a:pt x="171726" y="869004"/>
                </a:lnTo>
                <a:close/>
                <a:moveTo>
                  <a:pt x="339995" y="1137542"/>
                </a:moveTo>
                <a:lnTo>
                  <a:pt x="338842" y="1137542"/>
                </a:lnTo>
                <a:lnTo>
                  <a:pt x="339995" y="1137542"/>
                </a:lnTo>
                <a:lnTo>
                  <a:pt x="339995" y="1137542"/>
                </a:lnTo>
                <a:lnTo>
                  <a:pt x="341147" y="1138695"/>
                </a:lnTo>
                <a:lnTo>
                  <a:pt x="339995" y="1137542"/>
                </a:lnTo>
                <a:lnTo>
                  <a:pt x="339995" y="1137542"/>
                </a:lnTo>
                <a:close/>
                <a:moveTo>
                  <a:pt x="102575" y="677685"/>
                </a:moveTo>
                <a:lnTo>
                  <a:pt x="102575" y="677685"/>
                </a:lnTo>
                <a:lnTo>
                  <a:pt x="102575" y="676532"/>
                </a:lnTo>
                <a:lnTo>
                  <a:pt x="102575" y="674227"/>
                </a:lnTo>
                <a:lnTo>
                  <a:pt x="102575" y="673075"/>
                </a:lnTo>
                <a:lnTo>
                  <a:pt x="102575" y="673075"/>
                </a:lnTo>
                <a:lnTo>
                  <a:pt x="100270" y="673075"/>
                </a:lnTo>
                <a:lnTo>
                  <a:pt x="99117" y="673075"/>
                </a:lnTo>
                <a:lnTo>
                  <a:pt x="97965" y="673075"/>
                </a:lnTo>
                <a:lnTo>
                  <a:pt x="96812" y="673075"/>
                </a:lnTo>
                <a:lnTo>
                  <a:pt x="95660" y="671922"/>
                </a:lnTo>
                <a:lnTo>
                  <a:pt x="94507" y="670770"/>
                </a:lnTo>
                <a:lnTo>
                  <a:pt x="93355" y="670770"/>
                </a:lnTo>
                <a:lnTo>
                  <a:pt x="92202" y="671922"/>
                </a:lnTo>
                <a:lnTo>
                  <a:pt x="91049" y="671922"/>
                </a:lnTo>
                <a:lnTo>
                  <a:pt x="85287" y="671922"/>
                </a:lnTo>
                <a:lnTo>
                  <a:pt x="86439" y="673075"/>
                </a:lnTo>
                <a:lnTo>
                  <a:pt x="86439" y="673075"/>
                </a:lnTo>
                <a:lnTo>
                  <a:pt x="92202" y="679990"/>
                </a:lnTo>
                <a:lnTo>
                  <a:pt x="93355" y="681142"/>
                </a:lnTo>
                <a:lnTo>
                  <a:pt x="94507" y="682295"/>
                </a:lnTo>
                <a:lnTo>
                  <a:pt x="94507" y="683448"/>
                </a:lnTo>
                <a:lnTo>
                  <a:pt x="95660" y="683448"/>
                </a:lnTo>
                <a:lnTo>
                  <a:pt x="96812" y="683448"/>
                </a:lnTo>
                <a:lnTo>
                  <a:pt x="97965" y="683448"/>
                </a:lnTo>
                <a:lnTo>
                  <a:pt x="99117" y="683448"/>
                </a:lnTo>
                <a:lnTo>
                  <a:pt x="100270" y="682295"/>
                </a:lnTo>
                <a:lnTo>
                  <a:pt x="101422" y="681142"/>
                </a:lnTo>
                <a:lnTo>
                  <a:pt x="102575" y="679990"/>
                </a:lnTo>
                <a:lnTo>
                  <a:pt x="102575" y="678838"/>
                </a:lnTo>
                <a:lnTo>
                  <a:pt x="102575" y="677685"/>
                </a:lnTo>
                <a:lnTo>
                  <a:pt x="102575" y="677685"/>
                </a:lnTo>
                <a:close/>
                <a:moveTo>
                  <a:pt x="155591" y="862089"/>
                </a:moveTo>
                <a:lnTo>
                  <a:pt x="159049" y="857479"/>
                </a:lnTo>
                <a:lnTo>
                  <a:pt x="160201" y="854021"/>
                </a:lnTo>
                <a:lnTo>
                  <a:pt x="161354" y="850564"/>
                </a:lnTo>
                <a:lnTo>
                  <a:pt x="161354" y="847106"/>
                </a:lnTo>
                <a:lnTo>
                  <a:pt x="160201" y="845954"/>
                </a:lnTo>
                <a:lnTo>
                  <a:pt x="157896" y="847106"/>
                </a:lnTo>
                <a:lnTo>
                  <a:pt x="154438" y="851716"/>
                </a:lnTo>
                <a:lnTo>
                  <a:pt x="152133" y="854021"/>
                </a:lnTo>
                <a:lnTo>
                  <a:pt x="152133" y="855174"/>
                </a:lnTo>
                <a:lnTo>
                  <a:pt x="150981" y="857479"/>
                </a:lnTo>
                <a:lnTo>
                  <a:pt x="149828" y="858631"/>
                </a:lnTo>
                <a:lnTo>
                  <a:pt x="147523" y="859784"/>
                </a:lnTo>
                <a:lnTo>
                  <a:pt x="145218" y="860936"/>
                </a:lnTo>
                <a:lnTo>
                  <a:pt x="142913" y="862089"/>
                </a:lnTo>
                <a:lnTo>
                  <a:pt x="142913" y="864394"/>
                </a:lnTo>
                <a:lnTo>
                  <a:pt x="144066" y="869004"/>
                </a:lnTo>
                <a:lnTo>
                  <a:pt x="144066" y="871309"/>
                </a:lnTo>
                <a:lnTo>
                  <a:pt x="142913" y="872462"/>
                </a:lnTo>
                <a:lnTo>
                  <a:pt x="142913" y="872462"/>
                </a:lnTo>
                <a:lnTo>
                  <a:pt x="142913" y="872462"/>
                </a:lnTo>
                <a:lnTo>
                  <a:pt x="144066" y="870156"/>
                </a:lnTo>
                <a:lnTo>
                  <a:pt x="144066" y="869004"/>
                </a:lnTo>
                <a:lnTo>
                  <a:pt x="144066" y="867852"/>
                </a:lnTo>
                <a:lnTo>
                  <a:pt x="145218" y="866699"/>
                </a:lnTo>
                <a:lnTo>
                  <a:pt x="146371" y="865546"/>
                </a:lnTo>
                <a:lnTo>
                  <a:pt x="147523" y="864394"/>
                </a:lnTo>
                <a:lnTo>
                  <a:pt x="147523" y="864394"/>
                </a:lnTo>
                <a:lnTo>
                  <a:pt x="147523" y="863242"/>
                </a:lnTo>
                <a:lnTo>
                  <a:pt x="147523" y="863242"/>
                </a:lnTo>
                <a:lnTo>
                  <a:pt x="147523" y="863242"/>
                </a:lnTo>
                <a:lnTo>
                  <a:pt x="148676" y="862089"/>
                </a:lnTo>
                <a:lnTo>
                  <a:pt x="152133" y="860936"/>
                </a:lnTo>
                <a:lnTo>
                  <a:pt x="155591" y="862089"/>
                </a:lnTo>
                <a:lnTo>
                  <a:pt x="155591" y="862089"/>
                </a:lnTo>
                <a:close/>
                <a:moveTo>
                  <a:pt x="393011" y="1056866"/>
                </a:moveTo>
                <a:lnTo>
                  <a:pt x="393011" y="1056866"/>
                </a:lnTo>
                <a:lnTo>
                  <a:pt x="393011" y="1056866"/>
                </a:lnTo>
                <a:lnTo>
                  <a:pt x="393011" y="1056866"/>
                </a:lnTo>
                <a:lnTo>
                  <a:pt x="395316" y="1054560"/>
                </a:lnTo>
                <a:lnTo>
                  <a:pt x="395316" y="1054560"/>
                </a:lnTo>
                <a:lnTo>
                  <a:pt x="395316" y="1053408"/>
                </a:lnTo>
                <a:lnTo>
                  <a:pt x="394164" y="1053408"/>
                </a:lnTo>
                <a:lnTo>
                  <a:pt x="394164" y="1053408"/>
                </a:lnTo>
                <a:lnTo>
                  <a:pt x="394164" y="1053408"/>
                </a:lnTo>
                <a:lnTo>
                  <a:pt x="394164" y="1053408"/>
                </a:lnTo>
                <a:lnTo>
                  <a:pt x="394164" y="1052256"/>
                </a:lnTo>
                <a:lnTo>
                  <a:pt x="393011" y="1045340"/>
                </a:lnTo>
                <a:lnTo>
                  <a:pt x="393011" y="1044188"/>
                </a:lnTo>
                <a:lnTo>
                  <a:pt x="391859" y="1044188"/>
                </a:lnTo>
                <a:lnTo>
                  <a:pt x="391859" y="1045340"/>
                </a:lnTo>
                <a:lnTo>
                  <a:pt x="391859" y="1048798"/>
                </a:lnTo>
                <a:lnTo>
                  <a:pt x="391859" y="1049950"/>
                </a:lnTo>
                <a:lnTo>
                  <a:pt x="391859" y="1051103"/>
                </a:lnTo>
                <a:lnTo>
                  <a:pt x="393011" y="1054560"/>
                </a:lnTo>
                <a:lnTo>
                  <a:pt x="394164" y="1059171"/>
                </a:lnTo>
                <a:lnTo>
                  <a:pt x="394164" y="1060323"/>
                </a:lnTo>
                <a:lnTo>
                  <a:pt x="394164" y="1061476"/>
                </a:lnTo>
                <a:lnTo>
                  <a:pt x="395316" y="1062628"/>
                </a:lnTo>
                <a:lnTo>
                  <a:pt x="395316" y="1063781"/>
                </a:lnTo>
                <a:lnTo>
                  <a:pt x="396469" y="1062628"/>
                </a:lnTo>
                <a:lnTo>
                  <a:pt x="396469" y="1061476"/>
                </a:lnTo>
                <a:lnTo>
                  <a:pt x="395316" y="1059171"/>
                </a:lnTo>
                <a:lnTo>
                  <a:pt x="395316" y="1056866"/>
                </a:lnTo>
                <a:lnTo>
                  <a:pt x="393011" y="1056866"/>
                </a:lnTo>
                <a:lnTo>
                  <a:pt x="393011" y="1056866"/>
                </a:lnTo>
                <a:close/>
                <a:moveTo>
                  <a:pt x="406842" y="1200931"/>
                </a:moveTo>
                <a:lnTo>
                  <a:pt x="406842" y="1200931"/>
                </a:lnTo>
                <a:lnTo>
                  <a:pt x="406842" y="1200931"/>
                </a:lnTo>
                <a:lnTo>
                  <a:pt x="405689" y="1202084"/>
                </a:lnTo>
                <a:lnTo>
                  <a:pt x="406842" y="1202084"/>
                </a:lnTo>
                <a:lnTo>
                  <a:pt x="407994" y="1202084"/>
                </a:lnTo>
                <a:lnTo>
                  <a:pt x="409146" y="1200931"/>
                </a:lnTo>
                <a:lnTo>
                  <a:pt x="410299" y="1198626"/>
                </a:lnTo>
                <a:lnTo>
                  <a:pt x="409146" y="1196321"/>
                </a:lnTo>
                <a:lnTo>
                  <a:pt x="407994" y="1195169"/>
                </a:lnTo>
                <a:lnTo>
                  <a:pt x="406842" y="1194016"/>
                </a:lnTo>
                <a:lnTo>
                  <a:pt x="406842" y="1195169"/>
                </a:lnTo>
                <a:lnTo>
                  <a:pt x="406842" y="1196321"/>
                </a:lnTo>
                <a:lnTo>
                  <a:pt x="406842" y="1197474"/>
                </a:lnTo>
                <a:lnTo>
                  <a:pt x="406842" y="1198626"/>
                </a:lnTo>
                <a:lnTo>
                  <a:pt x="406842" y="1199779"/>
                </a:lnTo>
                <a:lnTo>
                  <a:pt x="406842" y="1199779"/>
                </a:lnTo>
                <a:lnTo>
                  <a:pt x="407994" y="1199779"/>
                </a:lnTo>
                <a:lnTo>
                  <a:pt x="406842" y="1200931"/>
                </a:lnTo>
                <a:lnTo>
                  <a:pt x="406842" y="1200931"/>
                </a:lnTo>
                <a:lnTo>
                  <a:pt x="406842" y="1200931"/>
                </a:lnTo>
                <a:lnTo>
                  <a:pt x="406842" y="1200931"/>
                </a:lnTo>
                <a:close/>
                <a:moveTo>
                  <a:pt x="379181" y="1146762"/>
                </a:moveTo>
                <a:lnTo>
                  <a:pt x="379181" y="1146762"/>
                </a:lnTo>
                <a:lnTo>
                  <a:pt x="378028" y="1144458"/>
                </a:lnTo>
                <a:lnTo>
                  <a:pt x="378028" y="1143305"/>
                </a:lnTo>
                <a:lnTo>
                  <a:pt x="378028" y="1143305"/>
                </a:lnTo>
                <a:lnTo>
                  <a:pt x="378028" y="1143305"/>
                </a:lnTo>
                <a:lnTo>
                  <a:pt x="378028" y="1143305"/>
                </a:lnTo>
                <a:lnTo>
                  <a:pt x="379181" y="1143305"/>
                </a:lnTo>
                <a:lnTo>
                  <a:pt x="379181" y="1143305"/>
                </a:lnTo>
                <a:lnTo>
                  <a:pt x="379181" y="1142152"/>
                </a:lnTo>
                <a:lnTo>
                  <a:pt x="379181" y="1141000"/>
                </a:lnTo>
                <a:lnTo>
                  <a:pt x="378028" y="1141000"/>
                </a:lnTo>
                <a:lnTo>
                  <a:pt x="378028" y="1139848"/>
                </a:lnTo>
                <a:lnTo>
                  <a:pt x="378028" y="1138695"/>
                </a:lnTo>
                <a:lnTo>
                  <a:pt x="378028" y="1137542"/>
                </a:lnTo>
                <a:lnTo>
                  <a:pt x="376876" y="1136390"/>
                </a:lnTo>
                <a:lnTo>
                  <a:pt x="376876" y="1136390"/>
                </a:lnTo>
                <a:lnTo>
                  <a:pt x="376876" y="1135237"/>
                </a:lnTo>
                <a:lnTo>
                  <a:pt x="376876" y="1132932"/>
                </a:lnTo>
                <a:lnTo>
                  <a:pt x="375723" y="1134085"/>
                </a:lnTo>
                <a:lnTo>
                  <a:pt x="376876" y="1137542"/>
                </a:lnTo>
                <a:lnTo>
                  <a:pt x="376876" y="1138695"/>
                </a:lnTo>
                <a:lnTo>
                  <a:pt x="378028" y="1138695"/>
                </a:lnTo>
                <a:lnTo>
                  <a:pt x="378028" y="1139848"/>
                </a:lnTo>
                <a:lnTo>
                  <a:pt x="378028" y="1141000"/>
                </a:lnTo>
                <a:lnTo>
                  <a:pt x="378028" y="1142152"/>
                </a:lnTo>
                <a:lnTo>
                  <a:pt x="376876" y="1142152"/>
                </a:lnTo>
                <a:lnTo>
                  <a:pt x="376876" y="1142152"/>
                </a:lnTo>
                <a:lnTo>
                  <a:pt x="378028" y="1143305"/>
                </a:lnTo>
                <a:lnTo>
                  <a:pt x="379181" y="1144458"/>
                </a:lnTo>
                <a:lnTo>
                  <a:pt x="379181" y="1144458"/>
                </a:lnTo>
                <a:lnTo>
                  <a:pt x="379181" y="1144458"/>
                </a:lnTo>
                <a:lnTo>
                  <a:pt x="379181" y="1144458"/>
                </a:lnTo>
                <a:lnTo>
                  <a:pt x="379181" y="1146762"/>
                </a:lnTo>
                <a:lnTo>
                  <a:pt x="379181" y="1146762"/>
                </a:lnTo>
                <a:close/>
                <a:moveTo>
                  <a:pt x="401079" y="1152525"/>
                </a:moveTo>
                <a:lnTo>
                  <a:pt x="401079" y="1152525"/>
                </a:lnTo>
                <a:lnTo>
                  <a:pt x="402231" y="1151373"/>
                </a:lnTo>
                <a:lnTo>
                  <a:pt x="402231" y="1151373"/>
                </a:lnTo>
                <a:lnTo>
                  <a:pt x="403384" y="1151373"/>
                </a:lnTo>
                <a:lnTo>
                  <a:pt x="404536" y="1151373"/>
                </a:lnTo>
                <a:lnTo>
                  <a:pt x="405689" y="1151373"/>
                </a:lnTo>
                <a:lnTo>
                  <a:pt x="405689" y="1151373"/>
                </a:lnTo>
                <a:lnTo>
                  <a:pt x="406842" y="1152525"/>
                </a:lnTo>
                <a:lnTo>
                  <a:pt x="407994" y="1152525"/>
                </a:lnTo>
                <a:lnTo>
                  <a:pt x="407994" y="1151373"/>
                </a:lnTo>
                <a:lnTo>
                  <a:pt x="407994" y="1150220"/>
                </a:lnTo>
                <a:lnTo>
                  <a:pt x="407994" y="1149068"/>
                </a:lnTo>
                <a:lnTo>
                  <a:pt x="407994" y="1147915"/>
                </a:lnTo>
                <a:lnTo>
                  <a:pt x="409146" y="1146762"/>
                </a:lnTo>
                <a:lnTo>
                  <a:pt x="409146" y="1145610"/>
                </a:lnTo>
                <a:lnTo>
                  <a:pt x="409146" y="1141000"/>
                </a:lnTo>
                <a:lnTo>
                  <a:pt x="410299" y="1138695"/>
                </a:lnTo>
                <a:lnTo>
                  <a:pt x="410299" y="1136390"/>
                </a:lnTo>
                <a:lnTo>
                  <a:pt x="410299" y="1135237"/>
                </a:lnTo>
                <a:lnTo>
                  <a:pt x="410299" y="1134085"/>
                </a:lnTo>
                <a:lnTo>
                  <a:pt x="410299" y="1132932"/>
                </a:lnTo>
                <a:lnTo>
                  <a:pt x="410299" y="1132932"/>
                </a:lnTo>
                <a:lnTo>
                  <a:pt x="410299" y="1132932"/>
                </a:lnTo>
                <a:lnTo>
                  <a:pt x="409146" y="1132932"/>
                </a:lnTo>
                <a:lnTo>
                  <a:pt x="407994" y="1132932"/>
                </a:lnTo>
                <a:lnTo>
                  <a:pt x="406842" y="1132932"/>
                </a:lnTo>
                <a:lnTo>
                  <a:pt x="404536" y="1132932"/>
                </a:lnTo>
                <a:lnTo>
                  <a:pt x="403384" y="1132932"/>
                </a:lnTo>
                <a:lnTo>
                  <a:pt x="403384" y="1132932"/>
                </a:lnTo>
                <a:lnTo>
                  <a:pt x="403384" y="1132932"/>
                </a:lnTo>
                <a:lnTo>
                  <a:pt x="403384" y="1132932"/>
                </a:lnTo>
                <a:lnTo>
                  <a:pt x="402231" y="1132932"/>
                </a:lnTo>
                <a:lnTo>
                  <a:pt x="399926" y="1132932"/>
                </a:lnTo>
                <a:lnTo>
                  <a:pt x="398774" y="1132932"/>
                </a:lnTo>
                <a:lnTo>
                  <a:pt x="398774" y="1134085"/>
                </a:lnTo>
                <a:lnTo>
                  <a:pt x="398774" y="1134085"/>
                </a:lnTo>
                <a:lnTo>
                  <a:pt x="398774" y="1134085"/>
                </a:lnTo>
                <a:lnTo>
                  <a:pt x="399926" y="1134085"/>
                </a:lnTo>
                <a:lnTo>
                  <a:pt x="401079" y="1134085"/>
                </a:lnTo>
                <a:lnTo>
                  <a:pt x="401079" y="1134085"/>
                </a:lnTo>
                <a:lnTo>
                  <a:pt x="401079" y="1134085"/>
                </a:lnTo>
                <a:lnTo>
                  <a:pt x="401079" y="1134085"/>
                </a:lnTo>
                <a:lnTo>
                  <a:pt x="401079" y="1134085"/>
                </a:lnTo>
                <a:lnTo>
                  <a:pt x="401079" y="1134085"/>
                </a:lnTo>
                <a:lnTo>
                  <a:pt x="401079" y="1134085"/>
                </a:lnTo>
                <a:lnTo>
                  <a:pt x="401079" y="1135237"/>
                </a:lnTo>
                <a:lnTo>
                  <a:pt x="401079" y="1135237"/>
                </a:lnTo>
                <a:lnTo>
                  <a:pt x="402231" y="1136390"/>
                </a:lnTo>
                <a:lnTo>
                  <a:pt x="402231" y="1136390"/>
                </a:lnTo>
                <a:lnTo>
                  <a:pt x="401079" y="1136390"/>
                </a:lnTo>
                <a:lnTo>
                  <a:pt x="401079" y="1137542"/>
                </a:lnTo>
                <a:lnTo>
                  <a:pt x="402231" y="1139848"/>
                </a:lnTo>
                <a:lnTo>
                  <a:pt x="402231" y="1139848"/>
                </a:lnTo>
                <a:lnTo>
                  <a:pt x="403384" y="1141000"/>
                </a:lnTo>
                <a:lnTo>
                  <a:pt x="403384" y="1142152"/>
                </a:lnTo>
                <a:lnTo>
                  <a:pt x="403384" y="1143305"/>
                </a:lnTo>
                <a:lnTo>
                  <a:pt x="403384" y="1143305"/>
                </a:lnTo>
                <a:lnTo>
                  <a:pt x="403384" y="1143305"/>
                </a:lnTo>
                <a:lnTo>
                  <a:pt x="403384" y="1143305"/>
                </a:lnTo>
                <a:lnTo>
                  <a:pt x="403384" y="1143305"/>
                </a:lnTo>
                <a:lnTo>
                  <a:pt x="401079" y="1152525"/>
                </a:lnTo>
                <a:lnTo>
                  <a:pt x="401079" y="1152525"/>
                </a:lnTo>
                <a:close/>
                <a:moveTo>
                  <a:pt x="402231" y="1117949"/>
                </a:moveTo>
                <a:lnTo>
                  <a:pt x="402231" y="1117949"/>
                </a:lnTo>
                <a:lnTo>
                  <a:pt x="402231" y="1117949"/>
                </a:lnTo>
                <a:lnTo>
                  <a:pt x="402231" y="1117949"/>
                </a:lnTo>
                <a:lnTo>
                  <a:pt x="402231" y="1121407"/>
                </a:lnTo>
                <a:lnTo>
                  <a:pt x="402231" y="1123712"/>
                </a:lnTo>
                <a:lnTo>
                  <a:pt x="402231" y="1124865"/>
                </a:lnTo>
                <a:lnTo>
                  <a:pt x="402231" y="1124865"/>
                </a:lnTo>
                <a:lnTo>
                  <a:pt x="402231" y="1124865"/>
                </a:lnTo>
                <a:lnTo>
                  <a:pt x="403384" y="1126017"/>
                </a:lnTo>
                <a:lnTo>
                  <a:pt x="403384" y="1126017"/>
                </a:lnTo>
                <a:lnTo>
                  <a:pt x="403384" y="1126017"/>
                </a:lnTo>
                <a:lnTo>
                  <a:pt x="403384" y="1127170"/>
                </a:lnTo>
                <a:lnTo>
                  <a:pt x="403384" y="1127170"/>
                </a:lnTo>
                <a:lnTo>
                  <a:pt x="402231" y="1128322"/>
                </a:lnTo>
                <a:lnTo>
                  <a:pt x="402231" y="1128322"/>
                </a:lnTo>
                <a:lnTo>
                  <a:pt x="402231" y="1129475"/>
                </a:lnTo>
                <a:lnTo>
                  <a:pt x="402231" y="1130627"/>
                </a:lnTo>
                <a:lnTo>
                  <a:pt x="403384" y="1132932"/>
                </a:lnTo>
                <a:lnTo>
                  <a:pt x="404536" y="1132932"/>
                </a:lnTo>
                <a:lnTo>
                  <a:pt x="405689" y="1132932"/>
                </a:lnTo>
                <a:lnTo>
                  <a:pt x="406842" y="1131780"/>
                </a:lnTo>
                <a:lnTo>
                  <a:pt x="407994" y="1130627"/>
                </a:lnTo>
                <a:lnTo>
                  <a:pt x="409146" y="1130627"/>
                </a:lnTo>
                <a:lnTo>
                  <a:pt x="412604" y="1130627"/>
                </a:lnTo>
                <a:lnTo>
                  <a:pt x="413756" y="1130627"/>
                </a:lnTo>
                <a:lnTo>
                  <a:pt x="413756" y="1130627"/>
                </a:lnTo>
                <a:lnTo>
                  <a:pt x="413756" y="1129475"/>
                </a:lnTo>
                <a:lnTo>
                  <a:pt x="412604" y="1129475"/>
                </a:lnTo>
                <a:lnTo>
                  <a:pt x="410299" y="1128322"/>
                </a:lnTo>
                <a:lnTo>
                  <a:pt x="407994" y="1127170"/>
                </a:lnTo>
                <a:lnTo>
                  <a:pt x="406842" y="1127170"/>
                </a:lnTo>
                <a:lnTo>
                  <a:pt x="405689" y="1127170"/>
                </a:lnTo>
                <a:lnTo>
                  <a:pt x="404536" y="1126017"/>
                </a:lnTo>
                <a:lnTo>
                  <a:pt x="403384" y="1124865"/>
                </a:lnTo>
                <a:lnTo>
                  <a:pt x="402231" y="1122560"/>
                </a:lnTo>
                <a:lnTo>
                  <a:pt x="401079" y="1120255"/>
                </a:lnTo>
                <a:lnTo>
                  <a:pt x="402231" y="1117949"/>
                </a:lnTo>
                <a:close/>
                <a:moveTo>
                  <a:pt x="95660" y="630431"/>
                </a:moveTo>
                <a:lnTo>
                  <a:pt x="96812" y="632737"/>
                </a:lnTo>
                <a:lnTo>
                  <a:pt x="97965" y="633889"/>
                </a:lnTo>
                <a:lnTo>
                  <a:pt x="99117" y="635041"/>
                </a:lnTo>
                <a:lnTo>
                  <a:pt x="101422" y="636194"/>
                </a:lnTo>
                <a:lnTo>
                  <a:pt x="102575" y="636194"/>
                </a:lnTo>
                <a:lnTo>
                  <a:pt x="102575" y="637347"/>
                </a:lnTo>
                <a:lnTo>
                  <a:pt x="102575" y="637347"/>
                </a:lnTo>
                <a:lnTo>
                  <a:pt x="102575" y="637347"/>
                </a:lnTo>
                <a:lnTo>
                  <a:pt x="102575" y="637347"/>
                </a:lnTo>
                <a:lnTo>
                  <a:pt x="102575" y="637347"/>
                </a:lnTo>
                <a:lnTo>
                  <a:pt x="102575" y="637347"/>
                </a:lnTo>
                <a:lnTo>
                  <a:pt x="102575" y="637347"/>
                </a:lnTo>
                <a:lnTo>
                  <a:pt x="102575" y="637347"/>
                </a:lnTo>
                <a:lnTo>
                  <a:pt x="102575" y="637347"/>
                </a:lnTo>
                <a:lnTo>
                  <a:pt x="102575" y="638499"/>
                </a:lnTo>
                <a:lnTo>
                  <a:pt x="103727" y="639651"/>
                </a:lnTo>
                <a:lnTo>
                  <a:pt x="103727" y="640804"/>
                </a:lnTo>
                <a:lnTo>
                  <a:pt x="103727" y="641957"/>
                </a:lnTo>
                <a:lnTo>
                  <a:pt x="104880" y="644262"/>
                </a:lnTo>
                <a:lnTo>
                  <a:pt x="106032" y="645414"/>
                </a:lnTo>
                <a:lnTo>
                  <a:pt x="107185" y="645414"/>
                </a:lnTo>
                <a:lnTo>
                  <a:pt x="107185" y="645414"/>
                </a:lnTo>
                <a:lnTo>
                  <a:pt x="108337" y="645414"/>
                </a:lnTo>
                <a:lnTo>
                  <a:pt x="109490" y="645414"/>
                </a:lnTo>
                <a:lnTo>
                  <a:pt x="110642" y="645414"/>
                </a:lnTo>
                <a:lnTo>
                  <a:pt x="110642" y="645414"/>
                </a:lnTo>
                <a:lnTo>
                  <a:pt x="110642" y="645414"/>
                </a:lnTo>
                <a:lnTo>
                  <a:pt x="110642" y="645414"/>
                </a:lnTo>
                <a:lnTo>
                  <a:pt x="110642" y="645414"/>
                </a:lnTo>
                <a:lnTo>
                  <a:pt x="111795" y="645414"/>
                </a:lnTo>
                <a:lnTo>
                  <a:pt x="111795" y="645414"/>
                </a:lnTo>
                <a:lnTo>
                  <a:pt x="111795" y="645414"/>
                </a:lnTo>
                <a:lnTo>
                  <a:pt x="111795" y="645414"/>
                </a:lnTo>
                <a:lnTo>
                  <a:pt x="111795" y="645414"/>
                </a:lnTo>
                <a:lnTo>
                  <a:pt x="111795" y="645414"/>
                </a:lnTo>
                <a:lnTo>
                  <a:pt x="111795" y="645414"/>
                </a:lnTo>
                <a:lnTo>
                  <a:pt x="111795" y="645414"/>
                </a:lnTo>
                <a:lnTo>
                  <a:pt x="112948" y="644262"/>
                </a:lnTo>
                <a:lnTo>
                  <a:pt x="114100" y="641957"/>
                </a:lnTo>
                <a:lnTo>
                  <a:pt x="115253" y="641957"/>
                </a:lnTo>
                <a:lnTo>
                  <a:pt x="116405" y="641957"/>
                </a:lnTo>
                <a:lnTo>
                  <a:pt x="116405" y="640804"/>
                </a:lnTo>
                <a:lnTo>
                  <a:pt x="116405" y="639651"/>
                </a:lnTo>
                <a:lnTo>
                  <a:pt x="116405" y="638499"/>
                </a:lnTo>
                <a:lnTo>
                  <a:pt x="115253" y="637347"/>
                </a:lnTo>
                <a:lnTo>
                  <a:pt x="112948" y="636194"/>
                </a:lnTo>
                <a:lnTo>
                  <a:pt x="111795" y="635041"/>
                </a:lnTo>
                <a:lnTo>
                  <a:pt x="110642" y="633889"/>
                </a:lnTo>
                <a:lnTo>
                  <a:pt x="109490" y="633889"/>
                </a:lnTo>
                <a:lnTo>
                  <a:pt x="108337" y="633889"/>
                </a:lnTo>
                <a:lnTo>
                  <a:pt x="107185" y="633889"/>
                </a:lnTo>
                <a:lnTo>
                  <a:pt x="106032" y="632737"/>
                </a:lnTo>
                <a:lnTo>
                  <a:pt x="102575" y="630431"/>
                </a:lnTo>
                <a:lnTo>
                  <a:pt x="102575" y="630431"/>
                </a:lnTo>
                <a:lnTo>
                  <a:pt x="102575" y="630431"/>
                </a:lnTo>
                <a:lnTo>
                  <a:pt x="102575" y="630431"/>
                </a:lnTo>
                <a:lnTo>
                  <a:pt x="101422" y="630431"/>
                </a:lnTo>
                <a:lnTo>
                  <a:pt x="101422" y="630431"/>
                </a:lnTo>
                <a:lnTo>
                  <a:pt x="100270" y="630431"/>
                </a:lnTo>
                <a:lnTo>
                  <a:pt x="100270" y="630431"/>
                </a:lnTo>
                <a:lnTo>
                  <a:pt x="100270" y="630431"/>
                </a:lnTo>
                <a:lnTo>
                  <a:pt x="97965" y="633889"/>
                </a:lnTo>
                <a:lnTo>
                  <a:pt x="95660" y="630431"/>
                </a:lnTo>
                <a:lnTo>
                  <a:pt x="95660" y="630431"/>
                </a:lnTo>
                <a:lnTo>
                  <a:pt x="95660" y="630431"/>
                </a:lnTo>
                <a:lnTo>
                  <a:pt x="95660" y="630431"/>
                </a:lnTo>
                <a:close/>
                <a:moveTo>
                  <a:pt x="403384" y="1094899"/>
                </a:moveTo>
                <a:lnTo>
                  <a:pt x="404536" y="1093747"/>
                </a:lnTo>
                <a:lnTo>
                  <a:pt x="404536" y="1091441"/>
                </a:lnTo>
                <a:lnTo>
                  <a:pt x="404536" y="1089136"/>
                </a:lnTo>
                <a:lnTo>
                  <a:pt x="404536" y="1086831"/>
                </a:lnTo>
                <a:lnTo>
                  <a:pt x="403384" y="1085679"/>
                </a:lnTo>
                <a:lnTo>
                  <a:pt x="402231" y="1086831"/>
                </a:lnTo>
                <a:lnTo>
                  <a:pt x="402231" y="1089136"/>
                </a:lnTo>
                <a:lnTo>
                  <a:pt x="402231" y="1090289"/>
                </a:lnTo>
                <a:lnTo>
                  <a:pt x="401079" y="1087984"/>
                </a:lnTo>
                <a:lnTo>
                  <a:pt x="401079" y="1086831"/>
                </a:lnTo>
                <a:lnTo>
                  <a:pt x="401079" y="1084526"/>
                </a:lnTo>
                <a:lnTo>
                  <a:pt x="401079" y="1084526"/>
                </a:lnTo>
                <a:lnTo>
                  <a:pt x="399926" y="1083374"/>
                </a:lnTo>
                <a:lnTo>
                  <a:pt x="396469" y="1082221"/>
                </a:lnTo>
                <a:lnTo>
                  <a:pt x="395316" y="1081069"/>
                </a:lnTo>
                <a:lnTo>
                  <a:pt x="394164" y="1083374"/>
                </a:lnTo>
                <a:lnTo>
                  <a:pt x="394164" y="1086831"/>
                </a:lnTo>
                <a:lnTo>
                  <a:pt x="395316" y="1090289"/>
                </a:lnTo>
                <a:lnTo>
                  <a:pt x="396469" y="1092594"/>
                </a:lnTo>
                <a:lnTo>
                  <a:pt x="396469" y="1092594"/>
                </a:lnTo>
                <a:lnTo>
                  <a:pt x="396469" y="1092594"/>
                </a:lnTo>
                <a:lnTo>
                  <a:pt x="396469" y="1092594"/>
                </a:lnTo>
                <a:lnTo>
                  <a:pt x="396469" y="1092594"/>
                </a:lnTo>
                <a:lnTo>
                  <a:pt x="396469" y="1092594"/>
                </a:lnTo>
                <a:lnTo>
                  <a:pt x="396469" y="1092594"/>
                </a:lnTo>
                <a:lnTo>
                  <a:pt x="396469" y="1093747"/>
                </a:lnTo>
                <a:lnTo>
                  <a:pt x="396469" y="1094899"/>
                </a:lnTo>
                <a:lnTo>
                  <a:pt x="396469" y="1096051"/>
                </a:lnTo>
                <a:lnTo>
                  <a:pt x="396469" y="1097204"/>
                </a:lnTo>
                <a:lnTo>
                  <a:pt x="395316" y="1099509"/>
                </a:lnTo>
                <a:lnTo>
                  <a:pt x="395316" y="1100661"/>
                </a:lnTo>
                <a:lnTo>
                  <a:pt x="395316" y="1100661"/>
                </a:lnTo>
                <a:lnTo>
                  <a:pt x="394164" y="1101814"/>
                </a:lnTo>
                <a:lnTo>
                  <a:pt x="397621" y="1102967"/>
                </a:lnTo>
                <a:lnTo>
                  <a:pt x="399926" y="1100661"/>
                </a:lnTo>
                <a:lnTo>
                  <a:pt x="403384" y="1094899"/>
                </a:lnTo>
                <a:close/>
                <a:moveTo>
                  <a:pt x="576263" y="487518"/>
                </a:moveTo>
                <a:lnTo>
                  <a:pt x="576263" y="487518"/>
                </a:lnTo>
                <a:lnTo>
                  <a:pt x="576263" y="486366"/>
                </a:lnTo>
                <a:lnTo>
                  <a:pt x="576263" y="485213"/>
                </a:lnTo>
                <a:lnTo>
                  <a:pt x="576263" y="484061"/>
                </a:lnTo>
                <a:lnTo>
                  <a:pt x="575110" y="482908"/>
                </a:lnTo>
                <a:lnTo>
                  <a:pt x="573958" y="482908"/>
                </a:lnTo>
                <a:lnTo>
                  <a:pt x="573958" y="481756"/>
                </a:lnTo>
                <a:lnTo>
                  <a:pt x="573958" y="478298"/>
                </a:lnTo>
                <a:lnTo>
                  <a:pt x="573958" y="477146"/>
                </a:lnTo>
                <a:lnTo>
                  <a:pt x="571653" y="477146"/>
                </a:lnTo>
                <a:lnTo>
                  <a:pt x="570500" y="477146"/>
                </a:lnTo>
                <a:lnTo>
                  <a:pt x="569347" y="477146"/>
                </a:lnTo>
                <a:lnTo>
                  <a:pt x="568195" y="478298"/>
                </a:lnTo>
                <a:lnTo>
                  <a:pt x="564737" y="480603"/>
                </a:lnTo>
                <a:lnTo>
                  <a:pt x="563585" y="480603"/>
                </a:lnTo>
                <a:lnTo>
                  <a:pt x="557822" y="482908"/>
                </a:lnTo>
                <a:lnTo>
                  <a:pt x="555517" y="484061"/>
                </a:lnTo>
                <a:lnTo>
                  <a:pt x="553212" y="486366"/>
                </a:lnTo>
                <a:lnTo>
                  <a:pt x="550907" y="489823"/>
                </a:lnTo>
                <a:lnTo>
                  <a:pt x="547449" y="493281"/>
                </a:lnTo>
                <a:lnTo>
                  <a:pt x="545145" y="494434"/>
                </a:lnTo>
                <a:lnTo>
                  <a:pt x="545145" y="494434"/>
                </a:lnTo>
                <a:lnTo>
                  <a:pt x="545145" y="494434"/>
                </a:lnTo>
                <a:lnTo>
                  <a:pt x="545145" y="494434"/>
                </a:lnTo>
                <a:lnTo>
                  <a:pt x="543992" y="495586"/>
                </a:lnTo>
                <a:lnTo>
                  <a:pt x="542839" y="496738"/>
                </a:lnTo>
                <a:lnTo>
                  <a:pt x="539382" y="497891"/>
                </a:lnTo>
                <a:lnTo>
                  <a:pt x="538229" y="497891"/>
                </a:lnTo>
                <a:lnTo>
                  <a:pt x="534772" y="496738"/>
                </a:lnTo>
                <a:lnTo>
                  <a:pt x="533619" y="496738"/>
                </a:lnTo>
                <a:lnTo>
                  <a:pt x="532467" y="496738"/>
                </a:lnTo>
                <a:lnTo>
                  <a:pt x="531314" y="496738"/>
                </a:lnTo>
                <a:lnTo>
                  <a:pt x="530162" y="495586"/>
                </a:lnTo>
                <a:lnTo>
                  <a:pt x="530162" y="494434"/>
                </a:lnTo>
                <a:lnTo>
                  <a:pt x="527857" y="493281"/>
                </a:lnTo>
                <a:lnTo>
                  <a:pt x="526704" y="492128"/>
                </a:lnTo>
                <a:lnTo>
                  <a:pt x="525552" y="492128"/>
                </a:lnTo>
                <a:lnTo>
                  <a:pt x="524399" y="492128"/>
                </a:lnTo>
                <a:lnTo>
                  <a:pt x="523246" y="492128"/>
                </a:lnTo>
                <a:lnTo>
                  <a:pt x="522094" y="493281"/>
                </a:lnTo>
                <a:lnTo>
                  <a:pt x="520941" y="494434"/>
                </a:lnTo>
                <a:lnTo>
                  <a:pt x="520941" y="494434"/>
                </a:lnTo>
                <a:lnTo>
                  <a:pt x="520941" y="494434"/>
                </a:lnTo>
                <a:lnTo>
                  <a:pt x="520941" y="494434"/>
                </a:lnTo>
                <a:lnTo>
                  <a:pt x="519789" y="495586"/>
                </a:lnTo>
                <a:lnTo>
                  <a:pt x="518636" y="495586"/>
                </a:lnTo>
                <a:lnTo>
                  <a:pt x="516331" y="496738"/>
                </a:lnTo>
                <a:lnTo>
                  <a:pt x="515179" y="496738"/>
                </a:lnTo>
                <a:lnTo>
                  <a:pt x="512874" y="497891"/>
                </a:lnTo>
                <a:lnTo>
                  <a:pt x="511721" y="497891"/>
                </a:lnTo>
                <a:lnTo>
                  <a:pt x="510569" y="497891"/>
                </a:lnTo>
                <a:lnTo>
                  <a:pt x="508264" y="494434"/>
                </a:lnTo>
                <a:lnTo>
                  <a:pt x="507111" y="493281"/>
                </a:lnTo>
                <a:lnTo>
                  <a:pt x="505958" y="492128"/>
                </a:lnTo>
                <a:lnTo>
                  <a:pt x="505958" y="490976"/>
                </a:lnTo>
                <a:lnTo>
                  <a:pt x="505958" y="489823"/>
                </a:lnTo>
                <a:lnTo>
                  <a:pt x="505958" y="488671"/>
                </a:lnTo>
                <a:lnTo>
                  <a:pt x="505958" y="487518"/>
                </a:lnTo>
                <a:lnTo>
                  <a:pt x="505958" y="486366"/>
                </a:lnTo>
                <a:lnTo>
                  <a:pt x="507111" y="485213"/>
                </a:lnTo>
                <a:lnTo>
                  <a:pt x="508264" y="484061"/>
                </a:lnTo>
                <a:lnTo>
                  <a:pt x="509416" y="484061"/>
                </a:lnTo>
                <a:lnTo>
                  <a:pt x="510569" y="484061"/>
                </a:lnTo>
                <a:lnTo>
                  <a:pt x="510569" y="484061"/>
                </a:lnTo>
                <a:lnTo>
                  <a:pt x="510569" y="482908"/>
                </a:lnTo>
                <a:lnTo>
                  <a:pt x="510569" y="482908"/>
                </a:lnTo>
                <a:lnTo>
                  <a:pt x="510569" y="482908"/>
                </a:lnTo>
                <a:lnTo>
                  <a:pt x="509416" y="481756"/>
                </a:lnTo>
                <a:lnTo>
                  <a:pt x="507111" y="480603"/>
                </a:lnTo>
                <a:lnTo>
                  <a:pt x="501348" y="480603"/>
                </a:lnTo>
                <a:lnTo>
                  <a:pt x="499044" y="479450"/>
                </a:lnTo>
                <a:lnTo>
                  <a:pt x="497891" y="478298"/>
                </a:lnTo>
                <a:lnTo>
                  <a:pt x="496738" y="474840"/>
                </a:lnTo>
                <a:lnTo>
                  <a:pt x="495586" y="472535"/>
                </a:lnTo>
                <a:lnTo>
                  <a:pt x="495586" y="471383"/>
                </a:lnTo>
                <a:lnTo>
                  <a:pt x="495586" y="470230"/>
                </a:lnTo>
                <a:lnTo>
                  <a:pt x="497891" y="465620"/>
                </a:lnTo>
                <a:lnTo>
                  <a:pt x="499044" y="463315"/>
                </a:lnTo>
                <a:lnTo>
                  <a:pt x="497891" y="461010"/>
                </a:lnTo>
                <a:lnTo>
                  <a:pt x="496738" y="459858"/>
                </a:lnTo>
                <a:lnTo>
                  <a:pt x="496738" y="458705"/>
                </a:lnTo>
                <a:lnTo>
                  <a:pt x="496738" y="457553"/>
                </a:lnTo>
                <a:lnTo>
                  <a:pt x="496738" y="456400"/>
                </a:lnTo>
                <a:lnTo>
                  <a:pt x="492128" y="455247"/>
                </a:lnTo>
                <a:lnTo>
                  <a:pt x="490976" y="455247"/>
                </a:lnTo>
                <a:lnTo>
                  <a:pt x="490976" y="455247"/>
                </a:lnTo>
                <a:lnTo>
                  <a:pt x="490976" y="456400"/>
                </a:lnTo>
                <a:lnTo>
                  <a:pt x="490976" y="456400"/>
                </a:lnTo>
                <a:lnTo>
                  <a:pt x="489823" y="456400"/>
                </a:lnTo>
                <a:lnTo>
                  <a:pt x="489823" y="456400"/>
                </a:lnTo>
                <a:lnTo>
                  <a:pt x="489823" y="456400"/>
                </a:lnTo>
                <a:lnTo>
                  <a:pt x="489823" y="456400"/>
                </a:lnTo>
                <a:lnTo>
                  <a:pt x="486366" y="454095"/>
                </a:lnTo>
                <a:lnTo>
                  <a:pt x="485213" y="454095"/>
                </a:lnTo>
                <a:lnTo>
                  <a:pt x="484061" y="455247"/>
                </a:lnTo>
                <a:lnTo>
                  <a:pt x="482908" y="456400"/>
                </a:lnTo>
                <a:lnTo>
                  <a:pt x="481756" y="456400"/>
                </a:lnTo>
                <a:lnTo>
                  <a:pt x="480603" y="455247"/>
                </a:lnTo>
                <a:lnTo>
                  <a:pt x="480603" y="455247"/>
                </a:lnTo>
                <a:lnTo>
                  <a:pt x="479450" y="454095"/>
                </a:lnTo>
                <a:lnTo>
                  <a:pt x="479450" y="454095"/>
                </a:lnTo>
                <a:lnTo>
                  <a:pt x="479450" y="454095"/>
                </a:lnTo>
                <a:lnTo>
                  <a:pt x="473688" y="452943"/>
                </a:lnTo>
                <a:lnTo>
                  <a:pt x="471383" y="452943"/>
                </a:lnTo>
                <a:lnTo>
                  <a:pt x="470230" y="452943"/>
                </a:lnTo>
                <a:lnTo>
                  <a:pt x="466773" y="451790"/>
                </a:lnTo>
                <a:lnTo>
                  <a:pt x="465620" y="451790"/>
                </a:lnTo>
                <a:lnTo>
                  <a:pt x="462163" y="452943"/>
                </a:lnTo>
                <a:lnTo>
                  <a:pt x="459857" y="452943"/>
                </a:lnTo>
                <a:lnTo>
                  <a:pt x="455247" y="452943"/>
                </a:lnTo>
                <a:lnTo>
                  <a:pt x="452943" y="451790"/>
                </a:lnTo>
                <a:lnTo>
                  <a:pt x="449485" y="450637"/>
                </a:lnTo>
                <a:lnTo>
                  <a:pt x="448332" y="449485"/>
                </a:lnTo>
                <a:lnTo>
                  <a:pt x="450637" y="448333"/>
                </a:lnTo>
                <a:lnTo>
                  <a:pt x="449485" y="447180"/>
                </a:lnTo>
                <a:lnTo>
                  <a:pt x="449485" y="446027"/>
                </a:lnTo>
                <a:lnTo>
                  <a:pt x="451790" y="443722"/>
                </a:lnTo>
                <a:lnTo>
                  <a:pt x="451790" y="442570"/>
                </a:lnTo>
                <a:lnTo>
                  <a:pt x="452943" y="439112"/>
                </a:lnTo>
                <a:lnTo>
                  <a:pt x="452943" y="437960"/>
                </a:lnTo>
                <a:lnTo>
                  <a:pt x="454095" y="436807"/>
                </a:lnTo>
                <a:lnTo>
                  <a:pt x="454095" y="435655"/>
                </a:lnTo>
                <a:lnTo>
                  <a:pt x="454095" y="434502"/>
                </a:lnTo>
                <a:lnTo>
                  <a:pt x="454095" y="434502"/>
                </a:lnTo>
                <a:lnTo>
                  <a:pt x="454095" y="434502"/>
                </a:lnTo>
                <a:lnTo>
                  <a:pt x="454095" y="433349"/>
                </a:lnTo>
                <a:lnTo>
                  <a:pt x="456400" y="432197"/>
                </a:lnTo>
                <a:lnTo>
                  <a:pt x="459857" y="427587"/>
                </a:lnTo>
                <a:lnTo>
                  <a:pt x="459857" y="426434"/>
                </a:lnTo>
                <a:lnTo>
                  <a:pt x="459857" y="425282"/>
                </a:lnTo>
                <a:lnTo>
                  <a:pt x="459857" y="424129"/>
                </a:lnTo>
                <a:lnTo>
                  <a:pt x="458705" y="422977"/>
                </a:lnTo>
                <a:lnTo>
                  <a:pt x="458705" y="421824"/>
                </a:lnTo>
                <a:lnTo>
                  <a:pt x="458705" y="420672"/>
                </a:lnTo>
                <a:lnTo>
                  <a:pt x="459857" y="418367"/>
                </a:lnTo>
                <a:lnTo>
                  <a:pt x="459857" y="417214"/>
                </a:lnTo>
                <a:lnTo>
                  <a:pt x="456400" y="409146"/>
                </a:lnTo>
                <a:lnTo>
                  <a:pt x="456400" y="406842"/>
                </a:lnTo>
                <a:lnTo>
                  <a:pt x="456400" y="405689"/>
                </a:lnTo>
                <a:lnTo>
                  <a:pt x="457553" y="405689"/>
                </a:lnTo>
                <a:lnTo>
                  <a:pt x="458705" y="405689"/>
                </a:lnTo>
                <a:lnTo>
                  <a:pt x="459857" y="405689"/>
                </a:lnTo>
                <a:lnTo>
                  <a:pt x="459857" y="405689"/>
                </a:lnTo>
                <a:lnTo>
                  <a:pt x="461010" y="403384"/>
                </a:lnTo>
                <a:lnTo>
                  <a:pt x="462163" y="401079"/>
                </a:lnTo>
                <a:lnTo>
                  <a:pt x="463315" y="399926"/>
                </a:lnTo>
                <a:lnTo>
                  <a:pt x="463315" y="398774"/>
                </a:lnTo>
                <a:lnTo>
                  <a:pt x="463315" y="395316"/>
                </a:lnTo>
                <a:lnTo>
                  <a:pt x="463315" y="394164"/>
                </a:lnTo>
                <a:lnTo>
                  <a:pt x="464468" y="394164"/>
                </a:lnTo>
                <a:lnTo>
                  <a:pt x="467925" y="396469"/>
                </a:lnTo>
                <a:lnTo>
                  <a:pt x="470230" y="396469"/>
                </a:lnTo>
                <a:lnTo>
                  <a:pt x="471383" y="395316"/>
                </a:lnTo>
                <a:lnTo>
                  <a:pt x="471383" y="394164"/>
                </a:lnTo>
                <a:lnTo>
                  <a:pt x="469078" y="390706"/>
                </a:lnTo>
                <a:lnTo>
                  <a:pt x="469078" y="389554"/>
                </a:lnTo>
                <a:lnTo>
                  <a:pt x="469078" y="388401"/>
                </a:lnTo>
                <a:lnTo>
                  <a:pt x="469078" y="387248"/>
                </a:lnTo>
                <a:lnTo>
                  <a:pt x="469078" y="386096"/>
                </a:lnTo>
                <a:lnTo>
                  <a:pt x="467925" y="384944"/>
                </a:lnTo>
                <a:lnTo>
                  <a:pt x="463315" y="384944"/>
                </a:lnTo>
                <a:lnTo>
                  <a:pt x="462163" y="383791"/>
                </a:lnTo>
                <a:lnTo>
                  <a:pt x="459857" y="381486"/>
                </a:lnTo>
                <a:lnTo>
                  <a:pt x="458705" y="380333"/>
                </a:lnTo>
                <a:lnTo>
                  <a:pt x="457553" y="380333"/>
                </a:lnTo>
                <a:lnTo>
                  <a:pt x="456400" y="381486"/>
                </a:lnTo>
                <a:lnTo>
                  <a:pt x="456400" y="382638"/>
                </a:lnTo>
                <a:lnTo>
                  <a:pt x="455247" y="383791"/>
                </a:lnTo>
                <a:lnTo>
                  <a:pt x="454095" y="383791"/>
                </a:lnTo>
                <a:lnTo>
                  <a:pt x="452943" y="383791"/>
                </a:lnTo>
                <a:lnTo>
                  <a:pt x="451790" y="384944"/>
                </a:lnTo>
                <a:lnTo>
                  <a:pt x="450637" y="384944"/>
                </a:lnTo>
                <a:lnTo>
                  <a:pt x="450637" y="384944"/>
                </a:lnTo>
                <a:lnTo>
                  <a:pt x="450637" y="384944"/>
                </a:lnTo>
                <a:lnTo>
                  <a:pt x="450637" y="384944"/>
                </a:lnTo>
                <a:lnTo>
                  <a:pt x="450637" y="384944"/>
                </a:lnTo>
                <a:lnTo>
                  <a:pt x="450637" y="383791"/>
                </a:lnTo>
                <a:lnTo>
                  <a:pt x="450637" y="383791"/>
                </a:lnTo>
                <a:lnTo>
                  <a:pt x="449485" y="383791"/>
                </a:lnTo>
                <a:lnTo>
                  <a:pt x="449485" y="383791"/>
                </a:lnTo>
                <a:lnTo>
                  <a:pt x="449485" y="383791"/>
                </a:lnTo>
                <a:lnTo>
                  <a:pt x="448332" y="383791"/>
                </a:lnTo>
                <a:lnTo>
                  <a:pt x="447180" y="383791"/>
                </a:lnTo>
                <a:lnTo>
                  <a:pt x="447180" y="383791"/>
                </a:lnTo>
                <a:lnTo>
                  <a:pt x="444875" y="383791"/>
                </a:lnTo>
                <a:lnTo>
                  <a:pt x="443722" y="383791"/>
                </a:lnTo>
                <a:lnTo>
                  <a:pt x="442570" y="383791"/>
                </a:lnTo>
                <a:lnTo>
                  <a:pt x="441417" y="382638"/>
                </a:lnTo>
                <a:lnTo>
                  <a:pt x="441417" y="381486"/>
                </a:lnTo>
                <a:lnTo>
                  <a:pt x="441417" y="380333"/>
                </a:lnTo>
                <a:lnTo>
                  <a:pt x="440265" y="380333"/>
                </a:lnTo>
                <a:lnTo>
                  <a:pt x="439112" y="380333"/>
                </a:lnTo>
                <a:lnTo>
                  <a:pt x="437960" y="380333"/>
                </a:lnTo>
                <a:lnTo>
                  <a:pt x="435655" y="379181"/>
                </a:lnTo>
                <a:lnTo>
                  <a:pt x="431044" y="379181"/>
                </a:lnTo>
                <a:lnTo>
                  <a:pt x="431044" y="376876"/>
                </a:lnTo>
                <a:lnTo>
                  <a:pt x="434502" y="371113"/>
                </a:lnTo>
                <a:lnTo>
                  <a:pt x="433349" y="368808"/>
                </a:lnTo>
                <a:lnTo>
                  <a:pt x="431044" y="368808"/>
                </a:lnTo>
                <a:lnTo>
                  <a:pt x="431044" y="368808"/>
                </a:lnTo>
                <a:lnTo>
                  <a:pt x="431044" y="367656"/>
                </a:lnTo>
                <a:lnTo>
                  <a:pt x="431044" y="367656"/>
                </a:lnTo>
                <a:lnTo>
                  <a:pt x="432197" y="367656"/>
                </a:lnTo>
                <a:lnTo>
                  <a:pt x="432197" y="367656"/>
                </a:lnTo>
                <a:lnTo>
                  <a:pt x="432197" y="366503"/>
                </a:lnTo>
                <a:lnTo>
                  <a:pt x="432197" y="365351"/>
                </a:lnTo>
                <a:lnTo>
                  <a:pt x="432197" y="364198"/>
                </a:lnTo>
                <a:lnTo>
                  <a:pt x="431044" y="361893"/>
                </a:lnTo>
                <a:lnTo>
                  <a:pt x="429892" y="360741"/>
                </a:lnTo>
                <a:lnTo>
                  <a:pt x="428739" y="359588"/>
                </a:lnTo>
                <a:lnTo>
                  <a:pt x="427587" y="359588"/>
                </a:lnTo>
                <a:lnTo>
                  <a:pt x="426434" y="359588"/>
                </a:lnTo>
                <a:lnTo>
                  <a:pt x="425282" y="359588"/>
                </a:lnTo>
                <a:lnTo>
                  <a:pt x="424129" y="356131"/>
                </a:lnTo>
                <a:lnTo>
                  <a:pt x="424129" y="354978"/>
                </a:lnTo>
                <a:lnTo>
                  <a:pt x="425282" y="353825"/>
                </a:lnTo>
                <a:lnTo>
                  <a:pt x="428739" y="351520"/>
                </a:lnTo>
                <a:lnTo>
                  <a:pt x="428739" y="351520"/>
                </a:lnTo>
                <a:lnTo>
                  <a:pt x="428739" y="350368"/>
                </a:lnTo>
                <a:lnTo>
                  <a:pt x="428739" y="350368"/>
                </a:lnTo>
                <a:lnTo>
                  <a:pt x="428739" y="350368"/>
                </a:lnTo>
                <a:lnTo>
                  <a:pt x="426434" y="345758"/>
                </a:lnTo>
                <a:lnTo>
                  <a:pt x="426434" y="344605"/>
                </a:lnTo>
                <a:lnTo>
                  <a:pt x="426434" y="341147"/>
                </a:lnTo>
                <a:lnTo>
                  <a:pt x="426434" y="339995"/>
                </a:lnTo>
                <a:lnTo>
                  <a:pt x="425282" y="338843"/>
                </a:lnTo>
                <a:lnTo>
                  <a:pt x="422977" y="338843"/>
                </a:lnTo>
                <a:lnTo>
                  <a:pt x="420672" y="337690"/>
                </a:lnTo>
                <a:lnTo>
                  <a:pt x="419519" y="337690"/>
                </a:lnTo>
                <a:lnTo>
                  <a:pt x="418367" y="337690"/>
                </a:lnTo>
                <a:lnTo>
                  <a:pt x="417214" y="336537"/>
                </a:lnTo>
                <a:lnTo>
                  <a:pt x="417214" y="336537"/>
                </a:lnTo>
                <a:lnTo>
                  <a:pt x="417214" y="336537"/>
                </a:lnTo>
                <a:lnTo>
                  <a:pt x="417214" y="336537"/>
                </a:lnTo>
                <a:lnTo>
                  <a:pt x="417214" y="331927"/>
                </a:lnTo>
                <a:lnTo>
                  <a:pt x="417214" y="330775"/>
                </a:lnTo>
                <a:lnTo>
                  <a:pt x="417214" y="328470"/>
                </a:lnTo>
                <a:lnTo>
                  <a:pt x="417214" y="327317"/>
                </a:lnTo>
                <a:lnTo>
                  <a:pt x="417214" y="326165"/>
                </a:lnTo>
                <a:lnTo>
                  <a:pt x="417214" y="326165"/>
                </a:lnTo>
                <a:lnTo>
                  <a:pt x="417214" y="325012"/>
                </a:lnTo>
                <a:lnTo>
                  <a:pt x="418367" y="325012"/>
                </a:lnTo>
                <a:lnTo>
                  <a:pt x="419519" y="325012"/>
                </a:lnTo>
                <a:lnTo>
                  <a:pt x="420672" y="325012"/>
                </a:lnTo>
                <a:lnTo>
                  <a:pt x="424129" y="322707"/>
                </a:lnTo>
                <a:lnTo>
                  <a:pt x="429892" y="319250"/>
                </a:lnTo>
                <a:lnTo>
                  <a:pt x="431044" y="316944"/>
                </a:lnTo>
                <a:lnTo>
                  <a:pt x="431044" y="314640"/>
                </a:lnTo>
                <a:lnTo>
                  <a:pt x="431044" y="314640"/>
                </a:lnTo>
                <a:lnTo>
                  <a:pt x="429892" y="314640"/>
                </a:lnTo>
                <a:lnTo>
                  <a:pt x="427587" y="315792"/>
                </a:lnTo>
                <a:lnTo>
                  <a:pt x="420672" y="315792"/>
                </a:lnTo>
                <a:lnTo>
                  <a:pt x="418367" y="316944"/>
                </a:lnTo>
                <a:lnTo>
                  <a:pt x="416062" y="316944"/>
                </a:lnTo>
                <a:lnTo>
                  <a:pt x="413756" y="318097"/>
                </a:lnTo>
                <a:lnTo>
                  <a:pt x="412604" y="318097"/>
                </a:lnTo>
                <a:lnTo>
                  <a:pt x="411452" y="318097"/>
                </a:lnTo>
                <a:lnTo>
                  <a:pt x="410299" y="318097"/>
                </a:lnTo>
                <a:lnTo>
                  <a:pt x="407994" y="316944"/>
                </a:lnTo>
                <a:lnTo>
                  <a:pt x="405689" y="314640"/>
                </a:lnTo>
                <a:lnTo>
                  <a:pt x="403384" y="314640"/>
                </a:lnTo>
                <a:lnTo>
                  <a:pt x="401079" y="314640"/>
                </a:lnTo>
                <a:lnTo>
                  <a:pt x="398774" y="314640"/>
                </a:lnTo>
                <a:lnTo>
                  <a:pt x="397621" y="314640"/>
                </a:lnTo>
                <a:lnTo>
                  <a:pt x="395316" y="315792"/>
                </a:lnTo>
                <a:lnTo>
                  <a:pt x="394164" y="315792"/>
                </a:lnTo>
                <a:lnTo>
                  <a:pt x="391859" y="315792"/>
                </a:lnTo>
                <a:lnTo>
                  <a:pt x="387248" y="314640"/>
                </a:lnTo>
                <a:lnTo>
                  <a:pt x="384943" y="314640"/>
                </a:lnTo>
                <a:lnTo>
                  <a:pt x="380333" y="315792"/>
                </a:lnTo>
                <a:lnTo>
                  <a:pt x="366503" y="321555"/>
                </a:lnTo>
                <a:lnTo>
                  <a:pt x="365351" y="321555"/>
                </a:lnTo>
                <a:lnTo>
                  <a:pt x="363045" y="325012"/>
                </a:lnTo>
                <a:lnTo>
                  <a:pt x="361893" y="326165"/>
                </a:lnTo>
                <a:lnTo>
                  <a:pt x="360741" y="326165"/>
                </a:lnTo>
                <a:lnTo>
                  <a:pt x="359588" y="326165"/>
                </a:lnTo>
                <a:lnTo>
                  <a:pt x="358435" y="326165"/>
                </a:lnTo>
                <a:lnTo>
                  <a:pt x="357283" y="327317"/>
                </a:lnTo>
                <a:lnTo>
                  <a:pt x="353825" y="330775"/>
                </a:lnTo>
                <a:lnTo>
                  <a:pt x="352673" y="331927"/>
                </a:lnTo>
                <a:lnTo>
                  <a:pt x="351520" y="331927"/>
                </a:lnTo>
                <a:lnTo>
                  <a:pt x="351520" y="331927"/>
                </a:lnTo>
                <a:lnTo>
                  <a:pt x="350368" y="331927"/>
                </a:lnTo>
                <a:lnTo>
                  <a:pt x="349215" y="333080"/>
                </a:lnTo>
                <a:lnTo>
                  <a:pt x="349215" y="331927"/>
                </a:lnTo>
                <a:lnTo>
                  <a:pt x="349215" y="330775"/>
                </a:lnTo>
                <a:lnTo>
                  <a:pt x="349215" y="330775"/>
                </a:lnTo>
                <a:lnTo>
                  <a:pt x="346910" y="329622"/>
                </a:lnTo>
                <a:lnTo>
                  <a:pt x="344605" y="328470"/>
                </a:lnTo>
                <a:lnTo>
                  <a:pt x="343453" y="327317"/>
                </a:lnTo>
                <a:lnTo>
                  <a:pt x="356130" y="314640"/>
                </a:lnTo>
                <a:lnTo>
                  <a:pt x="357283" y="313487"/>
                </a:lnTo>
                <a:lnTo>
                  <a:pt x="357283" y="312334"/>
                </a:lnTo>
                <a:lnTo>
                  <a:pt x="357283" y="311182"/>
                </a:lnTo>
                <a:lnTo>
                  <a:pt x="356130" y="310030"/>
                </a:lnTo>
                <a:lnTo>
                  <a:pt x="356130" y="308877"/>
                </a:lnTo>
                <a:lnTo>
                  <a:pt x="356130" y="307724"/>
                </a:lnTo>
                <a:lnTo>
                  <a:pt x="356130" y="307724"/>
                </a:lnTo>
                <a:lnTo>
                  <a:pt x="356130" y="307724"/>
                </a:lnTo>
                <a:lnTo>
                  <a:pt x="356130" y="307724"/>
                </a:lnTo>
                <a:lnTo>
                  <a:pt x="356130" y="305419"/>
                </a:lnTo>
                <a:lnTo>
                  <a:pt x="351520" y="304267"/>
                </a:lnTo>
                <a:lnTo>
                  <a:pt x="351520" y="301962"/>
                </a:lnTo>
                <a:lnTo>
                  <a:pt x="352673" y="300809"/>
                </a:lnTo>
                <a:lnTo>
                  <a:pt x="353825" y="300809"/>
                </a:lnTo>
                <a:lnTo>
                  <a:pt x="354978" y="300809"/>
                </a:lnTo>
                <a:lnTo>
                  <a:pt x="354978" y="299657"/>
                </a:lnTo>
                <a:lnTo>
                  <a:pt x="354978" y="298504"/>
                </a:lnTo>
                <a:lnTo>
                  <a:pt x="353825" y="297352"/>
                </a:lnTo>
                <a:lnTo>
                  <a:pt x="353825" y="296199"/>
                </a:lnTo>
                <a:lnTo>
                  <a:pt x="353825" y="295046"/>
                </a:lnTo>
                <a:lnTo>
                  <a:pt x="353825" y="293894"/>
                </a:lnTo>
                <a:lnTo>
                  <a:pt x="353825" y="292742"/>
                </a:lnTo>
                <a:lnTo>
                  <a:pt x="353825" y="292742"/>
                </a:lnTo>
                <a:lnTo>
                  <a:pt x="352673" y="292742"/>
                </a:lnTo>
                <a:lnTo>
                  <a:pt x="351520" y="292742"/>
                </a:lnTo>
                <a:lnTo>
                  <a:pt x="346910" y="293894"/>
                </a:lnTo>
                <a:lnTo>
                  <a:pt x="346910" y="293894"/>
                </a:lnTo>
                <a:lnTo>
                  <a:pt x="346910" y="292742"/>
                </a:lnTo>
                <a:lnTo>
                  <a:pt x="348063" y="283521"/>
                </a:lnTo>
                <a:lnTo>
                  <a:pt x="348063" y="274301"/>
                </a:lnTo>
                <a:lnTo>
                  <a:pt x="348063" y="273149"/>
                </a:lnTo>
                <a:lnTo>
                  <a:pt x="348063" y="273149"/>
                </a:lnTo>
                <a:lnTo>
                  <a:pt x="352673" y="269691"/>
                </a:lnTo>
                <a:lnTo>
                  <a:pt x="354978" y="267386"/>
                </a:lnTo>
                <a:lnTo>
                  <a:pt x="356130" y="266233"/>
                </a:lnTo>
                <a:lnTo>
                  <a:pt x="357283" y="266233"/>
                </a:lnTo>
                <a:lnTo>
                  <a:pt x="359588" y="266233"/>
                </a:lnTo>
                <a:lnTo>
                  <a:pt x="360741" y="266233"/>
                </a:lnTo>
                <a:lnTo>
                  <a:pt x="361893" y="266233"/>
                </a:lnTo>
                <a:lnTo>
                  <a:pt x="361893" y="265081"/>
                </a:lnTo>
                <a:lnTo>
                  <a:pt x="360741" y="263929"/>
                </a:lnTo>
                <a:lnTo>
                  <a:pt x="358435" y="261623"/>
                </a:lnTo>
                <a:lnTo>
                  <a:pt x="357283" y="259318"/>
                </a:lnTo>
                <a:lnTo>
                  <a:pt x="357283" y="257013"/>
                </a:lnTo>
                <a:lnTo>
                  <a:pt x="357283" y="252403"/>
                </a:lnTo>
                <a:lnTo>
                  <a:pt x="357283" y="250098"/>
                </a:lnTo>
                <a:lnTo>
                  <a:pt x="357283" y="248945"/>
                </a:lnTo>
                <a:lnTo>
                  <a:pt x="358435" y="248945"/>
                </a:lnTo>
                <a:lnTo>
                  <a:pt x="359588" y="247793"/>
                </a:lnTo>
                <a:lnTo>
                  <a:pt x="360741" y="246641"/>
                </a:lnTo>
                <a:lnTo>
                  <a:pt x="361893" y="243183"/>
                </a:lnTo>
                <a:lnTo>
                  <a:pt x="363045" y="237420"/>
                </a:lnTo>
                <a:lnTo>
                  <a:pt x="364198" y="236268"/>
                </a:lnTo>
                <a:lnTo>
                  <a:pt x="366503" y="237420"/>
                </a:lnTo>
                <a:lnTo>
                  <a:pt x="367655" y="238573"/>
                </a:lnTo>
                <a:lnTo>
                  <a:pt x="367655" y="239725"/>
                </a:lnTo>
                <a:lnTo>
                  <a:pt x="368808" y="239725"/>
                </a:lnTo>
                <a:lnTo>
                  <a:pt x="369961" y="239725"/>
                </a:lnTo>
                <a:lnTo>
                  <a:pt x="371113" y="238573"/>
                </a:lnTo>
                <a:lnTo>
                  <a:pt x="374571" y="235115"/>
                </a:lnTo>
                <a:lnTo>
                  <a:pt x="375723" y="233963"/>
                </a:lnTo>
                <a:lnTo>
                  <a:pt x="378028" y="232810"/>
                </a:lnTo>
                <a:lnTo>
                  <a:pt x="379181" y="231658"/>
                </a:lnTo>
                <a:lnTo>
                  <a:pt x="380333" y="228200"/>
                </a:lnTo>
                <a:lnTo>
                  <a:pt x="381486" y="227048"/>
                </a:lnTo>
                <a:lnTo>
                  <a:pt x="382638" y="225895"/>
                </a:lnTo>
                <a:lnTo>
                  <a:pt x="383791" y="225895"/>
                </a:lnTo>
                <a:lnTo>
                  <a:pt x="383791" y="225895"/>
                </a:lnTo>
                <a:lnTo>
                  <a:pt x="383791" y="224742"/>
                </a:lnTo>
                <a:lnTo>
                  <a:pt x="383791" y="222438"/>
                </a:lnTo>
                <a:lnTo>
                  <a:pt x="383791" y="221285"/>
                </a:lnTo>
                <a:lnTo>
                  <a:pt x="383791" y="220132"/>
                </a:lnTo>
                <a:lnTo>
                  <a:pt x="383791" y="217828"/>
                </a:lnTo>
                <a:lnTo>
                  <a:pt x="383791" y="217828"/>
                </a:lnTo>
                <a:lnTo>
                  <a:pt x="383791" y="217828"/>
                </a:lnTo>
                <a:lnTo>
                  <a:pt x="384943" y="216675"/>
                </a:lnTo>
                <a:lnTo>
                  <a:pt x="386096" y="215522"/>
                </a:lnTo>
                <a:lnTo>
                  <a:pt x="386096" y="214370"/>
                </a:lnTo>
                <a:lnTo>
                  <a:pt x="386096" y="210912"/>
                </a:lnTo>
                <a:lnTo>
                  <a:pt x="386096" y="209760"/>
                </a:lnTo>
                <a:lnTo>
                  <a:pt x="387248" y="209760"/>
                </a:lnTo>
                <a:lnTo>
                  <a:pt x="393011" y="212065"/>
                </a:lnTo>
                <a:lnTo>
                  <a:pt x="394164" y="212065"/>
                </a:lnTo>
                <a:lnTo>
                  <a:pt x="396469" y="214370"/>
                </a:lnTo>
                <a:lnTo>
                  <a:pt x="397621" y="214370"/>
                </a:lnTo>
                <a:lnTo>
                  <a:pt x="398774" y="214370"/>
                </a:lnTo>
                <a:lnTo>
                  <a:pt x="399926" y="213217"/>
                </a:lnTo>
                <a:lnTo>
                  <a:pt x="401079" y="212065"/>
                </a:lnTo>
                <a:lnTo>
                  <a:pt x="402231" y="210912"/>
                </a:lnTo>
                <a:lnTo>
                  <a:pt x="403384" y="207455"/>
                </a:lnTo>
                <a:lnTo>
                  <a:pt x="403384" y="206302"/>
                </a:lnTo>
                <a:lnTo>
                  <a:pt x="405689" y="202844"/>
                </a:lnTo>
                <a:lnTo>
                  <a:pt x="405689" y="202844"/>
                </a:lnTo>
                <a:lnTo>
                  <a:pt x="405689" y="201692"/>
                </a:lnTo>
                <a:lnTo>
                  <a:pt x="405689" y="200540"/>
                </a:lnTo>
                <a:lnTo>
                  <a:pt x="405689" y="200540"/>
                </a:lnTo>
                <a:lnTo>
                  <a:pt x="405689" y="200540"/>
                </a:lnTo>
                <a:lnTo>
                  <a:pt x="405689" y="200540"/>
                </a:lnTo>
                <a:lnTo>
                  <a:pt x="406842" y="198234"/>
                </a:lnTo>
                <a:lnTo>
                  <a:pt x="406842" y="197082"/>
                </a:lnTo>
                <a:lnTo>
                  <a:pt x="407994" y="195929"/>
                </a:lnTo>
                <a:lnTo>
                  <a:pt x="409146" y="193624"/>
                </a:lnTo>
                <a:lnTo>
                  <a:pt x="410299" y="193624"/>
                </a:lnTo>
                <a:lnTo>
                  <a:pt x="411452" y="193624"/>
                </a:lnTo>
                <a:lnTo>
                  <a:pt x="412604" y="193624"/>
                </a:lnTo>
                <a:lnTo>
                  <a:pt x="413756" y="194777"/>
                </a:lnTo>
                <a:lnTo>
                  <a:pt x="416062" y="195929"/>
                </a:lnTo>
                <a:lnTo>
                  <a:pt x="417214" y="195929"/>
                </a:lnTo>
                <a:lnTo>
                  <a:pt x="418367" y="195929"/>
                </a:lnTo>
                <a:lnTo>
                  <a:pt x="419519" y="195929"/>
                </a:lnTo>
                <a:lnTo>
                  <a:pt x="422977" y="193624"/>
                </a:lnTo>
                <a:lnTo>
                  <a:pt x="422977" y="192472"/>
                </a:lnTo>
                <a:lnTo>
                  <a:pt x="422977" y="191319"/>
                </a:lnTo>
                <a:lnTo>
                  <a:pt x="422977" y="190167"/>
                </a:lnTo>
                <a:lnTo>
                  <a:pt x="422977" y="189014"/>
                </a:lnTo>
                <a:lnTo>
                  <a:pt x="422977" y="189014"/>
                </a:lnTo>
                <a:lnTo>
                  <a:pt x="421824" y="189014"/>
                </a:lnTo>
                <a:lnTo>
                  <a:pt x="421824" y="189014"/>
                </a:lnTo>
                <a:lnTo>
                  <a:pt x="420672" y="187862"/>
                </a:lnTo>
                <a:lnTo>
                  <a:pt x="418367" y="184404"/>
                </a:lnTo>
                <a:lnTo>
                  <a:pt x="417214" y="183252"/>
                </a:lnTo>
                <a:lnTo>
                  <a:pt x="416062" y="183252"/>
                </a:lnTo>
                <a:lnTo>
                  <a:pt x="414909" y="183252"/>
                </a:lnTo>
                <a:lnTo>
                  <a:pt x="413756" y="183252"/>
                </a:lnTo>
                <a:lnTo>
                  <a:pt x="413756" y="182099"/>
                </a:lnTo>
                <a:lnTo>
                  <a:pt x="413756" y="180947"/>
                </a:lnTo>
                <a:lnTo>
                  <a:pt x="413756" y="179794"/>
                </a:lnTo>
                <a:lnTo>
                  <a:pt x="412604" y="177489"/>
                </a:lnTo>
                <a:lnTo>
                  <a:pt x="412604" y="176337"/>
                </a:lnTo>
                <a:lnTo>
                  <a:pt x="412604" y="175184"/>
                </a:lnTo>
                <a:lnTo>
                  <a:pt x="412604" y="174031"/>
                </a:lnTo>
                <a:lnTo>
                  <a:pt x="413756" y="172879"/>
                </a:lnTo>
                <a:lnTo>
                  <a:pt x="416062" y="171727"/>
                </a:lnTo>
                <a:lnTo>
                  <a:pt x="417214" y="171727"/>
                </a:lnTo>
                <a:lnTo>
                  <a:pt x="417214" y="171727"/>
                </a:lnTo>
                <a:lnTo>
                  <a:pt x="417214" y="174031"/>
                </a:lnTo>
                <a:lnTo>
                  <a:pt x="417214" y="175184"/>
                </a:lnTo>
                <a:lnTo>
                  <a:pt x="418367" y="175184"/>
                </a:lnTo>
                <a:lnTo>
                  <a:pt x="420672" y="172879"/>
                </a:lnTo>
                <a:lnTo>
                  <a:pt x="420672" y="171727"/>
                </a:lnTo>
                <a:lnTo>
                  <a:pt x="420672" y="170574"/>
                </a:lnTo>
                <a:lnTo>
                  <a:pt x="420672" y="170574"/>
                </a:lnTo>
                <a:lnTo>
                  <a:pt x="420672" y="170574"/>
                </a:lnTo>
                <a:lnTo>
                  <a:pt x="420672" y="169421"/>
                </a:lnTo>
                <a:lnTo>
                  <a:pt x="420672" y="168269"/>
                </a:lnTo>
                <a:lnTo>
                  <a:pt x="419519" y="164811"/>
                </a:lnTo>
                <a:lnTo>
                  <a:pt x="419519" y="163659"/>
                </a:lnTo>
                <a:lnTo>
                  <a:pt x="418367" y="163659"/>
                </a:lnTo>
                <a:lnTo>
                  <a:pt x="418367" y="162506"/>
                </a:lnTo>
                <a:lnTo>
                  <a:pt x="418367" y="161354"/>
                </a:lnTo>
                <a:lnTo>
                  <a:pt x="418367" y="160201"/>
                </a:lnTo>
                <a:lnTo>
                  <a:pt x="418367" y="159049"/>
                </a:lnTo>
                <a:lnTo>
                  <a:pt x="420672" y="155591"/>
                </a:lnTo>
                <a:lnTo>
                  <a:pt x="421824" y="154439"/>
                </a:lnTo>
                <a:lnTo>
                  <a:pt x="421824" y="153286"/>
                </a:lnTo>
                <a:lnTo>
                  <a:pt x="421824" y="152133"/>
                </a:lnTo>
                <a:lnTo>
                  <a:pt x="421824" y="142913"/>
                </a:lnTo>
                <a:lnTo>
                  <a:pt x="421824" y="140608"/>
                </a:lnTo>
                <a:lnTo>
                  <a:pt x="422977" y="138303"/>
                </a:lnTo>
                <a:lnTo>
                  <a:pt x="422977" y="137151"/>
                </a:lnTo>
                <a:lnTo>
                  <a:pt x="422977" y="135998"/>
                </a:lnTo>
                <a:lnTo>
                  <a:pt x="422977" y="134846"/>
                </a:lnTo>
                <a:lnTo>
                  <a:pt x="422977" y="133693"/>
                </a:lnTo>
                <a:lnTo>
                  <a:pt x="422977" y="132540"/>
                </a:lnTo>
                <a:lnTo>
                  <a:pt x="422977" y="131388"/>
                </a:lnTo>
                <a:lnTo>
                  <a:pt x="421824" y="129083"/>
                </a:lnTo>
                <a:lnTo>
                  <a:pt x="421824" y="127930"/>
                </a:lnTo>
                <a:lnTo>
                  <a:pt x="422977" y="125626"/>
                </a:lnTo>
                <a:lnTo>
                  <a:pt x="422977" y="124473"/>
                </a:lnTo>
                <a:lnTo>
                  <a:pt x="422977" y="123320"/>
                </a:lnTo>
                <a:lnTo>
                  <a:pt x="421824" y="121015"/>
                </a:lnTo>
                <a:lnTo>
                  <a:pt x="421824" y="119863"/>
                </a:lnTo>
                <a:lnTo>
                  <a:pt x="421824" y="118710"/>
                </a:lnTo>
                <a:lnTo>
                  <a:pt x="422977" y="117558"/>
                </a:lnTo>
                <a:lnTo>
                  <a:pt x="422977" y="116405"/>
                </a:lnTo>
                <a:lnTo>
                  <a:pt x="422977" y="115253"/>
                </a:lnTo>
                <a:lnTo>
                  <a:pt x="421824" y="109490"/>
                </a:lnTo>
                <a:lnTo>
                  <a:pt x="421824" y="108338"/>
                </a:lnTo>
                <a:lnTo>
                  <a:pt x="422977" y="107185"/>
                </a:lnTo>
                <a:lnTo>
                  <a:pt x="422977" y="106032"/>
                </a:lnTo>
                <a:lnTo>
                  <a:pt x="422977" y="104880"/>
                </a:lnTo>
                <a:lnTo>
                  <a:pt x="421824" y="103727"/>
                </a:lnTo>
                <a:lnTo>
                  <a:pt x="420672" y="103727"/>
                </a:lnTo>
                <a:lnTo>
                  <a:pt x="419519" y="103727"/>
                </a:lnTo>
                <a:lnTo>
                  <a:pt x="419519" y="102575"/>
                </a:lnTo>
                <a:lnTo>
                  <a:pt x="418367" y="97965"/>
                </a:lnTo>
                <a:lnTo>
                  <a:pt x="418367" y="95660"/>
                </a:lnTo>
                <a:lnTo>
                  <a:pt x="418367" y="93355"/>
                </a:lnTo>
                <a:lnTo>
                  <a:pt x="419519" y="88745"/>
                </a:lnTo>
                <a:lnTo>
                  <a:pt x="419519" y="86439"/>
                </a:lnTo>
                <a:lnTo>
                  <a:pt x="418367" y="84135"/>
                </a:lnTo>
                <a:lnTo>
                  <a:pt x="418367" y="84135"/>
                </a:lnTo>
                <a:lnTo>
                  <a:pt x="418367" y="84135"/>
                </a:lnTo>
                <a:lnTo>
                  <a:pt x="418367" y="84135"/>
                </a:lnTo>
                <a:lnTo>
                  <a:pt x="418367" y="82982"/>
                </a:lnTo>
                <a:lnTo>
                  <a:pt x="418367" y="77219"/>
                </a:lnTo>
                <a:lnTo>
                  <a:pt x="418367" y="73762"/>
                </a:lnTo>
                <a:lnTo>
                  <a:pt x="419519" y="71457"/>
                </a:lnTo>
                <a:lnTo>
                  <a:pt x="419519" y="70304"/>
                </a:lnTo>
                <a:lnTo>
                  <a:pt x="419519" y="69152"/>
                </a:lnTo>
                <a:lnTo>
                  <a:pt x="419519" y="67999"/>
                </a:lnTo>
                <a:lnTo>
                  <a:pt x="418367" y="66847"/>
                </a:lnTo>
                <a:lnTo>
                  <a:pt x="418367" y="66847"/>
                </a:lnTo>
                <a:lnTo>
                  <a:pt x="417214" y="66847"/>
                </a:lnTo>
                <a:lnTo>
                  <a:pt x="416062" y="66847"/>
                </a:lnTo>
                <a:lnTo>
                  <a:pt x="414909" y="66847"/>
                </a:lnTo>
                <a:lnTo>
                  <a:pt x="413756" y="66847"/>
                </a:lnTo>
                <a:lnTo>
                  <a:pt x="412604" y="66847"/>
                </a:lnTo>
                <a:lnTo>
                  <a:pt x="411452" y="65694"/>
                </a:lnTo>
                <a:lnTo>
                  <a:pt x="410299" y="63389"/>
                </a:lnTo>
                <a:lnTo>
                  <a:pt x="409146" y="62237"/>
                </a:lnTo>
                <a:lnTo>
                  <a:pt x="406842" y="63389"/>
                </a:lnTo>
                <a:lnTo>
                  <a:pt x="405689" y="62237"/>
                </a:lnTo>
                <a:lnTo>
                  <a:pt x="402231" y="61084"/>
                </a:lnTo>
                <a:lnTo>
                  <a:pt x="401079" y="61084"/>
                </a:lnTo>
                <a:lnTo>
                  <a:pt x="399926" y="62237"/>
                </a:lnTo>
                <a:lnTo>
                  <a:pt x="399926" y="63389"/>
                </a:lnTo>
                <a:lnTo>
                  <a:pt x="399926" y="65694"/>
                </a:lnTo>
                <a:lnTo>
                  <a:pt x="399926" y="67999"/>
                </a:lnTo>
                <a:lnTo>
                  <a:pt x="398774" y="70304"/>
                </a:lnTo>
                <a:lnTo>
                  <a:pt x="397621" y="71457"/>
                </a:lnTo>
                <a:lnTo>
                  <a:pt x="395316" y="72609"/>
                </a:lnTo>
                <a:lnTo>
                  <a:pt x="393011" y="71457"/>
                </a:lnTo>
                <a:lnTo>
                  <a:pt x="391859" y="69152"/>
                </a:lnTo>
                <a:lnTo>
                  <a:pt x="390706" y="63389"/>
                </a:lnTo>
                <a:lnTo>
                  <a:pt x="389554" y="61084"/>
                </a:lnTo>
                <a:lnTo>
                  <a:pt x="387248" y="59931"/>
                </a:lnTo>
                <a:lnTo>
                  <a:pt x="387248" y="58779"/>
                </a:lnTo>
                <a:lnTo>
                  <a:pt x="388401" y="57626"/>
                </a:lnTo>
                <a:lnTo>
                  <a:pt x="388401" y="57626"/>
                </a:lnTo>
                <a:lnTo>
                  <a:pt x="388401" y="57626"/>
                </a:lnTo>
                <a:lnTo>
                  <a:pt x="388401" y="56474"/>
                </a:lnTo>
                <a:lnTo>
                  <a:pt x="388401" y="55321"/>
                </a:lnTo>
                <a:lnTo>
                  <a:pt x="388401" y="54169"/>
                </a:lnTo>
                <a:lnTo>
                  <a:pt x="388401" y="53016"/>
                </a:lnTo>
                <a:lnTo>
                  <a:pt x="386096" y="51864"/>
                </a:lnTo>
                <a:lnTo>
                  <a:pt x="384943" y="50711"/>
                </a:lnTo>
                <a:lnTo>
                  <a:pt x="384943" y="49559"/>
                </a:lnTo>
                <a:lnTo>
                  <a:pt x="386096" y="48406"/>
                </a:lnTo>
                <a:lnTo>
                  <a:pt x="387248" y="47254"/>
                </a:lnTo>
                <a:lnTo>
                  <a:pt x="387248" y="46101"/>
                </a:lnTo>
                <a:lnTo>
                  <a:pt x="386096" y="44949"/>
                </a:lnTo>
                <a:lnTo>
                  <a:pt x="384943" y="43796"/>
                </a:lnTo>
                <a:lnTo>
                  <a:pt x="382638" y="42644"/>
                </a:lnTo>
                <a:lnTo>
                  <a:pt x="382638" y="41491"/>
                </a:lnTo>
                <a:lnTo>
                  <a:pt x="383791" y="40338"/>
                </a:lnTo>
                <a:lnTo>
                  <a:pt x="383791" y="39186"/>
                </a:lnTo>
                <a:lnTo>
                  <a:pt x="383791" y="32271"/>
                </a:lnTo>
                <a:lnTo>
                  <a:pt x="383791" y="31118"/>
                </a:lnTo>
                <a:lnTo>
                  <a:pt x="383791" y="29966"/>
                </a:lnTo>
                <a:lnTo>
                  <a:pt x="383791" y="29966"/>
                </a:lnTo>
                <a:lnTo>
                  <a:pt x="379181" y="26508"/>
                </a:lnTo>
                <a:lnTo>
                  <a:pt x="375723" y="25356"/>
                </a:lnTo>
                <a:lnTo>
                  <a:pt x="373418" y="25356"/>
                </a:lnTo>
                <a:lnTo>
                  <a:pt x="373418" y="24203"/>
                </a:lnTo>
                <a:lnTo>
                  <a:pt x="373418" y="21898"/>
                </a:lnTo>
                <a:lnTo>
                  <a:pt x="373418" y="20746"/>
                </a:lnTo>
                <a:lnTo>
                  <a:pt x="372266" y="19593"/>
                </a:lnTo>
                <a:lnTo>
                  <a:pt x="369961" y="18440"/>
                </a:lnTo>
                <a:lnTo>
                  <a:pt x="366503" y="13830"/>
                </a:lnTo>
                <a:lnTo>
                  <a:pt x="364198" y="12678"/>
                </a:lnTo>
                <a:lnTo>
                  <a:pt x="360741" y="14983"/>
                </a:lnTo>
                <a:lnTo>
                  <a:pt x="358435" y="13830"/>
                </a:lnTo>
                <a:lnTo>
                  <a:pt x="357283" y="11525"/>
                </a:lnTo>
                <a:lnTo>
                  <a:pt x="354978" y="3458"/>
                </a:lnTo>
                <a:lnTo>
                  <a:pt x="352673" y="2305"/>
                </a:lnTo>
                <a:lnTo>
                  <a:pt x="350368" y="3458"/>
                </a:lnTo>
                <a:lnTo>
                  <a:pt x="348063" y="4610"/>
                </a:lnTo>
                <a:lnTo>
                  <a:pt x="346910" y="3458"/>
                </a:lnTo>
                <a:lnTo>
                  <a:pt x="345758" y="1153"/>
                </a:lnTo>
                <a:lnTo>
                  <a:pt x="344605" y="0"/>
                </a:lnTo>
                <a:lnTo>
                  <a:pt x="343453" y="1153"/>
                </a:lnTo>
                <a:lnTo>
                  <a:pt x="342300" y="3458"/>
                </a:lnTo>
                <a:lnTo>
                  <a:pt x="341147" y="4610"/>
                </a:lnTo>
                <a:lnTo>
                  <a:pt x="339995" y="6915"/>
                </a:lnTo>
                <a:lnTo>
                  <a:pt x="338842" y="8068"/>
                </a:lnTo>
                <a:lnTo>
                  <a:pt x="338842" y="9220"/>
                </a:lnTo>
                <a:lnTo>
                  <a:pt x="338842" y="10373"/>
                </a:lnTo>
                <a:lnTo>
                  <a:pt x="337690" y="11525"/>
                </a:lnTo>
                <a:lnTo>
                  <a:pt x="337690" y="12678"/>
                </a:lnTo>
                <a:lnTo>
                  <a:pt x="337690" y="13830"/>
                </a:lnTo>
                <a:lnTo>
                  <a:pt x="337690" y="14983"/>
                </a:lnTo>
                <a:lnTo>
                  <a:pt x="337690" y="16136"/>
                </a:lnTo>
                <a:lnTo>
                  <a:pt x="337690" y="18440"/>
                </a:lnTo>
                <a:lnTo>
                  <a:pt x="337690" y="19593"/>
                </a:lnTo>
                <a:lnTo>
                  <a:pt x="336537" y="20746"/>
                </a:lnTo>
                <a:lnTo>
                  <a:pt x="335385" y="20746"/>
                </a:lnTo>
                <a:lnTo>
                  <a:pt x="334232" y="20746"/>
                </a:lnTo>
                <a:lnTo>
                  <a:pt x="333080" y="20746"/>
                </a:lnTo>
                <a:lnTo>
                  <a:pt x="333080" y="21898"/>
                </a:lnTo>
                <a:lnTo>
                  <a:pt x="333080" y="23051"/>
                </a:lnTo>
                <a:lnTo>
                  <a:pt x="330775" y="24203"/>
                </a:lnTo>
                <a:lnTo>
                  <a:pt x="329622" y="25356"/>
                </a:lnTo>
                <a:lnTo>
                  <a:pt x="329622" y="27661"/>
                </a:lnTo>
                <a:lnTo>
                  <a:pt x="327317" y="32271"/>
                </a:lnTo>
                <a:lnTo>
                  <a:pt x="327317" y="34576"/>
                </a:lnTo>
                <a:lnTo>
                  <a:pt x="328470" y="36881"/>
                </a:lnTo>
                <a:lnTo>
                  <a:pt x="331927" y="40338"/>
                </a:lnTo>
                <a:lnTo>
                  <a:pt x="331927" y="42644"/>
                </a:lnTo>
                <a:lnTo>
                  <a:pt x="331927" y="43796"/>
                </a:lnTo>
                <a:lnTo>
                  <a:pt x="330775" y="46101"/>
                </a:lnTo>
                <a:lnTo>
                  <a:pt x="330775" y="47254"/>
                </a:lnTo>
                <a:lnTo>
                  <a:pt x="330775" y="48406"/>
                </a:lnTo>
                <a:lnTo>
                  <a:pt x="330775" y="49559"/>
                </a:lnTo>
                <a:lnTo>
                  <a:pt x="330775" y="49559"/>
                </a:lnTo>
                <a:lnTo>
                  <a:pt x="329622" y="50711"/>
                </a:lnTo>
                <a:lnTo>
                  <a:pt x="328470" y="50711"/>
                </a:lnTo>
                <a:lnTo>
                  <a:pt x="328470" y="50711"/>
                </a:lnTo>
                <a:lnTo>
                  <a:pt x="328470" y="49559"/>
                </a:lnTo>
                <a:lnTo>
                  <a:pt x="327317" y="48406"/>
                </a:lnTo>
                <a:lnTo>
                  <a:pt x="326165" y="48406"/>
                </a:lnTo>
                <a:lnTo>
                  <a:pt x="325012" y="48406"/>
                </a:lnTo>
                <a:lnTo>
                  <a:pt x="323860" y="49559"/>
                </a:lnTo>
                <a:lnTo>
                  <a:pt x="322707" y="50711"/>
                </a:lnTo>
                <a:lnTo>
                  <a:pt x="321554" y="51864"/>
                </a:lnTo>
                <a:lnTo>
                  <a:pt x="320402" y="53016"/>
                </a:lnTo>
                <a:lnTo>
                  <a:pt x="316944" y="56474"/>
                </a:lnTo>
                <a:lnTo>
                  <a:pt x="316944" y="56474"/>
                </a:lnTo>
                <a:lnTo>
                  <a:pt x="315792" y="56474"/>
                </a:lnTo>
                <a:lnTo>
                  <a:pt x="315792" y="56474"/>
                </a:lnTo>
                <a:lnTo>
                  <a:pt x="315792" y="57626"/>
                </a:lnTo>
                <a:lnTo>
                  <a:pt x="315792" y="57626"/>
                </a:lnTo>
                <a:lnTo>
                  <a:pt x="314640" y="57626"/>
                </a:lnTo>
                <a:lnTo>
                  <a:pt x="314640" y="57626"/>
                </a:lnTo>
                <a:lnTo>
                  <a:pt x="314640" y="58779"/>
                </a:lnTo>
                <a:lnTo>
                  <a:pt x="314640" y="59931"/>
                </a:lnTo>
                <a:lnTo>
                  <a:pt x="314640" y="59931"/>
                </a:lnTo>
                <a:lnTo>
                  <a:pt x="314640" y="59931"/>
                </a:lnTo>
                <a:lnTo>
                  <a:pt x="313487" y="59931"/>
                </a:lnTo>
                <a:lnTo>
                  <a:pt x="311182" y="61084"/>
                </a:lnTo>
                <a:lnTo>
                  <a:pt x="310029" y="61084"/>
                </a:lnTo>
                <a:lnTo>
                  <a:pt x="307724" y="63389"/>
                </a:lnTo>
                <a:lnTo>
                  <a:pt x="306572" y="64541"/>
                </a:lnTo>
                <a:lnTo>
                  <a:pt x="304267" y="66847"/>
                </a:lnTo>
                <a:lnTo>
                  <a:pt x="303114" y="67999"/>
                </a:lnTo>
                <a:lnTo>
                  <a:pt x="301962" y="69152"/>
                </a:lnTo>
                <a:lnTo>
                  <a:pt x="301962" y="70304"/>
                </a:lnTo>
                <a:lnTo>
                  <a:pt x="301962" y="71457"/>
                </a:lnTo>
                <a:lnTo>
                  <a:pt x="301962" y="72609"/>
                </a:lnTo>
                <a:lnTo>
                  <a:pt x="303114" y="73762"/>
                </a:lnTo>
                <a:lnTo>
                  <a:pt x="303114" y="74914"/>
                </a:lnTo>
                <a:lnTo>
                  <a:pt x="303114" y="76067"/>
                </a:lnTo>
                <a:lnTo>
                  <a:pt x="303114" y="77219"/>
                </a:lnTo>
                <a:lnTo>
                  <a:pt x="303114" y="78372"/>
                </a:lnTo>
                <a:lnTo>
                  <a:pt x="303114" y="79525"/>
                </a:lnTo>
                <a:lnTo>
                  <a:pt x="301962" y="81829"/>
                </a:lnTo>
                <a:lnTo>
                  <a:pt x="301962" y="82982"/>
                </a:lnTo>
                <a:lnTo>
                  <a:pt x="303114" y="85287"/>
                </a:lnTo>
                <a:lnTo>
                  <a:pt x="313487" y="99117"/>
                </a:lnTo>
                <a:lnTo>
                  <a:pt x="315792" y="101422"/>
                </a:lnTo>
                <a:lnTo>
                  <a:pt x="315792" y="101422"/>
                </a:lnTo>
                <a:lnTo>
                  <a:pt x="315792" y="102575"/>
                </a:lnTo>
                <a:lnTo>
                  <a:pt x="315792" y="103727"/>
                </a:lnTo>
                <a:lnTo>
                  <a:pt x="315792" y="103727"/>
                </a:lnTo>
                <a:lnTo>
                  <a:pt x="315792" y="103727"/>
                </a:lnTo>
                <a:lnTo>
                  <a:pt x="315792" y="103727"/>
                </a:lnTo>
                <a:lnTo>
                  <a:pt x="315792" y="104880"/>
                </a:lnTo>
                <a:lnTo>
                  <a:pt x="315792" y="104880"/>
                </a:lnTo>
                <a:lnTo>
                  <a:pt x="318097" y="106032"/>
                </a:lnTo>
                <a:lnTo>
                  <a:pt x="318097" y="106032"/>
                </a:lnTo>
                <a:lnTo>
                  <a:pt x="316944" y="106032"/>
                </a:lnTo>
                <a:lnTo>
                  <a:pt x="316944" y="106032"/>
                </a:lnTo>
                <a:lnTo>
                  <a:pt x="316944" y="106032"/>
                </a:lnTo>
                <a:lnTo>
                  <a:pt x="315792" y="106032"/>
                </a:lnTo>
                <a:lnTo>
                  <a:pt x="314640" y="106032"/>
                </a:lnTo>
                <a:lnTo>
                  <a:pt x="314640" y="106032"/>
                </a:lnTo>
                <a:lnTo>
                  <a:pt x="313487" y="106032"/>
                </a:lnTo>
                <a:lnTo>
                  <a:pt x="312334" y="106032"/>
                </a:lnTo>
                <a:lnTo>
                  <a:pt x="311182" y="106032"/>
                </a:lnTo>
                <a:lnTo>
                  <a:pt x="311182" y="106032"/>
                </a:lnTo>
                <a:lnTo>
                  <a:pt x="311182" y="104880"/>
                </a:lnTo>
                <a:lnTo>
                  <a:pt x="311182" y="104880"/>
                </a:lnTo>
                <a:lnTo>
                  <a:pt x="301962" y="100270"/>
                </a:lnTo>
                <a:lnTo>
                  <a:pt x="300809" y="99117"/>
                </a:lnTo>
                <a:lnTo>
                  <a:pt x="300809" y="97965"/>
                </a:lnTo>
                <a:lnTo>
                  <a:pt x="301962" y="96812"/>
                </a:lnTo>
                <a:lnTo>
                  <a:pt x="301962" y="95660"/>
                </a:lnTo>
                <a:lnTo>
                  <a:pt x="301962" y="95660"/>
                </a:lnTo>
                <a:lnTo>
                  <a:pt x="299657" y="93355"/>
                </a:lnTo>
                <a:lnTo>
                  <a:pt x="298504" y="92202"/>
                </a:lnTo>
                <a:lnTo>
                  <a:pt x="297352" y="89897"/>
                </a:lnTo>
                <a:lnTo>
                  <a:pt x="296199" y="88745"/>
                </a:lnTo>
                <a:lnTo>
                  <a:pt x="295046" y="87592"/>
                </a:lnTo>
                <a:lnTo>
                  <a:pt x="292741" y="86439"/>
                </a:lnTo>
                <a:lnTo>
                  <a:pt x="291589" y="86439"/>
                </a:lnTo>
                <a:lnTo>
                  <a:pt x="290436" y="86439"/>
                </a:lnTo>
                <a:lnTo>
                  <a:pt x="289284" y="86439"/>
                </a:lnTo>
                <a:lnTo>
                  <a:pt x="288131" y="87592"/>
                </a:lnTo>
                <a:lnTo>
                  <a:pt x="286979" y="87592"/>
                </a:lnTo>
                <a:lnTo>
                  <a:pt x="285826" y="87592"/>
                </a:lnTo>
                <a:lnTo>
                  <a:pt x="285826" y="87592"/>
                </a:lnTo>
                <a:lnTo>
                  <a:pt x="285826" y="87592"/>
                </a:lnTo>
                <a:lnTo>
                  <a:pt x="285826" y="87592"/>
                </a:lnTo>
                <a:lnTo>
                  <a:pt x="283521" y="87592"/>
                </a:lnTo>
                <a:lnTo>
                  <a:pt x="282369" y="88745"/>
                </a:lnTo>
                <a:lnTo>
                  <a:pt x="282369" y="89897"/>
                </a:lnTo>
                <a:lnTo>
                  <a:pt x="281216" y="91050"/>
                </a:lnTo>
                <a:lnTo>
                  <a:pt x="280064" y="91050"/>
                </a:lnTo>
                <a:lnTo>
                  <a:pt x="278911" y="91050"/>
                </a:lnTo>
                <a:lnTo>
                  <a:pt x="277759" y="91050"/>
                </a:lnTo>
                <a:lnTo>
                  <a:pt x="276606" y="91050"/>
                </a:lnTo>
                <a:lnTo>
                  <a:pt x="271996" y="91050"/>
                </a:lnTo>
                <a:lnTo>
                  <a:pt x="254708" y="94507"/>
                </a:lnTo>
                <a:lnTo>
                  <a:pt x="250098" y="96812"/>
                </a:lnTo>
                <a:lnTo>
                  <a:pt x="246640" y="99117"/>
                </a:lnTo>
                <a:lnTo>
                  <a:pt x="244335" y="102575"/>
                </a:lnTo>
                <a:lnTo>
                  <a:pt x="242030" y="107185"/>
                </a:lnTo>
                <a:lnTo>
                  <a:pt x="240878" y="109490"/>
                </a:lnTo>
                <a:lnTo>
                  <a:pt x="238573" y="111795"/>
                </a:lnTo>
                <a:lnTo>
                  <a:pt x="236268" y="112948"/>
                </a:lnTo>
                <a:lnTo>
                  <a:pt x="232810" y="114100"/>
                </a:lnTo>
                <a:lnTo>
                  <a:pt x="231658" y="115253"/>
                </a:lnTo>
                <a:lnTo>
                  <a:pt x="229352" y="118710"/>
                </a:lnTo>
                <a:lnTo>
                  <a:pt x="228200" y="121015"/>
                </a:lnTo>
                <a:lnTo>
                  <a:pt x="227048" y="122168"/>
                </a:lnTo>
                <a:lnTo>
                  <a:pt x="225895" y="122168"/>
                </a:lnTo>
                <a:lnTo>
                  <a:pt x="222438" y="122168"/>
                </a:lnTo>
                <a:lnTo>
                  <a:pt x="221285" y="122168"/>
                </a:lnTo>
                <a:lnTo>
                  <a:pt x="220132" y="123320"/>
                </a:lnTo>
                <a:lnTo>
                  <a:pt x="218980" y="124473"/>
                </a:lnTo>
                <a:lnTo>
                  <a:pt x="217827" y="125626"/>
                </a:lnTo>
                <a:lnTo>
                  <a:pt x="216675" y="125626"/>
                </a:lnTo>
                <a:lnTo>
                  <a:pt x="215522" y="125626"/>
                </a:lnTo>
                <a:lnTo>
                  <a:pt x="214370" y="125626"/>
                </a:lnTo>
                <a:lnTo>
                  <a:pt x="212065" y="126778"/>
                </a:lnTo>
                <a:lnTo>
                  <a:pt x="210912" y="129083"/>
                </a:lnTo>
                <a:lnTo>
                  <a:pt x="209760" y="132540"/>
                </a:lnTo>
                <a:lnTo>
                  <a:pt x="207455" y="134846"/>
                </a:lnTo>
                <a:lnTo>
                  <a:pt x="206302" y="135998"/>
                </a:lnTo>
                <a:lnTo>
                  <a:pt x="201692" y="137151"/>
                </a:lnTo>
                <a:lnTo>
                  <a:pt x="199387" y="138303"/>
                </a:lnTo>
                <a:lnTo>
                  <a:pt x="198234" y="138303"/>
                </a:lnTo>
                <a:lnTo>
                  <a:pt x="197082" y="138303"/>
                </a:lnTo>
                <a:lnTo>
                  <a:pt x="197082" y="138303"/>
                </a:lnTo>
                <a:lnTo>
                  <a:pt x="195929" y="137151"/>
                </a:lnTo>
                <a:lnTo>
                  <a:pt x="194777" y="137151"/>
                </a:lnTo>
                <a:lnTo>
                  <a:pt x="193624" y="137151"/>
                </a:lnTo>
                <a:lnTo>
                  <a:pt x="192472" y="138303"/>
                </a:lnTo>
                <a:lnTo>
                  <a:pt x="192472" y="138303"/>
                </a:lnTo>
                <a:lnTo>
                  <a:pt x="191319" y="138303"/>
                </a:lnTo>
                <a:lnTo>
                  <a:pt x="190167" y="138303"/>
                </a:lnTo>
                <a:lnTo>
                  <a:pt x="190167" y="138303"/>
                </a:lnTo>
                <a:lnTo>
                  <a:pt x="189014" y="139456"/>
                </a:lnTo>
                <a:lnTo>
                  <a:pt x="189014" y="139456"/>
                </a:lnTo>
                <a:lnTo>
                  <a:pt x="189014" y="141761"/>
                </a:lnTo>
                <a:lnTo>
                  <a:pt x="189014" y="141761"/>
                </a:lnTo>
                <a:lnTo>
                  <a:pt x="189014" y="141761"/>
                </a:lnTo>
                <a:lnTo>
                  <a:pt x="189014" y="142913"/>
                </a:lnTo>
                <a:lnTo>
                  <a:pt x="187862" y="144066"/>
                </a:lnTo>
                <a:lnTo>
                  <a:pt x="185557" y="146371"/>
                </a:lnTo>
                <a:lnTo>
                  <a:pt x="184404" y="147523"/>
                </a:lnTo>
                <a:lnTo>
                  <a:pt x="184404" y="147523"/>
                </a:lnTo>
                <a:lnTo>
                  <a:pt x="183251" y="148676"/>
                </a:lnTo>
                <a:lnTo>
                  <a:pt x="183251" y="149828"/>
                </a:lnTo>
                <a:lnTo>
                  <a:pt x="184404" y="152133"/>
                </a:lnTo>
                <a:lnTo>
                  <a:pt x="184404" y="153286"/>
                </a:lnTo>
                <a:lnTo>
                  <a:pt x="184404" y="154439"/>
                </a:lnTo>
                <a:lnTo>
                  <a:pt x="183251" y="156743"/>
                </a:lnTo>
                <a:lnTo>
                  <a:pt x="183251" y="159049"/>
                </a:lnTo>
                <a:lnTo>
                  <a:pt x="183251" y="161354"/>
                </a:lnTo>
                <a:lnTo>
                  <a:pt x="183251" y="163659"/>
                </a:lnTo>
                <a:lnTo>
                  <a:pt x="184404" y="165964"/>
                </a:lnTo>
                <a:lnTo>
                  <a:pt x="184404" y="165964"/>
                </a:lnTo>
                <a:lnTo>
                  <a:pt x="184404" y="165964"/>
                </a:lnTo>
                <a:lnTo>
                  <a:pt x="184404" y="165964"/>
                </a:lnTo>
                <a:lnTo>
                  <a:pt x="184404" y="165964"/>
                </a:lnTo>
                <a:lnTo>
                  <a:pt x="184404" y="165964"/>
                </a:lnTo>
                <a:lnTo>
                  <a:pt x="184404" y="165964"/>
                </a:lnTo>
                <a:lnTo>
                  <a:pt x="184404" y="165964"/>
                </a:lnTo>
                <a:lnTo>
                  <a:pt x="184404" y="167116"/>
                </a:lnTo>
                <a:lnTo>
                  <a:pt x="185557" y="171727"/>
                </a:lnTo>
                <a:lnTo>
                  <a:pt x="186709" y="172879"/>
                </a:lnTo>
                <a:lnTo>
                  <a:pt x="189014" y="174031"/>
                </a:lnTo>
                <a:lnTo>
                  <a:pt x="190167" y="175184"/>
                </a:lnTo>
                <a:lnTo>
                  <a:pt x="190167" y="176337"/>
                </a:lnTo>
                <a:lnTo>
                  <a:pt x="189014" y="177489"/>
                </a:lnTo>
                <a:lnTo>
                  <a:pt x="186709" y="179794"/>
                </a:lnTo>
                <a:lnTo>
                  <a:pt x="184404" y="183252"/>
                </a:lnTo>
                <a:lnTo>
                  <a:pt x="183251" y="184404"/>
                </a:lnTo>
                <a:lnTo>
                  <a:pt x="180947" y="185557"/>
                </a:lnTo>
                <a:lnTo>
                  <a:pt x="179794" y="186709"/>
                </a:lnTo>
                <a:lnTo>
                  <a:pt x="179794" y="187862"/>
                </a:lnTo>
                <a:lnTo>
                  <a:pt x="179794" y="189014"/>
                </a:lnTo>
                <a:lnTo>
                  <a:pt x="180947" y="195929"/>
                </a:lnTo>
                <a:lnTo>
                  <a:pt x="180947" y="197082"/>
                </a:lnTo>
                <a:lnTo>
                  <a:pt x="180947" y="198234"/>
                </a:lnTo>
                <a:lnTo>
                  <a:pt x="180947" y="198234"/>
                </a:lnTo>
                <a:lnTo>
                  <a:pt x="179794" y="198234"/>
                </a:lnTo>
                <a:lnTo>
                  <a:pt x="178641" y="198234"/>
                </a:lnTo>
                <a:lnTo>
                  <a:pt x="178641" y="198234"/>
                </a:lnTo>
                <a:lnTo>
                  <a:pt x="172879" y="206302"/>
                </a:lnTo>
                <a:lnTo>
                  <a:pt x="172879" y="206302"/>
                </a:lnTo>
                <a:lnTo>
                  <a:pt x="171726" y="206302"/>
                </a:lnTo>
                <a:lnTo>
                  <a:pt x="171726" y="206302"/>
                </a:lnTo>
                <a:lnTo>
                  <a:pt x="171726" y="206302"/>
                </a:lnTo>
                <a:lnTo>
                  <a:pt x="171726" y="207455"/>
                </a:lnTo>
                <a:lnTo>
                  <a:pt x="171726" y="207455"/>
                </a:lnTo>
                <a:lnTo>
                  <a:pt x="170574" y="207455"/>
                </a:lnTo>
                <a:lnTo>
                  <a:pt x="169421" y="207455"/>
                </a:lnTo>
                <a:lnTo>
                  <a:pt x="169421" y="207455"/>
                </a:lnTo>
                <a:lnTo>
                  <a:pt x="168269" y="208607"/>
                </a:lnTo>
                <a:lnTo>
                  <a:pt x="167116" y="210912"/>
                </a:lnTo>
                <a:lnTo>
                  <a:pt x="165964" y="212065"/>
                </a:lnTo>
                <a:lnTo>
                  <a:pt x="164811" y="212065"/>
                </a:lnTo>
                <a:lnTo>
                  <a:pt x="162506" y="212065"/>
                </a:lnTo>
                <a:lnTo>
                  <a:pt x="161354" y="212065"/>
                </a:lnTo>
                <a:lnTo>
                  <a:pt x="159049" y="213217"/>
                </a:lnTo>
                <a:lnTo>
                  <a:pt x="159049" y="214370"/>
                </a:lnTo>
                <a:lnTo>
                  <a:pt x="157896" y="215522"/>
                </a:lnTo>
                <a:lnTo>
                  <a:pt x="156743" y="217828"/>
                </a:lnTo>
                <a:lnTo>
                  <a:pt x="153286" y="228200"/>
                </a:lnTo>
                <a:lnTo>
                  <a:pt x="153286" y="230505"/>
                </a:lnTo>
                <a:lnTo>
                  <a:pt x="154438" y="232810"/>
                </a:lnTo>
                <a:lnTo>
                  <a:pt x="156743" y="233963"/>
                </a:lnTo>
                <a:lnTo>
                  <a:pt x="159049" y="233963"/>
                </a:lnTo>
                <a:lnTo>
                  <a:pt x="161354" y="235115"/>
                </a:lnTo>
                <a:lnTo>
                  <a:pt x="162506" y="237420"/>
                </a:lnTo>
                <a:lnTo>
                  <a:pt x="162506" y="240878"/>
                </a:lnTo>
                <a:lnTo>
                  <a:pt x="162506" y="244335"/>
                </a:lnTo>
                <a:lnTo>
                  <a:pt x="161354" y="246641"/>
                </a:lnTo>
                <a:lnTo>
                  <a:pt x="160201" y="247793"/>
                </a:lnTo>
                <a:lnTo>
                  <a:pt x="159049" y="253556"/>
                </a:lnTo>
                <a:lnTo>
                  <a:pt x="157896" y="255861"/>
                </a:lnTo>
                <a:lnTo>
                  <a:pt x="155591" y="259318"/>
                </a:lnTo>
                <a:lnTo>
                  <a:pt x="155591" y="261623"/>
                </a:lnTo>
                <a:lnTo>
                  <a:pt x="155591" y="262776"/>
                </a:lnTo>
                <a:lnTo>
                  <a:pt x="155591" y="263929"/>
                </a:lnTo>
                <a:lnTo>
                  <a:pt x="155591" y="265081"/>
                </a:lnTo>
                <a:lnTo>
                  <a:pt x="154438" y="266233"/>
                </a:lnTo>
                <a:lnTo>
                  <a:pt x="153286" y="266233"/>
                </a:lnTo>
                <a:lnTo>
                  <a:pt x="152133" y="266233"/>
                </a:lnTo>
                <a:lnTo>
                  <a:pt x="150981" y="266233"/>
                </a:lnTo>
                <a:lnTo>
                  <a:pt x="149828" y="266233"/>
                </a:lnTo>
                <a:lnTo>
                  <a:pt x="149828" y="267386"/>
                </a:lnTo>
                <a:lnTo>
                  <a:pt x="148676" y="271996"/>
                </a:lnTo>
                <a:lnTo>
                  <a:pt x="147523" y="273149"/>
                </a:lnTo>
                <a:lnTo>
                  <a:pt x="145218" y="275454"/>
                </a:lnTo>
                <a:lnTo>
                  <a:pt x="144066" y="276606"/>
                </a:lnTo>
                <a:lnTo>
                  <a:pt x="144066" y="277759"/>
                </a:lnTo>
                <a:lnTo>
                  <a:pt x="142913" y="281216"/>
                </a:lnTo>
                <a:lnTo>
                  <a:pt x="141761" y="282369"/>
                </a:lnTo>
                <a:lnTo>
                  <a:pt x="140608" y="283521"/>
                </a:lnTo>
                <a:lnTo>
                  <a:pt x="140608" y="284674"/>
                </a:lnTo>
                <a:lnTo>
                  <a:pt x="140608" y="286979"/>
                </a:lnTo>
                <a:lnTo>
                  <a:pt x="140608" y="288131"/>
                </a:lnTo>
                <a:lnTo>
                  <a:pt x="139456" y="288131"/>
                </a:lnTo>
                <a:lnTo>
                  <a:pt x="138303" y="289284"/>
                </a:lnTo>
                <a:lnTo>
                  <a:pt x="138303" y="289284"/>
                </a:lnTo>
                <a:lnTo>
                  <a:pt x="138303" y="290436"/>
                </a:lnTo>
                <a:lnTo>
                  <a:pt x="138303" y="290436"/>
                </a:lnTo>
                <a:lnTo>
                  <a:pt x="138303" y="290436"/>
                </a:lnTo>
                <a:lnTo>
                  <a:pt x="137150" y="291589"/>
                </a:lnTo>
                <a:lnTo>
                  <a:pt x="137150" y="292742"/>
                </a:lnTo>
                <a:lnTo>
                  <a:pt x="137150" y="293894"/>
                </a:lnTo>
                <a:lnTo>
                  <a:pt x="137150" y="296199"/>
                </a:lnTo>
                <a:lnTo>
                  <a:pt x="137150" y="297352"/>
                </a:lnTo>
                <a:lnTo>
                  <a:pt x="133693" y="304267"/>
                </a:lnTo>
                <a:lnTo>
                  <a:pt x="132540" y="306572"/>
                </a:lnTo>
                <a:lnTo>
                  <a:pt x="132540" y="308877"/>
                </a:lnTo>
                <a:lnTo>
                  <a:pt x="132540" y="310030"/>
                </a:lnTo>
                <a:lnTo>
                  <a:pt x="131388" y="311182"/>
                </a:lnTo>
                <a:lnTo>
                  <a:pt x="131388" y="312334"/>
                </a:lnTo>
                <a:lnTo>
                  <a:pt x="131388" y="314640"/>
                </a:lnTo>
                <a:lnTo>
                  <a:pt x="131388" y="315792"/>
                </a:lnTo>
                <a:lnTo>
                  <a:pt x="127930" y="319250"/>
                </a:lnTo>
                <a:lnTo>
                  <a:pt x="126778" y="320402"/>
                </a:lnTo>
                <a:lnTo>
                  <a:pt x="126778" y="321555"/>
                </a:lnTo>
                <a:lnTo>
                  <a:pt x="126778" y="322707"/>
                </a:lnTo>
                <a:lnTo>
                  <a:pt x="126778" y="323860"/>
                </a:lnTo>
                <a:lnTo>
                  <a:pt x="126778" y="323860"/>
                </a:lnTo>
                <a:lnTo>
                  <a:pt x="125625" y="325012"/>
                </a:lnTo>
                <a:lnTo>
                  <a:pt x="124473" y="325012"/>
                </a:lnTo>
                <a:lnTo>
                  <a:pt x="123320" y="323860"/>
                </a:lnTo>
                <a:lnTo>
                  <a:pt x="122168" y="322707"/>
                </a:lnTo>
                <a:lnTo>
                  <a:pt x="121015" y="321555"/>
                </a:lnTo>
                <a:lnTo>
                  <a:pt x="117558" y="319250"/>
                </a:lnTo>
                <a:lnTo>
                  <a:pt x="116405" y="319250"/>
                </a:lnTo>
                <a:lnTo>
                  <a:pt x="114100" y="319250"/>
                </a:lnTo>
                <a:lnTo>
                  <a:pt x="111795" y="318097"/>
                </a:lnTo>
                <a:lnTo>
                  <a:pt x="109490" y="318097"/>
                </a:lnTo>
                <a:lnTo>
                  <a:pt x="104880" y="319250"/>
                </a:lnTo>
                <a:lnTo>
                  <a:pt x="103727" y="318097"/>
                </a:lnTo>
                <a:lnTo>
                  <a:pt x="101422" y="314640"/>
                </a:lnTo>
                <a:lnTo>
                  <a:pt x="99117" y="313487"/>
                </a:lnTo>
                <a:lnTo>
                  <a:pt x="95660" y="313487"/>
                </a:lnTo>
                <a:lnTo>
                  <a:pt x="92202" y="313487"/>
                </a:lnTo>
                <a:lnTo>
                  <a:pt x="91049" y="314640"/>
                </a:lnTo>
                <a:lnTo>
                  <a:pt x="91049" y="314640"/>
                </a:lnTo>
                <a:lnTo>
                  <a:pt x="91049" y="314640"/>
                </a:lnTo>
                <a:lnTo>
                  <a:pt x="91049" y="314640"/>
                </a:lnTo>
                <a:lnTo>
                  <a:pt x="91049" y="314640"/>
                </a:lnTo>
                <a:lnTo>
                  <a:pt x="89897" y="314640"/>
                </a:lnTo>
                <a:lnTo>
                  <a:pt x="89897" y="314640"/>
                </a:lnTo>
                <a:lnTo>
                  <a:pt x="89897" y="314640"/>
                </a:lnTo>
                <a:lnTo>
                  <a:pt x="89897" y="314640"/>
                </a:lnTo>
                <a:lnTo>
                  <a:pt x="88745" y="314640"/>
                </a:lnTo>
                <a:lnTo>
                  <a:pt x="86439" y="315792"/>
                </a:lnTo>
                <a:lnTo>
                  <a:pt x="85287" y="315792"/>
                </a:lnTo>
                <a:lnTo>
                  <a:pt x="84135" y="315792"/>
                </a:lnTo>
                <a:lnTo>
                  <a:pt x="84135" y="314640"/>
                </a:lnTo>
                <a:lnTo>
                  <a:pt x="84135" y="313487"/>
                </a:lnTo>
                <a:lnTo>
                  <a:pt x="84135" y="312334"/>
                </a:lnTo>
                <a:lnTo>
                  <a:pt x="81829" y="310030"/>
                </a:lnTo>
                <a:lnTo>
                  <a:pt x="80677" y="308877"/>
                </a:lnTo>
                <a:lnTo>
                  <a:pt x="78372" y="306572"/>
                </a:lnTo>
                <a:lnTo>
                  <a:pt x="77219" y="305419"/>
                </a:lnTo>
                <a:lnTo>
                  <a:pt x="76067" y="306572"/>
                </a:lnTo>
                <a:lnTo>
                  <a:pt x="74914" y="307724"/>
                </a:lnTo>
                <a:lnTo>
                  <a:pt x="74914" y="308877"/>
                </a:lnTo>
                <a:lnTo>
                  <a:pt x="74914" y="308877"/>
                </a:lnTo>
                <a:lnTo>
                  <a:pt x="74914" y="310030"/>
                </a:lnTo>
                <a:lnTo>
                  <a:pt x="74914" y="311182"/>
                </a:lnTo>
                <a:lnTo>
                  <a:pt x="74914" y="312334"/>
                </a:lnTo>
                <a:lnTo>
                  <a:pt x="74914" y="313487"/>
                </a:lnTo>
                <a:lnTo>
                  <a:pt x="76067" y="315792"/>
                </a:lnTo>
                <a:lnTo>
                  <a:pt x="76067" y="316944"/>
                </a:lnTo>
                <a:lnTo>
                  <a:pt x="76067" y="316944"/>
                </a:lnTo>
                <a:lnTo>
                  <a:pt x="76067" y="316944"/>
                </a:lnTo>
                <a:lnTo>
                  <a:pt x="76067" y="318097"/>
                </a:lnTo>
                <a:lnTo>
                  <a:pt x="76067" y="320402"/>
                </a:lnTo>
                <a:lnTo>
                  <a:pt x="77219" y="328470"/>
                </a:lnTo>
                <a:lnTo>
                  <a:pt x="79524" y="329622"/>
                </a:lnTo>
                <a:lnTo>
                  <a:pt x="79524" y="330775"/>
                </a:lnTo>
                <a:lnTo>
                  <a:pt x="80677" y="331927"/>
                </a:lnTo>
                <a:lnTo>
                  <a:pt x="80677" y="333080"/>
                </a:lnTo>
                <a:lnTo>
                  <a:pt x="80677" y="335385"/>
                </a:lnTo>
                <a:lnTo>
                  <a:pt x="78372" y="349215"/>
                </a:lnTo>
                <a:lnTo>
                  <a:pt x="78372" y="351520"/>
                </a:lnTo>
                <a:lnTo>
                  <a:pt x="78372" y="356131"/>
                </a:lnTo>
                <a:lnTo>
                  <a:pt x="78372" y="357283"/>
                </a:lnTo>
                <a:lnTo>
                  <a:pt x="78372" y="358435"/>
                </a:lnTo>
                <a:lnTo>
                  <a:pt x="78372" y="359588"/>
                </a:lnTo>
                <a:lnTo>
                  <a:pt x="77219" y="361893"/>
                </a:lnTo>
                <a:lnTo>
                  <a:pt x="77219" y="363045"/>
                </a:lnTo>
                <a:lnTo>
                  <a:pt x="77219" y="364198"/>
                </a:lnTo>
                <a:lnTo>
                  <a:pt x="77219" y="367656"/>
                </a:lnTo>
                <a:lnTo>
                  <a:pt x="77219" y="372266"/>
                </a:lnTo>
                <a:lnTo>
                  <a:pt x="77219" y="373418"/>
                </a:lnTo>
                <a:lnTo>
                  <a:pt x="77219" y="374571"/>
                </a:lnTo>
                <a:lnTo>
                  <a:pt x="77219" y="375723"/>
                </a:lnTo>
                <a:lnTo>
                  <a:pt x="74914" y="381486"/>
                </a:lnTo>
                <a:lnTo>
                  <a:pt x="73762" y="382638"/>
                </a:lnTo>
                <a:lnTo>
                  <a:pt x="72609" y="383791"/>
                </a:lnTo>
                <a:lnTo>
                  <a:pt x="71457" y="384944"/>
                </a:lnTo>
                <a:lnTo>
                  <a:pt x="70304" y="384944"/>
                </a:lnTo>
                <a:lnTo>
                  <a:pt x="69152" y="383791"/>
                </a:lnTo>
                <a:lnTo>
                  <a:pt x="67999" y="382638"/>
                </a:lnTo>
                <a:lnTo>
                  <a:pt x="66847" y="381486"/>
                </a:lnTo>
                <a:lnTo>
                  <a:pt x="65694" y="381486"/>
                </a:lnTo>
                <a:lnTo>
                  <a:pt x="64541" y="382638"/>
                </a:lnTo>
                <a:lnTo>
                  <a:pt x="63389" y="383791"/>
                </a:lnTo>
                <a:lnTo>
                  <a:pt x="63389" y="386096"/>
                </a:lnTo>
                <a:lnTo>
                  <a:pt x="63389" y="388401"/>
                </a:lnTo>
                <a:lnTo>
                  <a:pt x="63389" y="389554"/>
                </a:lnTo>
                <a:lnTo>
                  <a:pt x="64541" y="391859"/>
                </a:lnTo>
                <a:lnTo>
                  <a:pt x="64541" y="393011"/>
                </a:lnTo>
                <a:lnTo>
                  <a:pt x="64541" y="394164"/>
                </a:lnTo>
                <a:lnTo>
                  <a:pt x="63389" y="395316"/>
                </a:lnTo>
                <a:lnTo>
                  <a:pt x="61084" y="397621"/>
                </a:lnTo>
                <a:lnTo>
                  <a:pt x="59931" y="398774"/>
                </a:lnTo>
                <a:lnTo>
                  <a:pt x="59931" y="398774"/>
                </a:lnTo>
                <a:lnTo>
                  <a:pt x="57626" y="401079"/>
                </a:lnTo>
                <a:lnTo>
                  <a:pt x="57626" y="406842"/>
                </a:lnTo>
                <a:lnTo>
                  <a:pt x="57626" y="407994"/>
                </a:lnTo>
                <a:lnTo>
                  <a:pt x="57626" y="409146"/>
                </a:lnTo>
                <a:lnTo>
                  <a:pt x="58779" y="411452"/>
                </a:lnTo>
                <a:lnTo>
                  <a:pt x="58779" y="412604"/>
                </a:lnTo>
                <a:lnTo>
                  <a:pt x="58779" y="413757"/>
                </a:lnTo>
                <a:lnTo>
                  <a:pt x="57626" y="416062"/>
                </a:lnTo>
                <a:lnTo>
                  <a:pt x="57626" y="417214"/>
                </a:lnTo>
                <a:lnTo>
                  <a:pt x="58779" y="419519"/>
                </a:lnTo>
                <a:lnTo>
                  <a:pt x="58779" y="420672"/>
                </a:lnTo>
                <a:lnTo>
                  <a:pt x="61084" y="422977"/>
                </a:lnTo>
                <a:lnTo>
                  <a:pt x="62236" y="425282"/>
                </a:lnTo>
                <a:lnTo>
                  <a:pt x="62236" y="433349"/>
                </a:lnTo>
                <a:lnTo>
                  <a:pt x="62236" y="434502"/>
                </a:lnTo>
                <a:lnTo>
                  <a:pt x="62236" y="435655"/>
                </a:lnTo>
                <a:lnTo>
                  <a:pt x="62236" y="435655"/>
                </a:lnTo>
                <a:lnTo>
                  <a:pt x="61084" y="435655"/>
                </a:lnTo>
                <a:lnTo>
                  <a:pt x="59931" y="436807"/>
                </a:lnTo>
                <a:lnTo>
                  <a:pt x="59931" y="436807"/>
                </a:lnTo>
                <a:lnTo>
                  <a:pt x="59931" y="436807"/>
                </a:lnTo>
                <a:lnTo>
                  <a:pt x="59931" y="437960"/>
                </a:lnTo>
                <a:lnTo>
                  <a:pt x="61084" y="440265"/>
                </a:lnTo>
                <a:lnTo>
                  <a:pt x="59931" y="440265"/>
                </a:lnTo>
                <a:lnTo>
                  <a:pt x="58779" y="440265"/>
                </a:lnTo>
                <a:lnTo>
                  <a:pt x="57626" y="439112"/>
                </a:lnTo>
                <a:lnTo>
                  <a:pt x="56474" y="439112"/>
                </a:lnTo>
                <a:lnTo>
                  <a:pt x="55321" y="439112"/>
                </a:lnTo>
                <a:lnTo>
                  <a:pt x="54169" y="439112"/>
                </a:lnTo>
                <a:lnTo>
                  <a:pt x="53016" y="439112"/>
                </a:lnTo>
                <a:lnTo>
                  <a:pt x="53016" y="439112"/>
                </a:lnTo>
                <a:lnTo>
                  <a:pt x="53016" y="439112"/>
                </a:lnTo>
                <a:lnTo>
                  <a:pt x="53016" y="443722"/>
                </a:lnTo>
                <a:lnTo>
                  <a:pt x="53016" y="443722"/>
                </a:lnTo>
                <a:lnTo>
                  <a:pt x="51864" y="443722"/>
                </a:lnTo>
                <a:lnTo>
                  <a:pt x="50711" y="443722"/>
                </a:lnTo>
                <a:lnTo>
                  <a:pt x="49559" y="443722"/>
                </a:lnTo>
                <a:lnTo>
                  <a:pt x="48406" y="446027"/>
                </a:lnTo>
                <a:lnTo>
                  <a:pt x="48406" y="447180"/>
                </a:lnTo>
                <a:lnTo>
                  <a:pt x="48406" y="448333"/>
                </a:lnTo>
                <a:lnTo>
                  <a:pt x="48406" y="449485"/>
                </a:lnTo>
                <a:lnTo>
                  <a:pt x="48406" y="449485"/>
                </a:lnTo>
                <a:lnTo>
                  <a:pt x="48406" y="449485"/>
                </a:lnTo>
                <a:lnTo>
                  <a:pt x="48406" y="449485"/>
                </a:lnTo>
                <a:lnTo>
                  <a:pt x="48406" y="449485"/>
                </a:lnTo>
                <a:lnTo>
                  <a:pt x="48406" y="449485"/>
                </a:lnTo>
                <a:lnTo>
                  <a:pt x="48406" y="449485"/>
                </a:lnTo>
                <a:lnTo>
                  <a:pt x="48406" y="449485"/>
                </a:lnTo>
                <a:lnTo>
                  <a:pt x="48406" y="449485"/>
                </a:lnTo>
                <a:lnTo>
                  <a:pt x="48406" y="449485"/>
                </a:lnTo>
                <a:lnTo>
                  <a:pt x="48406" y="449485"/>
                </a:lnTo>
                <a:lnTo>
                  <a:pt x="47254" y="448333"/>
                </a:lnTo>
                <a:lnTo>
                  <a:pt x="46101" y="447180"/>
                </a:lnTo>
                <a:lnTo>
                  <a:pt x="44948" y="447180"/>
                </a:lnTo>
                <a:lnTo>
                  <a:pt x="44948" y="448333"/>
                </a:lnTo>
                <a:lnTo>
                  <a:pt x="43796" y="450637"/>
                </a:lnTo>
                <a:lnTo>
                  <a:pt x="42644" y="451790"/>
                </a:lnTo>
                <a:lnTo>
                  <a:pt x="41491" y="450637"/>
                </a:lnTo>
                <a:lnTo>
                  <a:pt x="41491" y="448333"/>
                </a:lnTo>
                <a:lnTo>
                  <a:pt x="41491" y="446027"/>
                </a:lnTo>
                <a:lnTo>
                  <a:pt x="40338" y="444875"/>
                </a:lnTo>
                <a:lnTo>
                  <a:pt x="35728" y="441417"/>
                </a:lnTo>
                <a:lnTo>
                  <a:pt x="31118" y="437960"/>
                </a:lnTo>
                <a:lnTo>
                  <a:pt x="29966" y="437960"/>
                </a:lnTo>
                <a:lnTo>
                  <a:pt x="28813" y="437960"/>
                </a:lnTo>
                <a:lnTo>
                  <a:pt x="28813" y="439112"/>
                </a:lnTo>
                <a:lnTo>
                  <a:pt x="28813" y="441417"/>
                </a:lnTo>
                <a:lnTo>
                  <a:pt x="28813" y="442570"/>
                </a:lnTo>
                <a:lnTo>
                  <a:pt x="28813" y="442570"/>
                </a:lnTo>
                <a:lnTo>
                  <a:pt x="28813" y="442570"/>
                </a:lnTo>
                <a:lnTo>
                  <a:pt x="28813" y="442570"/>
                </a:lnTo>
                <a:lnTo>
                  <a:pt x="28813" y="443722"/>
                </a:lnTo>
                <a:lnTo>
                  <a:pt x="28813" y="444875"/>
                </a:lnTo>
                <a:lnTo>
                  <a:pt x="28813" y="446027"/>
                </a:lnTo>
                <a:lnTo>
                  <a:pt x="28813" y="447180"/>
                </a:lnTo>
                <a:lnTo>
                  <a:pt x="28813" y="448333"/>
                </a:lnTo>
                <a:lnTo>
                  <a:pt x="27661" y="448333"/>
                </a:lnTo>
                <a:lnTo>
                  <a:pt x="26508" y="448333"/>
                </a:lnTo>
                <a:lnTo>
                  <a:pt x="25356" y="448333"/>
                </a:lnTo>
                <a:lnTo>
                  <a:pt x="24203" y="449485"/>
                </a:lnTo>
                <a:lnTo>
                  <a:pt x="24203" y="449485"/>
                </a:lnTo>
                <a:lnTo>
                  <a:pt x="24203" y="449485"/>
                </a:lnTo>
                <a:lnTo>
                  <a:pt x="24203" y="449485"/>
                </a:lnTo>
                <a:lnTo>
                  <a:pt x="24203" y="449485"/>
                </a:lnTo>
                <a:lnTo>
                  <a:pt x="25356" y="454095"/>
                </a:lnTo>
                <a:lnTo>
                  <a:pt x="25356" y="456400"/>
                </a:lnTo>
                <a:lnTo>
                  <a:pt x="24203" y="466773"/>
                </a:lnTo>
                <a:lnTo>
                  <a:pt x="25356" y="482908"/>
                </a:lnTo>
                <a:lnTo>
                  <a:pt x="25356" y="484061"/>
                </a:lnTo>
                <a:lnTo>
                  <a:pt x="26508" y="487518"/>
                </a:lnTo>
                <a:lnTo>
                  <a:pt x="28813" y="494434"/>
                </a:lnTo>
                <a:lnTo>
                  <a:pt x="28813" y="495586"/>
                </a:lnTo>
                <a:lnTo>
                  <a:pt x="28813" y="496738"/>
                </a:lnTo>
                <a:lnTo>
                  <a:pt x="27661" y="497891"/>
                </a:lnTo>
                <a:lnTo>
                  <a:pt x="26508" y="499044"/>
                </a:lnTo>
                <a:lnTo>
                  <a:pt x="25356" y="500196"/>
                </a:lnTo>
                <a:lnTo>
                  <a:pt x="24203" y="500196"/>
                </a:lnTo>
                <a:lnTo>
                  <a:pt x="23051" y="499044"/>
                </a:lnTo>
                <a:lnTo>
                  <a:pt x="23051" y="497891"/>
                </a:lnTo>
                <a:lnTo>
                  <a:pt x="23051" y="495586"/>
                </a:lnTo>
                <a:lnTo>
                  <a:pt x="21898" y="493281"/>
                </a:lnTo>
                <a:lnTo>
                  <a:pt x="20746" y="493281"/>
                </a:lnTo>
                <a:lnTo>
                  <a:pt x="18440" y="493281"/>
                </a:lnTo>
                <a:lnTo>
                  <a:pt x="16135" y="493281"/>
                </a:lnTo>
                <a:lnTo>
                  <a:pt x="14983" y="493281"/>
                </a:lnTo>
                <a:lnTo>
                  <a:pt x="13830" y="493281"/>
                </a:lnTo>
                <a:lnTo>
                  <a:pt x="13830" y="493281"/>
                </a:lnTo>
                <a:lnTo>
                  <a:pt x="13830" y="492128"/>
                </a:lnTo>
                <a:lnTo>
                  <a:pt x="13830" y="490976"/>
                </a:lnTo>
                <a:lnTo>
                  <a:pt x="13830" y="489823"/>
                </a:lnTo>
                <a:lnTo>
                  <a:pt x="12678" y="488671"/>
                </a:lnTo>
                <a:lnTo>
                  <a:pt x="10373" y="487518"/>
                </a:lnTo>
                <a:lnTo>
                  <a:pt x="8068" y="490976"/>
                </a:lnTo>
                <a:lnTo>
                  <a:pt x="5763" y="490976"/>
                </a:lnTo>
                <a:lnTo>
                  <a:pt x="4610" y="490976"/>
                </a:lnTo>
                <a:lnTo>
                  <a:pt x="3458" y="492128"/>
                </a:lnTo>
                <a:lnTo>
                  <a:pt x="2305" y="495586"/>
                </a:lnTo>
                <a:lnTo>
                  <a:pt x="0" y="497891"/>
                </a:lnTo>
                <a:lnTo>
                  <a:pt x="0" y="499044"/>
                </a:lnTo>
                <a:lnTo>
                  <a:pt x="0" y="500196"/>
                </a:lnTo>
                <a:lnTo>
                  <a:pt x="0" y="502501"/>
                </a:lnTo>
                <a:lnTo>
                  <a:pt x="0" y="503654"/>
                </a:lnTo>
                <a:lnTo>
                  <a:pt x="0" y="505959"/>
                </a:lnTo>
                <a:lnTo>
                  <a:pt x="0" y="507111"/>
                </a:lnTo>
                <a:lnTo>
                  <a:pt x="0" y="508264"/>
                </a:lnTo>
                <a:lnTo>
                  <a:pt x="0" y="509416"/>
                </a:lnTo>
                <a:lnTo>
                  <a:pt x="1153" y="510569"/>
                </a:lnTo>
                <a:lnTo>
                  <a:pt x="1153" y="511721"/>
                </a:lnTo>
                <a:lnTo>
                  <a:pt x="1153" y="512874"/>
                </a:lnTo>
                <a:lnTo>
                  <a:pt x="3458" y="515179"/>
                </a:lnTo>
                <a:lnTo>
                  <a:pt x="3458" y="516331"/>
                </a:lnTo>
                <a:lnTo>
                  <a:pt x="4610" y="522094"/>
                </a:lnTo>
                <a:lnTo>
                  <a:pt x="4610" y="523247"/>
                </a:lnTo>
                <a:lnTo>
                  <a:pt x="5763" y="525552"/>
                </a:lnTo>
                <a:lnTo>
                  <a:pt x="9220" y="535924"/>
                </a:lnTo>
                <a:lnTo>
                  <a:pt x="10373" y="539382"/>
                </a:lnTo>
                <a:lnTo>
                  <a:pt x="11525" y="540535"/>
                </a:lnTo>
                <a:lnTo>
                  <a:pt x="12678" y="541687"/>
                </a:lnTo>
                <a:lnTo>
                  <a:pt x="13830" y="541687"/>
                </a:lnTo>
                <a:lnTo>
                  <a:pt x="14983" y="542839"/>
                </a:lnTo>
                <a:lnTo>
                  <a:pt x="16135" y="542839"/>
                </a:lnTo>
                <a:lnTo>
                  <a:pt x="17288" y="542839"/>
                </a:lnTo>
                <a:lnTo>
                  <a:pt x="17288" y="542839"/>
                </a:lnTo>
                <a:lnTo>
                  <a:pt x="17288" y="543992"/>
                </a:lnTo>
                <a:lnTo>
                  <a:pt x="17288" y="545145"/>
                </a:lnTo>
                <a:lnTo>
                  <a:pt x="19593" y="547449"/>
                </a:lnTo>
                <a:lnTo>
                  <a:pt x="20746" y="548602"/>
                </a:lnTo>
                <a:lnTo>
                  <a:pt x="21898" y="552060"/>
                </a:lnTo>
                <a:lnTo>
                  <a:pt x="23051" y="553212"/>
                </a:lnTo>
                <a:lnTo>
                  <a:pt x="28813" y="558975"/>
                </a:lnTo>
                <a:lnTo>
                  <a:pt x="29966" y="561280"/>
                </a:lnTo>
                <a:lnTo>
                  <a:pt x="32271" y="568195"/>
                </a:lnTo>
                <a:lnTo>
                  <a:pt x="33423" y="569348"/>
                </a:lnTo>
                <a:lnTo>
                  <a:pt x="34576" y="570500"/>
                </a:lnTo>
                <a:lnTo>
                  <a:pt x="34576" y="571653"/>
                </a:lnTo>
                <a:lnTo>
                  <a:pt x="34576" y="570500"/>
                </a:lnTo>
                <a:lnTo>
                  <a:pt x="34576" y="563585"/>
                </a:lnTo>
                <a:lnTo>
                  <a:pt x="34576" y="560127"/>
                </a:lnTo>
                <a:lnTo>
                  <a:pt x="34576" y="558975"/>
                </a:lnTo>
                <a:lnTo>
                  <a:pt x="33423" y="555517"/>
                </a:lnTo>
                <a:lnTo>
                  <a:pt x="33423" y="549755"/>
                </a:lnTo>
                <a:lnTo>
                  <a:pt x="33423" y="548602"/>
                </a:lnTo>
                <a:lnTo>
                  <a:pt x="31118" y="543992"/>
                </a:lnTo>
                <a:lnTo>
                  <a:pt x="29966" y="540535"/>
                </a:lnTo>
                <a:lnTo>
                  <a:pt x="32271" y="541687"/>
                </a:lnTo>
                <a:lnTo>
                  <a:pt x="34576" y="546297"/>
                </a:lnTo>
                <a:lnTo>
                  <a:pt x="35728" y="548602"/>
                </a:lnTo>
                <a:lnTo>
                  <a:pt x="36881" y="550907"/>
                </a:lnTo>
                <a:lnTo>
                  <a:pt x="36881" y="553212"/>
                </a:lnTo>
                <a:lnTo>
                  <a:pt x="38034" y="555517"/>
                </a:lnTo>
                <a:lnTo>
                  <a:pt x="40338" y="556670"/>
                </a:lnTo>
                <a:lnTo>
                  <a:pt x="40338" y="556670"/>
                </a:lnTo>
                <a:lnTo>
                  <a:pt x="39186" y="556670"/>
                </a:lnTo>
                <a:lnTo>
                  <a:pt x="40338" y="557822"/>
                </a:lnTo>
                <a:lnTo>
                  <a:pt x="41491" y="557822"/>
                </a:lnTo>
                <a:lnTo>
                  <a:pt x="42644" y="556670"/>
                </a:lnTo>
                <a:lnTo>
                  <a:pt x="42644" y="555517"/>
                </a:lnTo>
                <a:lnTo>
                  <a:pt x="43796" y="555517"/>
                </a:lnTo>
                <a:lnTo>
                  <a:pt x="44948" y="556670"/>
                </a:lnTo>
                <a:lnTo>
                  <a:pt x="44948" y="557822"/>
                </a:lnTo>
                <a:lnTo>
                  <a:pt x="44948" y="563585"/>
                </a:lnTo>
                <a:lnTo>
                  <a:pt x="44948" y="564737"/>
                </a:lnTo>
                <a:lnTo>
                  <a:pt x="46101" y="565890"/>
                </a:lnTo>
                <a:lnTo>
                  <a:pt x="47254" y="567042"/>
                </a:lnTo>
                <a:lnTo>
                  <a:pt x="47254" y="568195"/>
                </a:lnTo>
                <a:lnTo>
                  <a:pt x="47254" y="568195"/>
                </a:lnTo>
                <a:lnTo>
                  <a:pt x="47254" y="568195"/>
                </a:lnTo>
                <a:lnTo>
                  <a:pt x="48406" y="568195"/>
                </a:lnTo>
                <a:lnTo>
                  <a:pt x="49559" y="568195"/>
                </a:lnTo>
                <a:lnTo>
                  <a:pt x="49559" y="568195"/>
                </a:lnTo>
                <a:lnTo>
                  <a:pt x="49559" y="568195"/>
                </a:lnTo>
                <a:lnTo>
                  <a:pt x="47254" y="569348"/>
                </a:lnTo>
                <a:lnTo>
                  <a:pt x="44948" y="569348"/>
                </a:lnTo>
                <a:lnTo>
                  <a:pt x="40338" y="571653"/>
                </a:lnTo>
                <a:lnTo>
                  <a:pt x="39186" y="572805"/>
                </a:lnTo>
                <a:lnTo>
                  <a:pt x="39186" y="573958"/>
                </a:lnTo>
                <a:lnTo>
                  <a:pt x="39186" y="575110"/>
                </a:lnTo>
                <a:lnTo>
                  <a:pt x="39186" y="576263"/>
                </a:lnTo>
                <a:lnTo>
                  <a:pt x="40338" y="577415"/>
                </a:lnTo>
                <a:lnTo>
                  <a:pt x="44948" y="580873"/>
                </a:lnTo>
                <a:lnTo>
                  <a:pt x="44948" y="582025"/>
                </a:lnTo>
                <a:lnTo>
                  <a:pt x="44948" y="582025"/>
                </a:lnTo>
                <a:lnTo>
                  <a:pt x="44948" y="582025"/>
                </a:lnTo>
                <a:lnTo>
                  <a:pt x="46101" y="582025"/>
                </a:lnTo>
                <a:lnTo>
                  <a:pt x="46101" y="582025"/>
                </a:lnTo>
                <a:lnTo>
                  <a:pt x="46101" y="582025"/>
                </a:lnTo>
                <a:lnTo>
                  <a:pt x="46101" y="582025"/>
                </a:lnTo>
                <a:lnTo>
                  <a:pt x="48406" y="577415"/>
                </a:lnTo>
                <a:lnTo>
                  <a:pt x="51864" y="572805"/>
                </a:lnTo>
                <a:lnTo>
                  <a:pt x="53016" y="570500"/>
                </a:lnTo>
                <a:lnTo>
                  <a:pt x="53016" y="567042"/>
                </a:lnTo>
                <a:lnTo>
                  <a:pt x="53016" y="563585"/>
                </a:lnTo>
                <a:lnTo>
                  <a:pt x="53016" y="561280"/>
                </a:lnTo>
                <a:lnTo>
                  <a:pt x="54169" y="560127"/>
                </a:lnTo>
                <a:lnTo>
                  <a:pt x="55321" y="558975"/>
                </a:lnTo>
                <a:lnTo>
                  <a:pt x="56474" y="557822"/>
                </a:lnTo>
                <a:lnTo>
                  <a:pt x="56474" y="556670"/>
                </a:lnTo>
                <a:lnTo>
                  <a:pt x="56474" y="555517"/>
                </a:lnTo>
                <a:lnTo>
                  <a:pt x="57626" y="556670"/>
                </a:lnTo>
                <a:lnTo>
                  <a:pt x="56474" y="558975"/>
                </a:lnTo>
                <a:lnTo>
                  <a:pt x="54169" y="563585"/>
                </a:lnTo>
                <a:lnTo>
                  <a:pt x="54169" y="564737"/>
                </a:lnTo>
                <a:lnTo>
                  <a:pt x="54169" y="565890"/>
                </a:lnTo>
                <a:lnTo>
                  <a:pt x="55321" y="567042"/>
                </a:lnTo>
                <a:lnTo>
                  <a:pt x="56474" y="567042"/>
                </a:lnTo>
                <a:lnTo>
                  <a:pt x="57626" y="565890"/>
                </a:lnTo>
                <a:lnTo>
                  <a:pt x="58779" y="563585"/>
                </a:lnTo>
                <a:lnTo>
                  <a:pt x="59931" y="562432"/>
                </a:lnTo>
                <a:lnTo>
                  <a:pt x="58779" y="565890"/>
                </a:lnTo>
                <a:lnTo>
                  <a:pt x="57626" y="567042"/>
                </a:lnTo>
                <a:lnTo>
                  <a:pt x="56474" y="568195"/>
                </a:lnTo>
                <a:lnTo>
                  <a:pt x="55321" y="569348"/>
                </a:lnTo>
                <a:lnTo>
                  <a:pt x="54169" y="573958"/>
                </a:lnTo>
                <a:lnTo>
                  <a:pt x="53016" y="575110"/>
                </a:lnTo>
                <a:lnTo>
                  <a:pt x="51864" y="578568"/>
                </a:lnTo>
                <a:lnTo>
                  <a:pt x="51864" y="580873"/>
                </a:lnTo>
                <a:lnTo>
                  <a:pt x="54169" y="580873"/>
                </a:lnTo>
                <a:lnTo>
                  <a:pt x="56474" y="579720"/>
                </a:lnTo>
                <a:lnTo>
                  <a:pt x="58779" y="577415"/>
                </a:lnTo>
                <a:lnTo>
                  <a:pt x="61084" y="577415"/>
                </a:lnTo>
                <a:lnTo>
                  <a:pt x="61084" y="577415"/>
                </a:lnTo>
                <a:lnTo>
                  <a:pt x="61084" y="578568"/>
                </a:lnTo>
                <a:lnTo>
                  <a:pt x="59931" y="582025"/>
                </a:lnTo>
                <a:lnTo>
                  <a:pt x="59931" y="582025"/>
                </a:lnTo>
                <a:lnTo>
                  <a:pt x="59931" y="582025"/>
                </a:lnTo>
                <a:lnTo>
                  <a:pt x="59931" y="582025"/>
                </a:lnTo>
                <a:lnTo>
                  <a:pt x="59931" y="582025"/>
                </a:lnTo>
                <a:lnTo>
                  <a:pt x="59931" y="582025"/>
                </a:lnTo>
                <a:lnTo>
                  <a:pt x="58779" y="583178"/>
                </a:lnTo>
                <a:lnTo>
                  <a:pt x="57626" y="584330"/>
                </a:lnTo>
                <a:lnTo>
                  <a:pt x="56474" y="584330"/>
                </a:lnTo>
                <a:lnTo>
                  <a:pt x="53016" y="584330"/>
                </a:lnTo>
                <a:lnTo>
                  <a:pt x="51864" y="584330"/>
                </a:lnTo>
                <a:lnTo>
                  <a:pt x="51864" y="585483"/>
                </a:lnTo>
                <a:lnTo>
                  <a:pt x="51864" y="587788"/>
                </a:lnTo>
                <a:lnTo>
                  <a:pt x="51864" y="588940"/>
                </a:lnTo>
                <a:lnTo>
                  <a:pt x="53016" y="590093"/>
                </a:lnTo>
                <a:lnTo>
                  <a:pt x="54169" y="592398"/>
                </a:lnTo>
                <a:lnTo>
                  <a:pt x="55321" y="594703"/>
                </a:lnTo>
                <a:lnTo>
                  <a:pt x="56474" y="595856"/>
                </a:lnTo>
                <a:lnTo>
                  <a:pt x="56474" y="598161"/>
                </a:lnTo>
                <a:lnTo>
                  <a:pt x="56474" y="599313"/>
                </a:lnTo>
                <a:lnTo>
                  <a:pt x="59931" y="603923"/>
                </a:lnTo>
                <a:lnTo>
                  <a:pt x="61084" y="606228"/>
                </a:lnTo>
                <a:lnTo>
                  <a:pt x="62236" y="607381"/>
                </a:lnTo>
                <a:lnTo>
                  <a:pt x="62236" y="607381"/>
                </a:lnTo>
                <a:lnTo>
                  <a:pt x="63389" y="607381"/>
                </a:lnTo>
                <a:lnTo>
                  <a:pt x="64541" y="608533"/>
                </a:lnTo>
                <a:lnTo>
                  <a:pt x="64541" y="608533"/>
                </a:lnTo>
                <a:lnTo>
                  <a:pt x="63389" y="607381"/>
                </a:lnTo>
                <a:lnTo>
                  <a:pt x="63389" y="607381"/>
                </a:lnTo>
                <a:lnTo>
                  <a:pt x="63389" y="607381"/>
                </a:lnTo>
                <a:lnTo>
                  <a:pt x="63389" y="607381"/>
                </a:lnTo>
                <a:lnTo>
                  <a:pt x="62236" y="606228"/>
                </a:lnTo>
                <a:lnTo>
                  <a:pt x="62236" y="605076"/>
                </a:lnTo>
                <a:lnTo>
                  <a:pt x="62236" y="602771"/>
                </a:lnTo>
                <a:lnTo>
                  <a:pt x="61084" y="600466"/>
                </a:lnTo>
                <a:lnTo>
                  <a:pt x="61084" y="598161"/>
                </a:lnTo>
                <a:lnTo>
                  <a:pt x="61084" y="595856"/>
                </a:lnTo>
                <a:lnTo>
                  <a:pt x="62236" y="594703"/>
                </a:lnTo>
                <a:lnTo>
                  <a:pt x="63389" y="595856"/>
                </a:lnTo>
                <a:lnTo>
                  <a:pt x="64541" y="598161"/>
                </a:lnTo>
                <a:lnTo>
                  <a:pt x="65694" y="601618"/>
                </a:lnTo>
                <a:lnTo>
                  <a:pt x="66847" y="605076"/>
                </a:lnTo>
                <a:lnTo>
                  <a:pt x="67999" y="607381"/>
                </a:lnTo>
                <a:lnTo>
                  <a:pt x="69152" y="608533"/>
                </a:lnTo>
                <a:lnTo>
                  <a:pt x="69152" y="606228"/>
                </a:lnTo>
                <a:lnTo>
                  <a:pt x="65694" y="599313"/>
                </a:lnTo>
                <a:lnTo>
                  <a:pt x="64541" y="594703"/>
                </a:lnTo>
                <a:lnTo>
                  <a:pt x="63389" y="592398"/>
                </a:lnTo>
                <a:lnTo>
                  <a:pt x="63389" y="591246"/>
                </a:lnTo>
                <a:lnTo>
                  <a:pt x="63389" y="590093"/>
                </a:lnTo>
                <a:lnTo>
                  <a:pt x="63389" y="591246"/>
                </a:lnTo>
                <a:lnTo>
                  <a:pt x="64541" y="592398"/>
                </a:lnTo>
                <a:lnTo>
                  <a:pt x="65694" y="593550"/>
                </a:lnTo>
                <a:lnTo>
                  <a:pt x="66847" y="593550"/>
                </a:lnTo>
                <a:lnTo>
                  <a:pt x="67999" y="592398"/>
                </a:lnTo>
                <a:lnTo>
                  <a:pt x="69152" y="592398"/>
                </a:lnTo>
                <a:lnTo>
                  <a:pt x="71457" y="593550"/>
                </a:lnTo>
                <a:lnTo>
                  <a:pt x="73762" y="593550"/>
                </a:lnTo>
                <a:lnTo>
                  <a:pt x="74914" y="593550"/>
                </a:lnTo>
                <a:lnTo>
                  <a:pt x="76067" y="592398"/>
                </a:lnTo>
                <a:lnTo>
                  <a:pt x="77219" y="591246"/>
                </a:lnTo>
                <a:lnTo>
                  <a:pt x="77219" y="590093"/>
                </a:lnTo>
                <a:lnTo>
                  <a:pt x="77219" y="590093"/>
                </a:lnTo>
                <a:lnTo>
                  <a:pt x="78372" y="594703"/>
                </a:lnTo>
                <a:lnTo>
                  <a:pt x="78372" y="595856"/>
                </a:lnTo>
                <a:lnTo>
                  <a:pt x="79524" y="595856"/>
                </a:lnTo>
                <a:lnTo>
                  <a:pt x="79524" y="594703"/>
                </a:lnTo>
                <a:lnTo>
                  <a:pt x="79524" y="592398"/>
                </a:lnTo>
                <a:lnTo>
                  <a:pt x="79524" y="592398"/>
                </a:lnTo>
                <a:lnTo>
                  <a:pt x="79524" y="593550"/>
                </a:lnTo>
                <a:lnTo>
                  <a:pt x="80677" y="597008"/>
                </a:lnTo>
                <a:lnTo>
                  <a:pt x="80677" y="598161"/>
                </a:lnTo>
                <a:lnTo>
                  <a:pt x="80677" y="599313"/>
                </a:lnTo>
                <a:lnTo>
                  <a:pt x="81829" y="600466"/>
                </a:lnTo>
                <a:lnTo>
                  <a:pt x="82982" y="601618"/>
                </a:lnTo>
                <a:lnTo>
                  <a:pt x="84135" y="601618"/>
                </a:lnTo>
                <a:lnTo>
                  <a:pt x="85287" y="601618"/>
                </a:lnTo>
                <a:lnTo>
                  <a:pt x="85287" y="601618"/>
                </a:lnTo>
                <a:lnTo>
                  <a:pt x="85287" y="600466"/>
                </a:lnTo>
                <a:lnTo>
                  <a:pt x="85287" y="600466"/>
                </a:lnTo>
                <a:lnTo>
                  <a:pt x="86439" y="601618"/>
                </a:lnTo>
                <a:lnTo>
                  <a:pt x="86439" y="601618"/>
                </a:lnTo>
                <a:lnTo>
                  <a:pt x="86439" y="600466"/>
                </a:lnTo>
                <a:lnTo>
                  <a:pt x="86439" y="599313"/>
                </a:lnTo>
                <a:lnTo>
                  <a:pt x="87592" y="599313"/>
                </a:lnTo>
                <a:lnTo>
                  <a:pt x="88745" y="599313"/>
                </a:lnTo>
                <a:lnTo>
                  <a:pt x="88745" y="599313"/>
                </a:lnTo>
                <a:lnTo>
                  <a:pt x="88745" y="599313"/>
                </a:lnTo>
                <a:lnTo>
                  <a:pt x="87592" y="599313"/>
                </a:lnTo>
                <a:lnTo>
                  <a:pt x="87592" y="600466"/>
                </a:lnTo>
                <a:lnTo>
                  <a:pt x="87592" y="601618"/>
                </a:lnTo>
                <a:lnTo>
                  <a:pt x="88745" y="601618"/>
                </a:lnTo>
                <a:lnTo>
                  <a:pt x="87592" y="602771"/>
                </a:lnTo>
                <a:lnTo>
                  <a:pt x="88745" y="603923"/>
                </a:lnTo>
                <a:lnTo>
                  <a:pt x="91049" y="605076"/>
                </a:lnTo>
                <a:lnTo>
                  <a:pt x="91049" y="605076"/>
                </a:lnTo>
                <a:lnTo>
                  <a:pt x="91049" y="605076"/>
                </a:lnTo>
                <a:lnTo>
                  <a:pt x="91049" y="605076"/>
                </a:lnTo>
                <a:lnTo>
                  <a:pt x="91049" y="606228"/>
                </a:lnTo>
                <a:lnTo>
                  <a:pt x="92202" y="606228"/>
                </a:lnTo>
                <a:lnTo>
                  <a:pt x="93355" y="606228"/>
                </a:lnTo>
                <a:lnTo>
                  <a:pt x="94507" y="606228"/>
                </a:lnTo>
                <a:lnTo>
                  <a:pt x="94507" y="606228"/>
                </a:lnTo>
                <a:lnTo>
                  <a:pt x="94507" y="605076"/>
                </a:lnTo>
                <a:lnTo>
                  <a:pt x="94507" y="605076"/>
                </a:lnTo>
                <a:lnTo>
                  <a:pt x="95660" y="605076"/>
                </a:lnTo>
                <a:lnTo>
                  <a:pt x="96812" y="605076"/>
                </a:lnTo>
                <a:lnTo>
                  <a:pt x="96812" y="605076"/>
                </a:lnTo>
                <a:lnTo>
                  <a:pt x="97965" y="605076"/>
                </a:lnTo>
                <a:lnTo>
                  <a:pt x="101422" y="605076"/>
                </a:lnTo>
                <a:lnTo>
                  <a:pt x="101422" y="605076"/>
                </a:lnTo>
                <a:lnTo>
                  <a:pt x="101422" y="603923"/>
                </a:lnTo>
                <a:lnTo>
                  <a:pt x="101422" y="603923"/>
                </a:lnTo>
                <a:lnTo>
                  <a:pt x="101422" y="603923"/>
                </a:lnTo>
                <a:lnTo>
                  <a:pt x="101422" y="603923"/>
                </a:lnTo>
                <a:lnTo>
                  <a:pt x="101422" y="603923"/>
                </a:lnTo>
                <a:lnTo>
                  <a:pt x="101422" y="603923"/>
                </a:lnTo>
                <a:lnTo>
                  <a:pt x="100270" y="603923"/>
                </a:lnTo>
                <a:lnTo>
                  <a:pt x="100270" y="605076"/>
                </a:lnTo>
                <a:lnTo>
                  <a:pt x="100270" y="606228"/>
                </a:lnTo>
                <a:lnTo>
                  <a:pt x="101422" y="607381"/>
                </a:lnTo>
                <a:lnTo>
                  <a:pt x="99117" y="607381"/>
                </a:lnTo>
                <a:lnTo>
                  <a:pt x="97965" y="607381"/>
                </a:lnTo>
                <a:lnTo>
                  <a:pt x="96812" y="608533"/>
                </a:lnTo>
                <a:lnTo>
                  <a:pt x="93355" y="613143"/>
                </a:lnTo>
                <a:lnTo>
                  <a:pt x="93355" y="614296"/>
                </a:lnTo>
                <a:lnTo>
                  <a:pt x="93355" y="618906"/>
                </a:lnTo>
                <a:lnTo>
                  <a:pt x="94507" y="618906"/>
                </a:lnTo>
                <a:lnTo>
                  <a:pt x="94507" y="617754"/>
                </a:lnTo>
                <a:lnTo>
                  <a:pt x="95660" y="615449"/>
                </a:lnTo>
                <a:lnTo>
                  <a:pt x="95660" y="616601"/>
                </a:lnTo>
                <a:lnTo>
                  <a:pt x="96812" y="617754"/>
                </a:lnTo>
                <a:lnTo>
                  <a:pt x="99117" y="617754"/>
                </a:lnTo>
                <a:lnTo>
                  <a:pt x="99117" y="616601"/>
                </a:lnTo>
                <a:lnTo>
                  <a:pt x="99117" y="615449"/>
                </a:lnTo>
                <a:lnTo>
                  <a:pt x="100270" y="614296"/>
                </a:lnTo>
                <a:lnTo>
                  <a:pt x="102575" y="614296"/>
                </a:lnTo>
                <a:lnTo>
                  <a:pt x="101422" y="615449"/>
                </a:lnTo>
                <a:lnTo>
                  <a:pt x="100270" y="616601"/>
                </a:lnTo>
                <a:lnTo>
                  <a:pt x="100270" y="617754"/>
                </a:lnTo>
                <a:lnTo>
                  <a:pt x="100270" y="618906"/>
                </a:lnTo>
                <a:lnTo>
                  <a:pt x="100270" y="620059"/>
                </a:lnTo>
                <a:lnTo>
                  <a:pt x="100270" y="621211"/>
                </a:lnTo>
                <a:lnTo>
                  <a:pt x="101422" y="621211"/>
                </a:lnTo>
                <a:lnTo>
                  <a:pt x="103727" y="621211"/>
                </a:lnTo>
                <a:lnTo>
                  <a:pt x="104880" y="620059"/>
                </a:lnTo>
                <a:lnTo>
                  <a:pt x="106032" y="617754"/>
                </a:lnTo>
                <a:lnTo>
                  <a:pt x="106032" y="615449"/>
                </a:lnTo>
                <a:lnTo>
                  <a:pt x="106032" y="615449"/>
                </a:lnTo>
                <a:lnTo>
                  <a:pt x="107185" y="616601"/>
                </a:lnTo>
                <a:lnTo>
                  <a:pt x="106032" y="617754"/>
                </a:lnTo>
                <a:lnTo>
                  <a:pt x="104880" y="618906"/>
                </a:lnTo>
                <a:lnTo>
                  <a:pt x="104880" y="620059"/>
                </a:lnTo>
                <a:lnTo>
                  <a:pt x="104880" y="621211"/>
                </a:lnTo>
                <a:lnTo>
                  <a:pt x="103727" y="621211"/>
                </a:lnTo>
                <a:lnTo>
                  <a:pt x="102575" y="621211"/>
                </a:lnTo>
                <a:lnTo>
                  <a:pt x="101422" y="622364"/>
                </a:lnTo>
                <a:lnTo>
                  <a:pt x="101422" y="623516"/>
                </a:lnTo>
                <a:lnTo>
                  <a:pt x="101422" y="624669"/>
                </a:lnTo>
                <a:lnTo>
                  <a:pt x="103727" y="625821"/>
                </a:lnTo>
                <a:lnTo>
                  <a:pt x="103727" y="626974"/>
                </a:lnTo>
                <a:lnTo>
                  <a:pt x="103727" y="628126"/>
                </a:lnTo>
                <a:lnTo>
                  <a:pt x="104880" y="629279"/>
                </a:lnTo>
                <a:lnTo>
                  <a:pt x="107185" y="631584"/>
                </a:lnTo>
                <a:lnTo>
                  <a:pt x="108337" y="632737"/>
                </a:lnTo>
                <a:lnTo>
                  <a:pt x="109490" y="632737"/>
                </a:lnTo>
                <a:lnTo>
                  <a:pt x="110642" y="632737"/>
                </a:lnTo>
                <a:lnTo>
                  <a:pt x="111795" y="632737"/>
                </a:lnTo>
                <a:lnTo>
                  <a:pt x="112948" y="632737"/>
                </a:lnTo>
                <a:lnTo>
                  <a:pt x="111795" y="632737"/>
                </a:lnTo>
                <a:lnTo>
                  <a:pt x="111795" y="633889"/>
                </a:lnTo>
                <a:lnTo>
                  <a:pt x="112948" y="635041"/>
                </a:lnTo>
                <a:lnTo>
                  <a:pt x="114100" y="635041"/>
                </a:lnTo>
                <a:lnTo>
                  <a:pt x="116405" y="635041"/>
                </a:lnTo>
                <a:lnTo>
                  <a:pt x="116405" y="635041"/>
                </a:lnTo>
                <a:lnTo>
                  <a:pt x="116405" y="635041"/>
                </a:lnTo>
                <a:lnTo>
                  <a:pt x="116405" y="635041"/>
                </a:lnTo>
                <a:lnTo>
                  <a:pt x="116405" y="636194"/>
                </a:lnTo>
                <a:lnTo>
                  <a:pt x="116405" y="638499"/>
                </a:lnTo>
                <a:lnTo>
                  <a:pt x="116405" y="639651"/>
                </a:lnTo>
                <a:lnTo>
                  <a:pt x="116405" y="640804"/>
                </a:lnTo>
                <a:lnTo>
                  <a:pt x="115253" y="641957"/>
                </a:lnTo>
                <a:lnTo>
                  <a:pt x="115253" y="641957"/>
                </a:lnTo>
                <a:lnTo>
                  <a:pt x="115253" y="641957"/>
                </a:lnTo>
                <a:lnTo>
                  <a:pt x="115253" y="641957"/>
                </a:lnTo>
                <a:lnTo>
                  <a:pt x="115253" y="641957"/>
                </a:lnTo>
                <a:lnTo>
                  <a:pt x="115253" y="643109"/>
                </a:lnTo>
                <a:lnTo>
                  <a:pt x="115253" y="643109"/>
                </a:lnTo>
                <a:lnTo>
                  <a:pt x="114100" y="644262"/>
                </a:lnTo>
                <a:lnTo>
                  <a:pt x="109490" y="647719"/>
                </a:lnTo>
                <a:lnTo>
                  <a:pt x="107185" y="648872"/>
                </a:lnTo>
                <a:lnTo>
                  <a:pt x="104880" y="648872"/>
                </a:lnTo>
                <a:lnTo>
                  <a:pt x="102575" y="647719"/>
                </a:lnTo>
                <a:lnTo>
                  <a:pt x="100270" y="646567"/>
                </a:lnTo>
                <a:lnTo>
                  <a:pt x="100270" y="645414"/>
                </a:lnTo>
                <a:lnTo>
                  <a:pt x="97965" y="645414"/>
                </a:lnTo>
                <a:lnTo>
                  <a:pt x="96812" y="644262"/>
                </a:lnTo>
                <a:lnTo>
                  <a:pt x="94507" y="641957"/>
                </a:lnTo>
                <a:lnTo>
                  <a:pt x="95660" y="640804"/>
                </a:lnTo>
                <a:lnTo>
                  <a:pt x="95660" y="639651"/>
                </a:lnTo>
                <a:lnTo>
                  <a:pt x="94507" y="637347"/>
                </a:lnTo>
                <a:lnTo>
                  <a:pt x="92202" y="637347"/>
                </a:lnTo>
                <a:lnTo>
                  <a:pt x="91049" y="637347"/>
                </a:lnTo>
                <a:lnTo>
                  <a:pt x="91049" y="637347"/>
                </a:lnTo>
                <a:lnTo>
                  <a:pt x="91049" y="636194"/>
                </a:lnTo>
                <a:lnTo>
                  <a:pt x="91049" y="636194"/>
                </a:lnTo>
                <a:lnTo>
                  <a:pt x="89897" y="636194"/>
                </a:lnTo>
                <a:lnTo>
                  <a:pt x="88745" y="637347"/>
                </a:lnTo>
                <a:lnTo>
                  <a:pt x="87592" y="638499"/>
                </a:lnTo>
                <a:lnTo>
                  <a:pt x="87592" y="639651"/>
                </a:lnTo>
                <a:lnTo>
                  <a:pt x="87592" y="641957"/>
                </a:lnTo>
                <a:lnTo>
                  <a:pt x="87592" y="643109"/>
                </a:lnTo>
                <a:lnTo>
                  <a:pt x="88745" y="644262"/>
                </a:lnTo>
                <a:lnTo>
                  <a:pt x="92202" y="648872"/>
                </a:lnTo>
                <a:lnTo>
                  <a:pt x="93355" y="648872"/>
                </a:lnTo>
                <a:lnTo>
                  <a:pt x="94507" y="652329"/>
                </a:lnTo>
                <a:lnTo>
                  <a:pt x="95660" y="653482"/>
                </a:lnTo>
                <a:lnTo>
                  <a:pt x="97965" y="655787"/>
                </a:lnTo>
                <a:lnTo>
                  <a:pt x="97965" y="656939"/>
                </a:lnTo>
                <a:lnTo>
                  <a:pt x="97965" y="658092"/>
                </a:lnTo>
                <a:lnTo>
                  <a:pt x="97965" y="659244"/>
                </a:lnTo>
                <a:lnTo>
                  <a:pt x="97965" y="660397"/>
                </a:lnTo>
                <a:lnTo>
                  <a:pt x="97965" y="660397"/>
                </a:lnTo>
                <a:lnTo>
                  <a:pt x="97965" y="661550"/>
                </a:lnTo>
                <a:lnTo>
                  <a:pt x="97965" y="662702"/>
                </a:lnTo>
                <a:lnTo>
                  <a:pt x="97965" y="663855"/>
                </a:lnTo>
                <a:lnTo>
                  <a:pt x="99117" y="665007"/>
                </a:lnTo>
                <a:lnTo>
                  <a:pt x="99117" y="665007"/>
                </a:lnTo>
                <a:lnTo>
                  <a:pt x="99117" y="665007"/>
                </a:lnTo>
                <a:lnTo>
                  <a:pt x="100270" y="665007"/>
                </a:lnTo>
                <a:lnTo>
                  <a:pt x="101422" y="665007"/>
                </a:lnTo>
                <a:lnTo>
                  <a:pt x="101422" y="666160"/>
                </a:lnTo>
                <a:lnTo>
                  <a:pt x="101422" y="667312"/>
                </a:lnTo>
                <a:lnTo>
                  <a:pt x="101422" y="668465"/>
                </a:lnTo>
                <a:lnTo>
                  <a:pt x="102575" y="669617"/>
                </a:lnTo>
                <a:lnTo>
                  <a:pt x="104880" y="670770"/>
                </a:lnTo>
                <a:lnTo>
                  <a:pt x="106032" y="671922"/>
                </a:lnTo>
                <a:lnTo>
                  <a:pt x="109490" y="675380"/>
                </a:lnTo>
                <a:lnTo>
                  <a:pt x="111795" y="676532"/>
                </a:lnTo>
                <a:lnTo>
                  <a:pt x="112948" y="677685"/>
                </a:lnTo>
                <a:lnTo>
                  <a:pt x="114100" y="678838"/>
                </a:lnTo>
                <a:lnTo>
                  <a:pt x="115253" y="677685"/>
                </a:lnTo>
                <a:lnTo>
                  <a:pt x="115253" y="677685"/>
                </a:lnTo>
                <a:lnTo>
                  <a:pt x="115253" y="677685"/>
                </a:lnTo>
                <a:lnTo>
                  <a:pt x="115253" y="677685"/>
                </a:lnTo>
                <a:lnTo>
                  <a:pt x="115253" y="677685"/>
                </a:lnTo>
                <a:lnTo>
                  <a:pt x="115253" y="677685"/>
                </a:lnTo>
                <a:lnTo>
                  <a:pt x="115253" y="677685"/>
                </a:lnTo>
                <a:lnTo>
                  <a:pt x="115253" y="677685"/>
                </a:lnTo>
                <a:lnTo>
                  <a:pt x="116405" y="675380"/>
                </a:lnTo>
                <a:lnTo>
                  <a:pt x="116405" y="674227"/>
                </a:lnTo>
                <a:lnTo>
                  <a:pt x="116405" y="674227"/>
                </a:lnTo>
                <a:lnTo>
                  <a:pt x="116405" y="673075"/>
                </a:lnTo>
                <a:lnTo>
                  <a:pt x="116405" y="671922"/>
                </a:lnTo>
                <a:lnTo>
                  <a:pt x="116405" y="670770"/>
                </a:lnTo>
                <a:lnTo>
                  <a:pt x="115253" y="669617"/>
                </a:lnTo>
                <a:lnTo>
                  <a:pt x="115253" y="668465"/>
                </a:lnTo>
                <a:lnTo>
                  <a:pt x="115253" y="667312"/>
                </a:lnTo>
                <a:lnTo>
                  <a:pt x="115253" y="662702"/>
                </a:lnTo>
                <a:lnTo>
                  <a:pt x="115253" y="661550"/>
                </a:lnTo>
                <a:lnTo>
                  <a:pt x="115253" y="661550"/>
                </a:lnTo>
                <a:lnTo>
                  <a:pt x="115253" y="661550"/>
                </a:lnTo>
                <a:lnTo>
                  <a:pt x="115253" y="660397"/>
                </a:lnTo>
                <a:lnTo>
                  <a:pt x="112948" y="658092"/>
                </a:lnTo>
                <a:lnTo>
                  <a:pt x="112948" y="658092"/>
                </a:lnTo>
                <a:lnTo>
                  <a:pt x="112948" y="656939"/>
                </a:lnTo>
                <a:lnTo>
                  <a:pt x="112948" y="655787"/>
                </a:lnTo>
                <a:lnTo>
                  <a:pt x="114100" y="655787"/>
                </a:lnTo>
                <a:lnTo>
                  <a:pt x="115253" y="655787"/>
                </a:lnTo>
                <a:lnTo>
                  <a:pt x="115253" y="656939"/>
                </a:lnTo>
                <a:lnTo>
                  <a:pt x="115253" y="658092"/>
                </a:lnTo>
                <a:lnTo>
                  <a:pt x="115253" y="659244"/>
                </a:lnTo>
                <a:lnTo>
                  <a:pt x="116405" y="660397"/>
                </a:lnTo>
                <a:lnTo>
                  <a:pt x="117558" y="659244"/>
                </a:lnTo>
                <a:lnTo>
                  <a:pt x="118710" y="658092"/>
                </a:lnTo>
                <a:lnTo>
                  <a:pt x="119863" y="656939"/>
                </a:lnTo>
                <a:lnTo>
                  <a:pt x="121015" y="655787"/>
                </a:lnTo>
                <a:lnTo>
                  <a:pt x="121015" y="653482"/>
                </a:lnTo>
                <a:lnTo>
                  <a:pt x="121015" y="650024"/>
                </a:lnTo>
                <a:lnTo>
                  <a:pt x="121015" y="647719"/>
                </a:lnTo>
                <a:lnTo>
                  <a:pt x="122168" y="644262"/>
                </a:lnTo>
                <a:lnTo>
                  <a:pt x="123320" y="643109"/>
                </a:lnTo>
                <a:lnTo>
                  <a:pt x="123320" y="644262"/>
                </a:lnTo>
                <a:lnTo>
                  <a:pt x="123320" y="645414"/>
                </a:lnTo>
                <a:lnTo>
                  <a:pt x="122168" y="646567"/>
                </a:lnTo>
                <a:lnTo>
                  <a:pt x="121015" y="647719"/>
                </a:lnTo>
                <a:lnTo>
                  <a:pt x="121015" y="648872"/>
                </a:lnTo>
                <a:lnTo>
                  <a:pt x="121015" y="654634"/>
                </a:lnTo>
                <a:lnTo>
                  <a:pt x="121015" y="655787"/>
                </a:lnTo>
                <a:lnTo>
                  <a:pt x="119863" y="658092"/>
                </a:lnTo>
                <a:lnTo>
                  <a:pt x="119863" y="659244"/>
                </a:lnTo>
                <a:lnTo>
                  <a:pt x="119863" y="660397"/>
                </a:lnTo>
                <a:lnTo>
                  <a:pt x="119863" y="661550"/>
                </a:lnTo>
                <a:lnTo>
                  <a:pt x="119863" y="662702"/>
                </a:lnTo>
                <a:lnTo>
                  <a:pt x="119863" y="663855"/>
                </a:lnTo>
                <a:lnTo>
                  <a:pt x="119863" y="665007"/>
                </a:lnTo>
                <a:lnTo>
                  <a:pt x="119863" y="665007"/>
                </a:lnTo>
                <a:lnTo>
                  <a:pt x="121015" y="665007"/>
                </a:lnTo>
                <a:lnTo>
                  <a:pt x="122168" y="665007"/>
                </a:lnTo>
                <a:lnTo>
                  <a:pt x="123320" y="665007"/>
                </a:lnTo>
                <a:lnTo>
                  <a:pt x="124473" y="665007"/>
                </a:lnTo>
                <a:lnTo>
                  <a:pt x="124473" y="665007"/>
                </a:lnTo>
                <a:lnTo>
                  <a:pt x="122168" y="659244"/>
                </a:lnTo>
                <a:lnTo>
                  <a:pt x="122168" y="659244"/>
                </a:lnTo>
                <a:lnTo>
                  <a:pt x="122168" y="659244"/>
                </a:lnTo>
                <a:lnTo>
                  <a:pt x="122168" y="659244"/>
                </a:lnTo>
                <a:lnTo>
                  <a:pt x="122168" y="659244"/>
                </a:lnTo>
                <a:lnTo>
                  <a:pt x="121015" y="660397"/>
                </a:lnTo>
                <a:lnTo>
                  <a:pt x="121015" y="660397"/>
                </a:lnTo>
                <a:lnTo>
                  <a:pt x="119863" y="661550"/>
                </a:lnTo>
                <a:lnTo>
                  <a:pt x="119863" y="662702"/>
                </a:lnTo>
                <a:lnTo>
                  <a:pt x="119863" y="663855"/>
                </a:lnTo>
                <a:lnTo>
                  <a:pt x="121015" y="666160"/>
                </a:lnTo>
                <a:lnTo>
                  <a:pt x="119863" y="667312"/>
                </a:lnTo>
                <a:lnTo>
                  <a:pt x="119863" y="669617"/>
                </a:lnTo>
                <a:lnTo>
                  <a:pt x="119863" y="671922"/>
                </a:lnTo>
                <a:lnTo>
                  <a:pt x="121015" y="673075"/>
                </a:lnTo>
                <a:lnTo>
                  <a:pt x="121015" y="673075"/>
                </a:lnTo>
                <a:lnTo>
                  <a:pt x="122168" y="673075"/>
                </a:lnTo>
                <a:lnTo>
                  <a:pt x="123320" y="674227"/>
                </a:lnTo>
                <a:lnTo>
                  <a:pt x="124473" y="675380"/>
                </a:lnTo>
                <a:lnTo>
                  <a:pt x="125625" y="675380"/>
                </a:lnTo>
                <a:lnTo>
                  <a:pt x="126778" y="675380"/>
                </a:lnTo>
                <a:lnTo>
                  <a:pt x="126778" y="674227"/>
                </a:lnTo>
                <a:lnTo>
                  <a:pt x="126778" y="673075"/>
                </a:lnTo>
                <a:lnTo>
                  <a:pt x="126778" y="671922"/>
                </a:lnTo>
                <a:lnTo>
                  <a:pt x="127930" y="671922"/>
                </a:lnTo>
                <a:lnTo>
                  <a:pt x="127930" y="674227"/>
                </a:lnTo>
                <a:lnTo>
                  <a:pt x="127930" y="675380"/>
                </a:lnTo>
                <a:lnTo>
                  <a:pt x="130236" y="677685"/>
                </a:lnTo>
                <a:lnTo>
                  <a:pt x="132540" y="681142"/>
                </a:lnTo>
                <a:lnTo>
                  <a:pt x="133693" y="681142"/>
                </a:lnTo>
                <a:lnTo>
                  <a:pt x="134846" y="679990"/>
                </a:lnTo>
                <a:lnTo>
                  <a:pt x="135998" y="679990"/>
                </a:lnTo>
                <a:lnTo>
                  <a:pt x="137150" y="679990"/>
                </a:lnTo>
                <a:lnTo>
                  <a:pt x="132540" y="681142"/>
                </a:lnTo>
                <a:lnTo>
                  <a:pt x="130236" y="681142"/>
                </a:lnTo>
                <a:lnTo>
                  <a:pt x="129083" y="679990"/>
                </a:lnTo>
                <a:lnTo>
                  <a:pt x="129083" y="679990"/>
                </a:lnTo>
                <a:lnTo>
                  <a:pt x="129083" y="679990"/>
                </a:lnTo>
                <a:lnTo>
                  <a:pt x="135998" y="685752"/>
                </a:lnTo>
                <a:lnTo>
                  <a:pt x="135998" y="686905"/>
                </a:lnTo>
                <a:lnTo>
                  <a:pt x="137150" y="692668"/>
                </a:lnTo>
                <a:lnTo>
                  <a:pt x="137150" y="693820"/>
                </a:lnTo>
                <a:lnTo>
                  <a:pt x="135998" y="693820"/>
                </a:lnTo>
                <a:lnTo>
                  <a:pt x="137150" y="696125"/>
                </a:lnTo>
                <a:lnTo>
                  <a:pt x="138303" y="698430"/>
                </a:lnTo>
                <a:lnTo>
                  <a:pt x="141761" y="701888"/>
                </a:lnTo>
                <a:lnTo>
                  <a:pt x="141761" y="703040"/>
                </a:lnTo>
                <a:lnTo>
                  <a:pt x="141761" y="704193"/>
                </a:lnTo>
                <a:lnTo>
                  <a:pt x="141761" y="705345"/>
                </a:lnTo>
                <a:lnTo>
                  <a:pt x="142913" y="705345"/>
                </a:lnTo>
                <a:lnTo>
                  <a:pt x="144066" y="705345"/>
                </a:lnTo>
                <a:lnTo>
                  <a:pt x="145218" y="706498"/>
                </a:lnTo>
                <a:lnTo>
                  <a:pt x="145218" y="707651"/>
                </a:lnTo>
                <a:lnTo>
                  <a:pt x="146371" y="708803"/>
                </a:lnTo>
                <a:lnTo>
                  <a:pt x="146371" y="708803"/>
                </a:lnTo>
                <a:lnTo>
                  <a:pt x="145218" y="709956"/>
                </a:lnTo>
                <a:lnTo>
                  <a:pt x="145218" y="709956"/>
                </a:lnTo>
                <a:lnTo>
                  <a:pt x="144066" y="709956"/>
                </a:lnTo>
                <a:lnTo>
                  <a:pt x="142913" y="708803"/>
                </a:lnTo>
                <a:lnTo>
                  <a:pt x="141761" y="708803"/>
                </a:lnTo>
                <a:lnTo>
                  <a:pt x="140608" y="707651"/>
                </a:lnTo>
                <a:lnTo>
                  <a:pt x="140608" y="707651"/>
                </a:lnTo>
                <a:lnTo>
                  <a:pt x="140608" y="707651"/>
                </a:lnTo>
                <a:lnTo>
                  <a:pt x="140608" y="708803"/>
                </a:lnTo>
                <a:lnTo>
                  <a:pt x="140608" y="709956"/>
                </a:lnTo>
                <a:lnTo>
                  <a:pt x="140608" y="711108"/>
                </a:lnTo>
                <a:lnTo>
                  <a:pt x="141761" y="712261"/>
                </a:lnTo>
                <a:lnTo>
                  <a:pt x="142913" y="712261"/>
                </a:lnTo>
                <a:lnTo>
                  <a:pt x="146371" y="712261"/>
                </a:lnTo>
                <a:lnTo>
                  <a:pt x="147523" y="713413"/>
                </a:lnTo>
                <a:lnTo>
                  <a:pt x="147523" y="714566"/>
                </a:lnTo>
                <a:lnTo>
                  <a:pt x="147523" y="716871"/>
                </a:lnTo>
                <a:lnTo>
                  <a:pt x="147523" y="716871"/>
                </a:lnTo>
                <a:lnTo>
                  <a:pt x="148676" y="718023"/>
                </a:lnTo>
                <a:lnTo>
                  <a:pt x="148676" y="719176"/>
                </a:lnTo>
                <a:lnTo>
                  <a:pt x="148676" y="720328"/>
                </a:lnTo>
                <a:lnTo>
                  <a:pt x="148676" y="721481"/>
                </a:lnTo>
                <a:lnTo>
                  <a:pt x="148676" y="722633"/>
                </a:lnTo>
                <a:lnTo>
                  <a:pt x="149828" y="724939"/>
                </a:lnTo>
                <a:lnTo>
                  <a:pt x="150981" y="726091"/>
                </a:lnTo>
                <a:lnTo>
                  <a:pt x="150981" y="727243"/>
                </a:lnTo>
                <a:lnTo>
                  <a:pt x="150981" y="728396"/>
                </a:lnTo>
                <a:lnTo>
                  <a:pt x="149828" y="729549"/>
                </a:lnTo>
                <a:lnTo>
                  <a:pt x="147523" y="730701"/>
                </a:lnTo>
                <a:lnTo>
                  <a:pt x="147523" y="731853"/>
                </a:lnTo>
                <a:lnTo>
                  <a:pt x="147523" y="733006"/>
                </a:lnTo>
                <a:lnTo>
                  <a:pt x="149828" y="737616"/>
                </a:lnTo>
                <a:lnTo>
                  <a:pt x="149828" y="739921"/>
                </a:lnTo>
                <a:lnTo>
                  <a:pt x="149828" y="743379"/>
                </a:lnTo>
                <a:lnTo>
                  <a:pt x="150981" y="745684"/>
                </a:lnTo>
                <a:lnTo>
                  <a:pt x="153286" y="747989"/>
                </a:lnTo>
                <a:lnTo>
                  <a:pt x="154438" y="749141"/>
                </a:lnTo>
                <a:lnTo>
                  <a:pt x="154438" y="752599"/>
                </a:lnTo>
                <a:lnTo>
                  <a:pt x="154438" y="753752"/>
                </a:lnTo>
                <a:lnTo>
                  <a:pt x="155591" y="754904"/>
                </a:lnTo>
                <a:lnTo>
                  <a:pt x="156743" y="756057"/>
                </a:lnTo>
                <a:lnTo>
                  <a:pt x="156743" y="757209"/>
                </a:lnTo>
                <a:lnTo>
                  <a:pt x="156743" y="758362"/>
                </a:lnTo>
                <a:lnTo>
                  <a:pt x="156743" y="759514"/>
                </a:lnTo>
                <a:lnTo>
                  <a:pt x="157896" y="761819"/>
                </a:lnTo>
                <a:lnTo>
                  <a:pt x="157896" y="762972"/>
                </a:lnTo>
                <a:lnTo>
                  <a:pt x="156743" y="761819"/>
                </a:lnTo>
                <a:lnTo>
                  <a:pt x="155591" y="760667"/>
                </a:lnTo>
                <a:lnTo>
                  <a:pt x="154438" y="760667"/>
                </a:lnTo>
                <a:lnTo>
                  <a:pt x="154438" y="761819"/>
                </a:lnTo>
                <a:lnTo>
                  <a:pt x="154438" y="762972"/>
                </a:lnTo>
                <a:lnTo>
                  <a:pt x="154438" y="762972"/>
                </a:lnTo>
                <a:lnTo>
                  <a:pt x="154438" y="762972"/>
                </a:lnTo>
                <a:lnTo>
                  <a:pt x="154438" y="764124"/>
                </a:lnTo>
                <a:lnTo>
                  <a:pt x="154438" y="765277"/>
                </a:lnTo>
                <a:lnTo>
                  <a:pt x="154438" y="766429"/>
                </a:lnTo>
                <a:lnTo>
                  <a:pt x="154438" y="767582"/>
                </a:lnTo>
                <a:lnTo>
                  <a:pt x="154438" y="768734"/>
                </a:lnTo>
                <a:lnTo>
                  <a:pt x="154438" y="775650"/>
                </a:lnTo>
                <a:lnTo>
                  <a:pt x="155591" y="780260"/>
                </a:lnTo>
                <a:lnTo>
                  <a:pt x="154438" y="779107"/>
                </a:lnTo>
                <a:lnTo>
                  <a:pt x="153286" y="779107"/>
                </a:lnTo>
                <a:lnTo>
                  <a:pt x="152133" y="779107"/>
                </a:lnTo>
                <a:lnTo>
                  <a:pt x="150981" y="779107"/>
                </a:lnTo>
                <a:lnTo>
                  <a:pt x="150981" y="780260"/>
                </a:lnTo>
                <a:lnTo>
                  <a:pt x="149828" y="780260"/>
                </a:lnTo>
                <a:lnTo>
                  <a:pt x="148676" y="780260"/>
                </a:lnTo>
                <a:lnTo>
                  <a:pt x="148676" y="781412"/>
                </a:lnTo>
                <a:lnTo>
                  <a:pt x="148676" y="784870"/>
                </a:lnTo>
                <a:lnTo>
                  <a:pt x="148676" y="786022"/>
                </a:lnTo>
                <a:lnTo>
                  <a:pt x="148676" y="786022"/>
                </a:lnTo>
                <a:lnTo>
                  <a:pt x="148676" y="786022"/>
                </a:lnTo>
                <a:lnTo>
                  <a:pt x="148676" y="786022"/>
                </a:lnTo>
                <a:lnTo>
                  <a:pt x="148676" y="786022"/>
                </a:lnTo>
                <a:lnTo>
                  <a:pt x="148676" y="787175"/>
                </a:lnTo>
                <a:lnTo>
                  <a:pt x="148676" y="787175"/>
                </a:lnTo>
                <a:lnTo>
                  <a:pt x="148676" y="787175"/>
                </a:lnTo>
                <a:lnTo>
                  <a:pt x="148676" y="787175"/>
                </a:lnTo>
                <a:lnTo>
                  <a:pt x="148676" y="787175"/>
                </a:lnTo>
                <a:lnTo>
                  <a:pt x="145218" y="786022"/>
                </a:lnTo>
                <a:lnTo>
                  <a:pt x="144066" y="787175"/>
                </a:lnTo>
                <a:lnTo>
                  <a:pt x="144066" y="788327"/>
                </a:lnTo>
                <a:lnTo>
                  <a:pt x="144066" y="789480"/>
                </a:lnTo>
                <a:lnTo>
                  <a:pt x="146371" y="790632"/>
                </a:lnTo>
                <a:lnTo>
                  <a:pt x="146371" y="791785"/>
                </a:lnTo>
                <a:lnTo>
                  <a:pt x="146371" y="792937"/>
                </a:lnTo>
                <a:lnTo>
                  <a:pt x="146371" y="794090"/>
                </a:lnTo>
                <a:lnTo>
                  <a:pt x="145218" y="795242"/>
                </a:lnTo>
                <a:lnTo>
                  <a:pt x="145218" y="796395"/>
                </a:lnTo>
                <a:lnTo>
                  <a:pt x="145218" y="797547"/>
                </a:lnTo>
                <a:lnTo>
                  <a:pt x="145218" y="802158"/>
                </a:lnTo>
                <a:lnTo>
                  <a:pt x="145218" y="803310"/>
                </a:lnTo>
                <a:lnTo>
                  <a:pt x="144066" y="804463"/>
                </a:lnTo>
                <a:lnTo>
                  <a:pt x="145218" y="804463"/>
                </a:lnTo>
                <a:lnTo>
                  <a:pt x="142913" y="806768"/>
                </a:lnTo>
                <a:lnTo>
                  <a:pt x="141761" y="807920"/>
                </a:lnTo>
                <a:lnTo>
                  <a:pt x="140608" y="807920"/>
                </a:lnTo>
                <a:lnTo>
                  <a:pt x="139456" y="807920"/>
                </a:lnTo>
                <a:lnTo>
                  <a:pt x="138303" y="807920"/>
                </a:lnTo>
                <a:lnTo>
                  <a:pt x="138303" y="807920"/>
                </a:lnTo>
                <a:lnTo>
                  <a:pt x="138303" y="809073"/>
                </a:lnTo>
                <a:lnTo>
                  <a:pt x="138303" y="810225"/>
                </a:lnTo>
                <a:lnTo>
                  <a:pt x="139456" y="811378"/>
                </a:lnTo>
                <a:lnTo>
                  <a:pt x="139456" y="812530"/>
                </a:lnTo>
                <a:lnTo>
                  <a:pt x="139456" y="814835"/>
                </a:lnTo>
                <a:lnTo>
                  <a:pt x="139456" y="815988"/>
                </a:lnTo>
                <a:lnTo>
                  <a:pt x="138303" y="817141"/>
                </a:lnTo>
                <a:lnTo>
                  <a:pt x="138303" y="818293"/>
                </a:lnTo>
                <a:lnTo>
                  <a:pt x="138303" y="819445"/>
                </a:lnTo>
                <a:lnTo>
                  <a:pt x="138303" y="821751"/>
                </a:lnTo>
                <a:lnTo>
                  <a:pt x="138303" y="822903"/>
                </a:lnTo>
                <a:lnTo>
                  <a:pt x="138303" y="826361"/>
                </a:lnTo>
                <a:lnTo>
                  <a:pt x="137150" y="827513"/>
                </a:lnTo>
                <a:lnTo>
                  <a:pt x="135998" y="828666"/>
                </a:lnTo>
                <a:lnTo>
                  <a:pt x="135998" y="828666"/>
                </a:lnTo>
                <a:lnTo>
                  <a:pt x="137150" y="828666"/>
                </a:lnTo>
                <a:lnTo>
                  <a:pt x="137150" y="829818"/>
                </a:lnTo>
                <a:lnTo>
                  <a:pt x="137150" y="832123"/>
                </a:lnTo>
                <a:lnTo>
                  <a:pt x="135998" y="833276"/>
                </a:lnTo>
                <a:lnTo>
                  <a:pt x="134846" y="833276"/>
                </a:lnTo>
                <a:lnTo>
                  <a:pt x="132540" y="832123"/>
                </a:lnTo>
                <a:lnTo>
                  <a:pt x="132540" y="833276"/>
                </a:lnTo>
                <a:lnTo>
                  <a:pt x="132540" y="836733"/>
                </a:lnTo>
                <a:lnTo>
                  <a:pt x="131388" y="842496"/>
                </a:lnTo>
                <a:lnTo>
                  <a:pt x="131388" y="842496"/>
                </a:lnTo>
                <a:lnTo>
                  <a:pt x="130236" y="843648"/>
                </a:lnTo>
                <a:lnTo>
                  <a:pt x="130236" y="843648"/>
                </a:lnTo>
                <a:lnTo>
                  <a:pt x="130236" y="844801"/>
                </a:lnTo>
                <a:lnTo>
                  <a:pt x="130236" y="849411"/>
                </a:lnTo>
                <a:lnTo>
                  <a:pt x="129083" y="857479"/>
                </a:lnTo>
                <a:lnTo>
                  <a:pt x="129083" y="864394"/>
                </a:lnTo>
                <a:lnTo>
                  <a:pt x="129083" y="865546"/>
                </a:lnTo>
                <a:lnTo>
                  <a:pt x="129083" y="866699"/>
                </a:lnTo>
                <a:lnTo>
                  <a:pt x="130236" y="869004"/>
                </a:lnTo>
                <a:lnTo>
                  <a:pt x="131388" y="869004"/>
                </a:lnTo>
                <a:lnTo>
                  <a:pt x="132540" y="869004"/>
                </a:lnTo>
                <a:lnTo>
                  <a:pt x="133693" y="867852"/>
                </a:lnTo>
                <a:lnTo>
                  <a:pt x="134846" y="867852"/>
                </a:lnTo>
                <a:lnTo>
                  <a:pt x="135998" y="867852"/>
                </a:lnTo>
                <a:lnTo>
                  <a:pt x="137150" y="867852"/>
                </a:lnTo>
                <a:lnTo>
                  <a:pt x="137150" y="866699"/>
                </a:lnTo>
                <a:lnTo>
                  <a:pt x="137150" y="864394"/>
                </a:lnTo>
                <a:lnTo>
                  <a:pt x="138303" y="863242"/>
                </a:lnTo>
                <a:lnTo>
                  <a:pt x="139456" y="863242"/>
                </a:lnTo>
                <a:lnTo>
                  <a:pt x="140608" y="863242"/>
                </a:lnTo>
                <a:lnTo>
                  <a:pt x="142913" y="862089"/>
                </a:lnTo>
                <a:lnTo>
                  <a:pt x="145218" y="859784"/>
                </a:lnTo>
                <a:lnTo>
                  <a:pt x="148676" y="854021"/>
                </a:lnTo>
                <a:lnTo>
                  <a:pt x="148676" y="852869"/>
                </a:lnTo>
                <a:lnTo>
                  <a:pt x="148676" y="851716"/>
                </a:lnTo>
                <a:lnTo>
                  <a:pt x="148676" y="850564"/>
                </a:lnTo>
                <a:lnTo>
                  <a:pt x="148676" y="848259"/>
                </a:lnTo>
                <a:lnTo>
                  <a:pt x="148676" y="848259"/>
                </a:lnTo>
                <a:lnTo>
                  <a:pt x="149828" y="848259"/>
                </a:lnTo>
                <a:lnTo>
                  <a:pt x="149828" y="848259"/>
                </a:lnTo>
                <a:lnTo>
                  <a:pt x="149828" y="848259"/>
                </a:lnTo>
                <a:lnTo>
                  <a:pt x="149828" y="848259"/>
                </a:lnTo>
                <a:lnTo>
                  <a:pt x="150981" y="848259"/>
                </a:lnTo>
                <a:lnTo>
                  <a:pt x="152133" y="848259"/>
                </a:lnTo>
                <a:lnTo>
                  <a:pt x="152133" y="848259"/>
                </a:lnTo>
                <a:lnTo>
                  <a:pt x="152133" y="847106"/>
                </a:lnTo>
                <a:lnTo>
                  <a:pt x="152133" y="844801"/>
                </a:lnTo>
                <a:lnTo>
                  <a:pt x="153286" y="843648"/>
                </a:lnTo>
                <a:lnTo>
                  <a:pt x="154438" y="843648"/>
                </a:lnTo>
                <a:lnTo>
                  <a:pt x="154438" y="844801"/>
                </a:lnTo>
                <a:lnTo>
                  <a:pt x="153286" y="847106"/>
                </a:lnTo>
                <a:lnTo>
                  <a:pt x="152133" y="849411"/>
                </a:lnTo>
                <a:lnTo>
                  <a:pt x="150981" y="850564"/>
                </a:lnTo>
                <a:lnTo>
                  <a:pt x="150981" y="850564"/>
                </a:lnTo>
                <a:lnTo>
                  <a:pt x="152133" y="850564"/>
                </a:lnTo>
                <a:lnTo>
                  <a:pt x="153286" y="849411"/>
                </a:lnTo>
                <a:lnTo>
                  <a:pt x="154438" y="848259"/>
                </a:lnTo>
                <a:lnTo>
                  <a:pt x="154438" y="847106"/>
                </a:lnTo>
                <a:lnTo>
                  <a:pt x="154438" y="845954"/>
                </a:lnTo>
                <a:lnTo>
                  <a:pt x="155591" y="844801"/>
                </a:lnTo>
                <a:lnTo>
                  <a:pt x="155591" y="843648"/>
                </a:lnTo>
                <a:lnTo>
                  <a:pt x="155591" y="840191"/>
                </a:lnTo>
                <a:lnTo>
                  <a:pt x="154438" y="834428"/>
                </a:lnTo>
                <a:lnTo>
                  <a:pt x="154438" y="833276"/>
                </a:lnTo>
                <a:lnTo>
                  <a:pt x="154438" y="834428"/>
                </a:lnTo>
                <a:lnTo>
                  <a:pt x="155591" y="834428"/>
                </a:lnTo>
                <a:lnTo>
                  <a:pt x="157896" y="833276"/>
                </a:lnTo>
                <a:lnTo>
                  <a:pt x="157896" y="834428"/>
                </a:lnTo>
                <a:lnTo>
                  <a:pt x="157896" y="834428"/>
                </a:lnTo>
                <a:lnTo>
                  <a:pt x="157896" y="834428"/>
                </a:lnTo>
                <a:lnTo>
                  <a:pt x="157896" y="834428"/>
                </a:lnTo>
                <a:lnTo>
                  <a:pt x="157896" y="835581"/>
                </a:lnTo>
                <a:lnTo>
                  <a:pt x="157896" y="836733"/>
                </a:lnTo>
                <a:lnTo>
                  <a:pt x="159049" y="842496"/>
                </a:lnTo>
                <a:lnTo>
                  <a:pt x="160201" y="843648"/>
                </a:lnTo>
                <a:lnTo>
                  <a:pt x="160201" y="843648"/>
                </a:lnTo>
                <a:lnTo>
                  <a:pt x="159049" y="843648"/>
                </a:lnTo>
                <a:lnTo>
                  <a:pt x="157896" y="843648"/>
                </a:lnTo>
                <a:lnTo>
                  <a:pt x="157896" y="843648"/>
                </a:lnTo>
                <a:lnTo>
                  <a:pt x="156743" y="848259"/>
                </a:lnTo>
                <a:lnTo>
                  <a:pt x="155591" y="849411"/>
                </a:lnTo>
                <a:lnTo>
                  <a:pt x="155591" y="850564"/>
                </a:lnTo>
                <a:lnTo>
                  <a:pt x="155591" y="851716"/>
                </a:lnTo>
                <a:lnTo>
                  <a:pt x="156743" y="854021"/>
                </a:lnTo>
                <a:lnTo>
                  <a:pt x="156743" y="857479"/>
                </a:lnTo>
                <a:lnTo>
                  <a:pt x="156743" y="860936"/>
                </a:lnTo>
                <a:lnTo>
                  <a:pt x="155591" y="863242"/>
                </a:lnTo>
                <a:lnTo>
                  <a:pt x="154438" y="865546"/>
                </a:lnTo>
                <a:lnTo>
                  <a:pt x="150981" y="869004"/>
                </a:lnTo>
                <a:lnTo>
                  <a:pt x="149828" y="871309"/>
                </a:lnTo>
                <a:lnTo>
                  <a:pt x="149828" y="873614"/>
                </a:lnTo>
                <a:lnTo>
                  <a:pt x="150981" y="873614"/>
                </a:lnTo>
                <a:lnTo>
                  <a:pt x="152133" y="872462"/>
                </a:lnTo>
                <a:lnTo>
                  <a:pt x="155591" y="869004"/>
                </a:lnTo>
                <a:lnTo>
                  <a:pt x="156743" y="867852"/>
                </a:lnTo>
                <a:lnTo>
                  <a:pt x="157896" y="866699"/>
                </a:lnTo>
                <a:lnTo>
                  <a:pt x="159049" y="865546"/>
                </a:lnTo>
                <a:lnTo>
                  <a:pt x="159049" y="864394"/>
                </a:lnTo>
                <a:lnTo>
                  <a:pt x="160201" y="862089"/>
                </a:lnTo>
                <a:lnTo>
                  <a:pt x="161354" y="859784"/>
                </a:lnTo>
                <a:lnTo>
                  <a:pt x="162506" y="858631"/>
                </a:lnTo>
                <a:lnTo>
                  <a:pt x="163659" y="857479"/>
                </a:lnTo>
                <a:lnTo>
                  <a:pt x="163659" y="858631"/>
                </a:lnTo>
                <a:lnTo>
                  <a:pt x="163659" y="858631"/>
                </a:lnTo>
                <a:lnTo>
                  <a:pt x="163659" y="858631"/>
                </a:lnTo>
                <a:lnTo>
                  <a:pt x="163659" y="858631"/>
                </a:lnTo>
                <a:lnTo>
                  <a:pt x="163659" y="859784"/>
                </a:lnTo>
                <a:lnTo>
                  <a:pt x="163659" y="859784"/>
                </a:lnTo>
                <a:lnTo>
                  <a:pt x="163659" y="860936"/>
                </a:lnTo>
                <a:lnTo>
                  <a:pt x="163659" y="862089"/>
                </a:lnTo>
                <a:lnTo>
                  <a:pt x="163659" y="862089"/>
                </a:lnTo>
                <a:lnTo>
                  <a:pt x="163659" y="862089"/>
                </a:lnTo>
                <a:lnTo>
                  <a:pt x="162506" y="865546"/>
                </a:lnTo>
                <a:lnTo>
                  <a:pt x="160201" y="867852"/>
                </a:lnTo>
                <a:lnTo>
                  <a:pt x="157896" y="869004"/>
                </a:lnTo>
                <a:lnTo>
                  <a:pt x="155591" y="870156"/>
                </a:lnTo>
                <a:lnTo>
                  <a:pt x="153286" y="871309"/>
                </a:lnTo>
                <a:lnTo>
                  <a:pt x="153286" y="872462"/>
                </a:lnTo>
                <a:lnTo>
                  <a:pt x="154438" y="873614"/>
                </a:lnTo>
                <a:lnTo>
                  <a:pt x="155591" y="873614"/>
                </a:lnTo>
                <a:lnTo>
                  <a:pt x="155591" y="872462"/>
                </a:lnTo>
                <a:lnTo>
                  <a:pt x="155591" y="873614"/>
                </a:lnTo>
                <a:lnTo>
                  <a:pt x="155591" y="874767"/>
                </a:lnTo>
                <a:lnTo>
                  <a:pt x="156743" y="875919"/>
                </a:lnTo>
                <a:lnTo>
                  <a:pt x="157896" y="875919"/>
                </a:lnTo>
                <a:lnTo>
                  <a:pt x="159049" y="875919"/>
                </a:lnTo>
                <a:lnTo>
                  <a:pt x="160201" y="875919"/>
                </a:lnTo>
                <a:lnTo>
                  <a:pt x="161354" y="874767"/>
                </a:lnTo>
                <a:lnTo>
                  <a:pt x="162506" y="873614"/>
                </a:lnTo>
                <a:lnTo>
                  <a:pt x="164811" y="869004"/>
                </a:lnTo>
                <a:lnTo>
                  <a:pt x="165964" y="867852"/>
                </a:lnTo>
                <a:lnTo>
                  <a:pt x="169421" y="865546"/>
                </a:lnTo>
                <a:lnTo>
                  <a:pt x="169421" y="864394"/>
                </a:lnTo>
                <a:lnTo>
                  <a:pt x="169421" y="864394"/>
                </a:lnTo>
                <a:lnTo>
                  <a:pt x="170574" y="863242"/>
                </a:lnTo>
                <a:lnTo>
                  <a:pt x="170574" y="863242"/>
                </a:lnTo>
                <a:lnTo>
                  <a:pt x="170574" y="863242"/>
                </a:lnTo>
                <a:lnTo>
                  <a:pt x="170574" y="863242"/>
                </a:lnTo>
                <a:lnTo>
                  <a:pt x="170574" y="862089"/>
                </a:lnTo>
                <a:lnTo>
                  <a:pt x="169421" y="860936"/>
                </a:lnTo>
                <a:lnTo>
                  <a:pt x="169421" y="859784"/>
                </a:lnTo>
                <a:lnTo>
                  <a:pt x="169421" y="857479"/>
                </a:lnTo>
                <a:lnTo>
                  <a:pt x="169421" y="856326"/>
                </a:lnTo>
                <a:lnTo>
                  <a:pt x="170574" y="856326"/>
                </a:lnTo>
                <a:lnTo>
                  <a:pt x="170574" y="856326"/>
                </a:lnTo>
                <a:lnTo>
                  <a:pt x="171726" y="854021"/>
                </a:lnTo>
                <a:lnTo>
                  <a:pt x="172879" y="854021"/>
                </a:lnTo>
                <a:lnTo>
                  <a:pt x="174031" y="854021"/>
                </a:lnTo>
                <a:lnTo>
                  <a:pt x="175184" y="854021"/>
                </a:lnTo>
                <a:lnTo>
                  <a:pt x="176337" y="854021"/>
                </a:lnTo>
                <a:lnTo>
                  <a:pt x="176337" y="854021"/>
                </a:lnTo>
                <a:lnTo>
                  <a:pt x="176337" y="854021"/>
                </a:lnTo>
                <a:lnTo>
                  <a:pt x="177489" y="852869"/>
                </a:lnTo>
                <a:lnTo>
                  <a:pt x="177489" y="852869"/>
                </a:lnTo>
                <a:lnTo>
                  <a:pt x="177489" y="854021"/>
                </a:lnTo>
                <a:lnTo>
                  <a:pt x="176337" y="855174"/>
                </a:lnTo>
                <a:lnTo>
                  <a:pt x="175184" y="856326"/>
                </a:lnTo>
                <a:lnTo>
                  <a:pt x="174031" y="856326"/>
                </a:lnTo>
                <a:lnTo>
                  <a:pt x="172879" y="856326"/>
                </a:lnTo>
                <a:lnTo>
                  <a:pt x="171726" y="856326"/>
                </a:lnTo>
                <a:lnTo>
                  <a:pt x="170574" y="857479"/>
                </a:lnTo>
                <a:lnTo>
                  <a:pt x="169421" y="859784"/>
                </a:lnTo>
                <a:lnTo>
                  <a:pt x="169421" y="860936"/>
                </a:lnTo>
                <a:lnTo>
                  <a:pt x="169421" y="862089"/>
                </a:lnTo>
                <a:lnTo>
                  <a:pt x="170574" y="864394"/>
                </a:lnTo>
                <a:lnTo>
                  <a:pt x="170574" y="867852"/>
                </a:lnTo>
                <a:lnTo>
                  <a:pt x="170574" y="869004"/>
                </a:lnTo>
                <a:lnTo>
                  <a:pt x="172879" y="867852"/>
                </a:lnTo>
                <a:lnTo>
                  <a:pt x="172879" y="869004"/>
                </a:lnTo>
                <a:lnTo>
                  <a:pt x="171726" y="870156"/>
                </a:lnTo>
                <a:lnTo>
                  <a:pt x="170574" y="870156"/>
                </a:lnTo>
                <a:lnTo>
                  <a:pt x="169421" y="870156"/>
                </a:lnTo>
                <a:lnTo>
                  <a:pt x="168269" y="870156"/>
                </a:lnTo>
                <a:lnTo>
                  <a:pt x="167116" y="871309"/>
                </a:lnTo>
                <a:lnTo>
                  <a:pt x="165964" y="872462"/>
                </a:lnTo>
                <a:lnTo>
                  <a:pt x="165964" y="873614"/>
                </a:lnTo>
                <a:lnTo>
                  <a:pt x="165964" y="874767"/>
                </a:lnTo>
                <a:lnTo>
                  <a:pt x="167116" y="877072"/>
                </a:lnTo>
                <a:lnTo>
                  <a:pt x="167116" y="878224"/>
                </a:lnTo>
                <a:lnTo>
                  <a:pt x="167116" y="880529"/>
                </a:lnTo>
                <a:lnTo>
                  <a:pt x="167116" y="881682"/>
                </a:lnTo>
                <a:lnTo>
                  <a:pt x="168269" y="881682"/>
                </a:lnTo>
                <a:lnTo>
                  <a:pt x="169421" y="880529"/>
                </a:lnTo>
                <a:lnTo>
                  <a:pt x="169421" y="880529"/>
                </a:lnTo>
                <a:lnTo>
                  <a:pt x="169421" y="880529"/>
                </a:lnTo>
                <a:lnTo>
                  <a:pt x="169421" y="881682"/>
                </a:lnTo>
                <a:lnTo>
                  <a:pt x="169421" y="881682"/>
                </a:lnTo>
                <a:lnTo>
                  <a:pt x="169421" y="882834"/>
                </a:lnTo>
                <a:lnTo>
                  <a:pt x="168269" y="882834"/>
                </a:lnTo>
                <a:lnTo>
                  <a:pt x="167116" y="882834"/>
                </a:lnTo>
                <a:lnTo>
                  <a:pt x="165964" y="882834"/>
                </a:lnTo>
                <a:lnTo>
                  <a:pt x="164811" y="883987"/>
                </a:lnTo>
                <a:lnTo>
                  <a:pt x="165964" y="883987"/>
                </a:lnTo>
                <a:lnTo>
                  <a:pt x="168269" y="883987"/>
                </a:lnTo>
                <a:lnTo>
                  <a:pt x="170574" y="885139"/>
                </a:lnTo>
                <a:lnTo>
                  <a:pt x="171726" y="885139"/>
                </a:lnTo>
                <a:lnTo>
                  <a:pt x="172879" y="885139"/>
                </a:lnTo>
                <a:lnTo>
                  <a:pt x="172879" y="885139"/>
                </a:lnTo>
                <a:lnTo>
                  <a:pt x="172879" y="885139"/>
                </a:lnTo>
                <a:lnTo>
                  <a:pt x="172879" y="885139"/>
                </a:lnTo>
                <a:lnTo>
                  <a:pt x="172879" y="885139"/>
                </a:lnTo>
                <a:lnTo>
                  <a:pt x="172879" y="885139"/>
                </a:lnTo>
                <a:lnTo>
                  <a:pt x="174031" y="885139"/>
                </a:lnTo>
                <a:lnTo>
                  <a:pt x="175184" y="885139"/>
                </a:lnTo>
                <a:lnTo>
                  <a:pt x="176337" y="885139"/>
                </a:lnTo>
                <a:lnTo>
                  <a:pt x="177489" y="883987"/>
                </a:lnTo>
                <a:lnTo>
                  <a:pt x="177489" y="882834"/>
                </a:lnTo>
                <a:lnTo>
                  <a:pt x="178641" y="874767"/>
                </a:lnTo>
                <a:lnTo>
                  <a:pt x="178641" y="872462"/>
                </a:lnTo>
                <a:lnTo>
                  <a:pt x="178641" y="869004"/>
                </a:lnTo>
                <a:lnTo>
                  <a:pt x="178641" y="866699"/>
                </a:lnTo>
                <a:lnTo>
                  <a:pt x="179794" y="865546"/>
                </a:lnTo>
                <a:lnTo>
                  <a:pt x="182099" y="863242"/>
                </a:lnTo>
                <a:lnTo>
                  <a:pt x="182099" y="862089"/>
                </a:lnTo>
                <a:lnTo>
                  <a:pt x="182099" y="862089"/>
                </a:lnTo>
                <a:lnTo>
                  <a:pt x="182099" y="863242"/>
                </a:lnTo>
                <a:lnTo>
                  <a:pt x="182099" y="863242"/>
                </a:lnTo>
                <a:lnTo>
                  <a:pt x="182099" y="863242"/>
                </a:lnTo>
                <a:lnTo>
                  <a:pt x="182099" y="863242"/>
                </a:lnTo>
                <a:lnTo>
                  <a:pt x="183251" y="863242"/>
                </a:lnTo>
                <a:lnTo>
                  <a:pt x="183251" y="863242"/>
                </a:lnTo>
                <a:lnTo>
                  <a:pt x="183251" y="863242"/>
                </a:lnTo>
                <a:lnTo>
                  <a:pt x="183251" y="864394"/>
                </a:lnTo>
                <a:lnTo>
                  <a:pt x="183251" y="864394"/>
                </a:lnTo>
                <a:lnTo>
                  <a:pt x="184404" y="864394"/>
                </a:lnTo>
                <a:lnTo>
                  <a:pt x="185557" y="864394"/>
                </a:lnTo>
                <a:lnTo>
                  <a:pt x="185557" y="864394"/>
                </a:lnTo>
                <a:lnTo>
                  <a:pt x="185557" y="864394"/>
                </a:lnTo>
                <a:lnTo>
                  <a:pt x="184404" y="864394"/>
                </a:lnTo>
                <a:lnTo>
                  <a:pt x="182099" y="864394"/>
                </a:lnTo>
                <a:lnTo>
                  <a:pt x="179794" y="865546"/>
                </a:lnTo>
                <a:lnTo>
                  <a:pt x="177489" y="867852"/>
                </a:lnTo>
                <a:lnTo>
                  <a:pt x="176337" y="870156"/>
                </a:lnTo>
                <a:lnTo>
                  <a:pt x="177489" y="872462"/>
                </a:lnTo>
                <a:lnTo>
                  <a:pt x="178641" y="869004"/>
                </a:lnTo>
                <a:lnTo>
                  <a:pt x="178641" y="871309"/>
                </a:lnTo>
                <a:lnTo>
                  <a:pt x="177489" y="878224"/>
                </a:lnTo>
                <a:lnTo>
                  <a:pt x="177489" y="880529"/>
                </a:lnTo>
                <a:lnTo>
                  <a:pt x="178641" y="882834"/>
                </a:lnTo>
                <a:lnTo>
                  <a:pt x="179794" y="885139"/>
                </a:lnTo>
                <a:lnTo>
                  <a:pt x="182099" y="886292"/>
                </a:lnTo>
                <a:lnTo>
                  <a:pt x="184404" y="886292"/>
                </a:lnTo>
                <a:lnTo>
                  <a:pt x="185557" y="885139"/>
                </a:lnTo>
                <a:lnTo>
                  <a:pt x="185557" y="880529"/>
                </a:lnTo>
                <a:lnTo>
                  <a:pt x="185557" y="878224"/>
                </a:lnTo>
                <a:lnTo>
                  <a:pt x="186709" y="875919"/>
                </a:lnTo>
                <a:lnTo>
                  <a:pt x="189014" y="872462"/>
                </a:lnTo>
                <a:lnTo>
                  <a:pt x="189014" y="874767"/>
                </a:lnTo>
                <a:lnTo>
                  <a:pt x="187862" y="877072"/>
                </a:lnTo>
                <a:lnTo>
                  <a:pt x="186709" y="878224"/>
                </a:lnTo>
                <a:lnTo>
                  <a:pt x="186709" y="879377"/>
                </a:lnTo>
                <a:lnTo>
                  <a:pt x="187862" y="880529"/>
                </a:lnTo>
                <a:lnTo>
                  <a:pt x="189014" y="880529"/>
                </a:lnTo>
                <a:lnTo>
                  <a:pt x="190167" y="878224"/>
                </a:lnTo>
                <a:lnTo>
                  <a:pt x="191319" y="874767"/>
                </a:lnTo>
                <a:lnTo>
                  <a:pt x="193624" y="872462"/>
                </a:lnTo>
                <a:lnTo>
                  <a:pt x="193624" y="871309"/>
                </a:lnTo>
                <a:lnTo>
                  <a:pt x="193624" y="867852"/>
                </a:lnTo>
                <a:lnTo>
                  <a:pt x="193624" y="866699"/>
                </a:lnTo>
                <a:lnTo>
                  <a:pt x="192472" y="864394"/>
                </a:lnTo>
                <a:lnTo>
                  <a:pt x="192472" y="863242"/>
                </a:lnTo>
                <a:lnTo>
                  <a:pt x="192472" y="862089"/>
                </a:lnTo>
                <a:lnTo>
                  <a:pt x="192472" y="860936"/>
                </a:lnTo>
                <a:lnTo>
                  <a:pt x="193624" y="859784"/>
                </a:lnTo>
                <a:lnTo>
                  <a:pt x="193624" y="858631"/>
                </a:lnTo>
                <a:lnTo>
                  <a:pt x="193624" y="858631"/>
                </a:lnTo>
                <a:lnTo>
                  <a:pt x="193624" y="859784"/>
                </a:lnTo>
                <a:lnTo>
                  <a:pt x="193624" y="860936"/>
                </a:lnTo>
                <a:lnTo>
                  <a:pt x="193624" y="862089"/>
                </a:lnTo>
                <a:lnTo>
                  <a:pt x="193624" y="863242"/>
                </a:lnTo>
                <a:lnTo>
                  <a:pt x="194777" y="865546"/>
                </a:lnTo>
                <a:lnTo>
                  <a:pt x="194777" y="866699"/>
                </a:lnTo>
                <a:lnTo>
                  <a:pt x="194777" y="867852"/>
                </a:lnTo>
                <a:lnTo>
                  <a:pt x="194777" y="870156"/>
                </a:lnTo>
                <a:lnTo>
                  <a:pt x="193624" y="872462"/>
                </a:lnTo>
                <a:lnTo>
                  <a:pt x="192472" y="874767"/>
                </a:lnTo>
                <a:lnTo>
                  <a:pt x="191319" y="875919"/>
                </a:lnTo>
                <a:lnTo>
                  <a:pt x="191319" y="877072"/>
                </a:lnTo>
                <a:lnTo>
                  <a:pt x="191319" y="878224"/>
                </a:lnTo>
                <a:lnTo>
                  <a:pt x="190167" y="879377"/>
                </a:lnTo>
                <a:lnTo>
                  <a:pt x="189014" y="879377"/>
                </a:lnTo>
                <a:lnTo>
                  <a:pt x="189014" y="879377"/>
                </a:lnTo>
                <a:lnTo>
                  <a:pt x="189014" y="886292"/>
                </a:lnTo>
                <a:lnTo>
                  <a:pt x="189014" y="887444"/>
                </a:lnTo>
                <a:lnTo>
                  <a:pt x="190167" y="887444"/>
                </a:lnTo>
                <a:lnTo>
                  <a:pt x="194777" y="887444"/>
                </a:lnTo>
                <a:lnTo>
                  <a:pt x="195929" y="887444"/>
                </a:lnTo>
                <a:lnTo>
                  <a:pt x="197082" y="887444"/>
                </a:lnTo>
                <a:lnTo>
                  <a:pt x="198234" y="886292"/>
                </a:lnTo>
                <a:lnTo>
                  <a:pt x="200539" y="883987"/>
                </a:lnTo>
                <a:lnTo>
                  <a:pt x="203997" y="881682"/>
                </a:lnTo>
                <a:lnTo>
                  <a:pt x="213217" y="872462"/>
                </a:lnTo>
                <a:lnTo>
                  <a:pt x="214370" y="870156"/>
                </a:lnTo>
                <a:lnTo>
                  <a:pt x="214370" y="869004"/>
                </a:lnTo>
                <a:lnTo>
                  <a:pt x="214370" y="865546"/>
                </a:lnTo>
                <a:lnTo>
                  <a:pt x="214370" y="864394"/>
                </a:lnTo>
                <a:lnTo>
                  <a:pt x="216675" y="862089"/>
                </a:lnTo>
                <a:lnTo>
                  <a:pt x="216675" y="860936"/>
                </a:lnTo>
                <a:lnTo>
                  <a:pt x="216675" y="855174"/>
                </a:lnTo>
                <a:lnTo>
                  <a:pt x="217827" y="856326"/>
                </a:lnTo>
                <a:lnTo>
                  <a:pt x="217827" y="857479"/>
                </a:lnTo>
                <a:lnTo>
                  <a:pt x="217827" y="858631"/>
                </a:lnTo>
                <a:lnTo>
                  <a:pt x="217827" y="859784"/>
                </a:lnTo>
                <a:lnTo>
                  <a:pt x="218980" y="860936"/>
                </a:lnTo>
                <a:lnTo>
                  <a:pt x="220132" y="860936"/>
                </a:lnTo>
                <a:lnTo>
                  <a:pt x="221285" y="860936"/>
                </a:lnTo>
                <a:lnTo>
                  <a:pt x="222438" y="858631"/>
                </a:lnTo>
                <a:lnTo>
                  <a:pt x="227048" y="854021"/>
                </a:lnTo>
                <a:lnTo>
                  <a:pt x="227048" y="856326"/>
                </a:lnTo>
                <a:lnTo>
                  <a:pt x="227048" y="856326"/>
                </a:lnTo>
                <a:lnTo>
                  <a:pt x="228200" y="856326"/>
                </a:lnTo>
                <a:lnTo>
                  <a:pt x="229352" y="855174"/>
                </a:lnTo>
                <a:lnTo>
                  <a:pt x="230505" y="854021"/>
                </a:lnTo>
                <a:lnTo>
                  <a:pt x="231658" y="852869"/>
                </a:lnTo>
                <a:lnTo>
                  <a:pt x="231658" y="854021"/>
                </a:lnTo>
                <a:lnTo>
                  <a:pt x="231658" y="855174"/>
                </a:lnTo>
                <a:lnTo>
                  <a:pt x="231658" y="855174"/>
                </a:lnTo>
                <a:lnTo>
                  <a:pt x="232810" y="855174"/>
                </a:lnTo>
                <a:lnTo>
                  <a:pt x="233963" y="855174"/>
                </a:lnTo>
                <a:lnTo>
                  <a:pt x="236268" y="852869"/>
                </a:lnTo>
                <a:lnTo>
                  <a:pt x="239725" y="849411"/>
                </a:lnTo>
                <a:lnTo>
                  <a:pt x="239725" y="848259"/>
                </a:lnTo>
                <a:lnTo>
                  <a:pt x="236268" y="844801"/>
                </a:lnTo>
                <a:lnTo>
                  <a:pt x="240878" y="847106"/>
                </a:lnTo>
                <a:lnTo>
                  <a:pt x="242030" y="848259"/>
                </a:lnTo>
                <a:lnTo>
                  <a:pt x="242030" y="849411"/>
                </a:lnTo>
                <a:lnTo>
                  <a:pt x="243183" y="849411"/>
                </a:lnTo>
                <a:lnTo>
                  <a:pt x="244335" y="849411"/>
                </a:lnTo>
                <a:lnTo>
                  <a:pt x="245488" y="849411"/>
                </a:lnTo>
                <a:lnTo>
                  <a:pt x="248945" y="848259"/>
                </a:lnTo>
                <a:lnTo>
                  <a:pt x="253556" y="847106"/>
                </a:lnTo>
                <a:lnTo>
                  <a:pt x="254708" y="844801"/>
                </a:lnTo>
                <a:lnTo>
                  <a:pt x="255861" y="843648"/>
                </a:lnTo>
                <a:lnTo>
                  <a:pt x="257013" y="842496"/>
                </a:lnTo>
                <a:lnTo>
                  <a:pt x="255861" y="841343"/>
                </a:lnTo>
                <a:lnTo>
                  <a:pt x="254708" y="840191"/>
                </a:lnTo>
                <a:lnTo>
                  <a:pt x="253556" y="837886"/>
                </a:lnTo>
                <a:lnTo>
                  <a:pt x="250098" y="833276"/>
                </a:lnTo>
                <a:lnTo>
                  <a:pt x="248945" y="832123"/>
                </a:lnTo>
                <a:lnTo>
                  <a:pt x="248945" y="830971"/>
                </a:lnTo>
                <a:lnTo>
                  <a:pt x="248945" y="829818"/>
                </a:lnTo>
                <a:lnTo>
                  <a:pt x="250098" y="828666"/>
                </a:lnTo>
                <a:lnTo>
                  <a:pt x="250098" y="827513"/>
                </a:lnTo>
                <a:lnTo>
                  <a:pt x="250098" y="826361"/>
                </a:lnTo>
                <a:lnTo>
                  <a:pt x="248945" y="824055"/>
                </a:lnTo>
                <a:lnTo>
                  <a:pt x="247793" y="822903"/>
                </a:lnTo>
                <a:lnTo>
                  <a:pt x="247793" y="820598"/>
                </a:lnTo>
                <a:lnTo>
                  <a:pt x="247793" y="819445"/>
                </a:lnTo>
                <a:lnTo>
                  <a:pt x="246640" y="818293"/>
                </a:lnTo>
                <a:lnTo>
                  <a:pt x="246640" y="817141"/>
                </a:lnTo>
                <a:lnTo>
                  <a:pt x="248945" y="817141"/>
                </a:lnTo>
                <a:lnTo>
                  <a:pt x="252403" y="814835"/>
                </a:lnTo>
                <a:lnTo>
                  <a:pt x="254708" y="814835"/>
                </a:lnTo>
                <a:lnTo>
                  <a:pt x="253556" y="815988"/>
                </a:lnTo>
                <a:lnTo>
                  <a:pt x="251251" y="817141"/>
                </a:lnTo>
                <a:lnTo>
                  <a:pt x="251251" y="818293"/>
                </a:lnTo>
                <a:lnTo>
                  <a:pt x="251251" y="819445"/>
                </a:lnTo>
                <a:lnTo>
                  <a:pt x="251251" y="820598"/>
                </a:lnTo>
                <a:lnTo>
                  <a:pt x="251251" y="821751"/>
                </a:lnTo>
                <a:lnTo>
                  <a:pt x="252403" y="824055"/>
                </a:lnTo>
                <a:lnTo>
                  <a:pt x="252403" y="825208"/>
                </a:lnTo>
                <a:lnTo>
                  <a:pt x="252403" y="826361"/>
                </a:lnTo>
                <a:lnTo>
                  <a:pt x="252403" y="827513"/>
                </a:lnTo>
                <a:lnTo>
                  <a:pt x="252403" y="828666"/>
                </a:lnTo>
                <a:lnTo>
                  <a:pt x="253556" y="829818"/>
                </a:lnTo>
                <a:lnTo>
                  <a:pt x="258166" y="833276"/>
                </a:lnTo>
                <a:lnTo>
                  <a:pt x="259318" y="834428"/>
                </a:lnTo>
                <a:lnTo>
                  <a:pt x="260471" y="834428"/>
                </a:lnTo>
                <a:lnTo>
                  <a:pt x="262776" y="836733"/>
                </a:lnTo>
                <a:lnTo>
                  <a:pt x="266233" y="836733"/>
                </a:lnTo>
                <a:lnTo>
                  <a:pt x="269691" y="835581"/>
                </a:lnTo>
                <a:lnTo>
                  <a:pt x="273149" y="834428"/>
                </a:lnTo>
                <a:lnTo>
                  <a:pt x="274301" y="832123"/>
                </a:lnTo>
                <a:lnTo>
                  <a:pt x="276606" y="829818"/>
                </a:lnTo>
                <a:lnTo>
                  <a:pt x="277759" y="826361"/>
                </a:lnTo>
                <a:lnTo>
                  <a:pt x="278911" y="824055"/>
                </a:lnTo>
                <a:lnTo>
                  <a:pt x="280064" y="822903"/>
                </a:lnTo>
                <a:lnTo>
                  <a:pt x="282369" y="820598"/>
                </a:lnTo>
                <a:lnTo>
                  <a:pt x="283521" y="819445"/>
                </a:lnTo>
                <a:lnTo>
                  <a:pt x="284674" y="818293"/>
                </a:lnTo>
                <a:lnTo>
                  <a:pt x="283521" y="817141"/>
                </a:lnTo>
                <a:lnTo>
                  <a:pt x="283521" y="817141"/>
                </a:lnTo>
                <a:lnTo>
                  <a:pt x="283521" y="817141"/>
                </a:lnTo>
                <a:lnTo>
                  <a:pt x="284674" y="817141"/>
                </a:lnTo>
                <a:lnTo>
                  <a:pt x="285826" y="814835"/>
                </a:lnTo>
                <a:lnTo>
                  <a:pt x="285826" y="813683"/>
                </a:lnTo>
                <a:lnTo>
                  <a:pt x="286979" y="812530"/>
                </a:lnTo>
                <a:lnTo>
                  <a:pt x="286979" y="811378"/>
                </a:lnTo>
                <a:lnTo>
                  <a:pt x="286979" y="810225"/>
                </a:lnTo>
                <a:lnTo>
                  <a:pt x="285826" y="809073"/>
                </a:lnTo>
                <a:lnTo>
                  <a:pt x="284674" y="807920"/>
                </a:lnTo>
                <a:lnTo>
                  <a:pt x="283521" y="807920"/>
                </a:lnTo>
                <a:lnTo>
                  <a:pt x="283521" y="807920"/>
                </a:lnTo>
                <a:lnTo>
                  <a:pt x="284674" y="807920"/>
                </a:lnTo>
                <a:lnTo>
                  <a:pt x="285826" y="807920"/>
                </a:lnTo>
                <a:lnTo>
                  <a:pt x="286979" y="807920"/>
                </a:lnTo>
                <a:lnTo>
                  <a:pt x="286979" y="807920"/>
                </a:lnTo>
                <a:lnTo>
                  <a:pt x="286979" y="807920"/>
                </a:lnTo>
                <a:lnTo>
                  <a:pt x="286979" y="807920"/>
                </a:lnTo>
                <a:lnTo>
                  <a:pt x="286979" y="806768"/>
                </a:lnTo>
                <a:lnTo>
                  <a:pt x="289284" y="806768"/>
                </a:lnTo>
                <a:lnTo>
                  <a:pt x="290436" y="806768"/>
                </a:lnTo>
                <a:lnTo>
                  <a:pt x="290436" y="803310"/>
                </a:lnTo>
                <a:lnTo>
                  <a:pt x="291589" y="801005"/>
                </a:lnTo>
                <a:lnTo>
                  <a:pt x="291589" y="799853"/>
                </a:lnTo>
                <a:lnTo>
                  <a:pt x="291589" y="797547"/>
                </a:lnTo>
                <a:lnTo>
                  <a:pt x="290436" y="795242"/>
                </a:lnTo>
                <a:lnTo>
                  <a:pt x="288131" y="790632"/>
                </a:lnTo>
                <a:lnTo>
                  <a:pt x="288131" y="787175"/>
                </a:lnTo>
                <a:lnTo>
                  <a:pt x="289284" y="784870"/>
                </a:lnTo>
                <a:lnTo>
                  <a:pt x="290436" y="783717"/>
                </a:lnTo>
                <a:lnTo>
                  <a:pt x="291589" y="782565"/>
                </a:lnTo>
                <a:lnTo>
                  <a:pt x="291589" y="780260"/>
                </a:lnTo>
                <a:lnTo>
                  <a:pt x="290436" y="779107"/>
                </a:lnTo>
                <a:lnTo>
                  <a:pt x="288131" y="777954"/>
                </a:lnTo>
                <a:lnTo>
                  <a:pt x="286979" y="775650"/>
                </a:lnTo>
                <a:lnTo>
                  <a:pt x="286979" y="775650"/>
                </a:lnTo>
                <a:lnTo>
                  <a:pt x="286979" y="775650"/>
                </a:lnTo>
                <a:lnTo>
                  <a:pt x="286979" y="775650"/>
                </a:lnTo>
                <a:lnTo>
                  <a:pt x="286979" y="775650"/>
                </a:lnTo>
                <a:lnTo>
                  <a:pt x="286979" y="775650"/>
                </a:lnTo>
                <a:lnTo>
                  <a:pt x="286979" y="775650"/>
                </a:lnTo>
                <a:lnTo>
                  <a:pt x="286979" y="775650"/>
                </a:lnTo>
                <a:lnTo>
                  <a:pt x="286979" y="775650"/>
                </a:lnTo>
                <a:lnTo>
                  <a:pt x="286979" y="774497"/>
                </a:lnTo>
                <a:lnTo>
                  <a:pt x="286979" y="772192"/>
                </a:lnTo>
                <a:lnTo>
                  <a:pt x="288131" y="771040"/>
                </a:lnTo>
                <a:lnTo>
                  <a:pt x="288131" y="772192"/>
                </a:lnTo>
                <a:lnTo>
                  <a:pt x="288131" y="774497"/>
                </a:lnTo>
                <a:lnTo>
                  <a:pt x="288131" y="775650"/>
                </a:lnTo>
                <a:lnTo>
                  <a:pt x="288131" y="776802"/>
                </a:lnTo>
                <a:lnTo>
                  <a:pt x="289284" y="777954"/>
                </a:lnTo>
                <a:lnTo>
                  <a:pt x="296199" y="782565"/>
                </a:lnTo>
                <a:lnTo>
                  <a:pt x="296199" y="783717"/>
                </a:lnTo>
                <a:lnTo>
                  <a:pt x="297352" y="784870"/>
                </a:lnTo>
                <a:lnTo>
                  <a:pt x="298504" y="784870"/>
                </a:lnTo>
                <a:lnTo>
                  <a:pt x="299657" y="786022"/>
                </a:lnTo>
                <a:lnTo>
                  <a:pt x="300809" y="787175"/>
                </a:lnTo>
                <a:lnTo>
                  <a:pt x="300809" y="788327"/>
                </a:lnTo>
                <a:lnTo>
                  <a:pt x="300809" y="789480"/>
                </a:lnTo>
                <a:lnTo>
                  <a:pt x="301962" y="789480"/>
                </a:lnTo>
                <a:lnTo>
                  <a:pt x="301962" y="789480"/>
                </a:lnTo>
                <a:lnTo>
                  <a:pt x="300809" y="790632"/>
                </a:lnTo>
                <a:lnTo>
                  <a:pt x="300809" y="792937"/>
                </a:lnTo>
                <a:lnTo>
                  <a:pt x="301962" y="795242"/>
                </a:lnTo>
                <a:lnTo>
                  <a:pt x="303114" y="796395"/>
                </a:lnTo>
                <a:lnTo>
                  <a:pt x="304267" y="795242"/>
                </a:lnTo>
                <a:lnTo>
                  <a:pt x="304267" y="794090"/>
                </a:lnTo>
                <a:lnTo>
                  <a:pt x="305419" y="792937"/>
                </a:lnTo>
                <a:lnTo>
                  <a:pt x="306572" y="792937"/>
                </a:lnTo>
                <a:lnTo>
                  <a:pt x="307724" y="792937"/>
                </a:lnTo>
                <a:lnTo>
                  <a:pt x="308877" y="792937"/>
                </a:lnTo>
                <a:lnTo>
                  <a:pt x="311182" y="794090"/>
                </a:lnTo>
                <a:lnTo>
                  <a:pt x="308877" y="795242"/>
                </a:lnTo>
                <a:lnTo>
                  <a:pt x="306572" y="794090"/>
                </a:lnTo>
                <a:lnTo>
                  <a:pt x="304267" y="794090"/>
                </a:lnTo>
                <a:lnTo>
                  <a:pt x="303114" y="795242"/>
                </a:lnTo>
                <a:lnTo>
                  <a:pt x="303114" y="796395"/>
                </a:lnTo>
                <a:lnTo>
                  <a:pt x="303114" y="797547"/>
                </a:lnTo>
                <a:lnTo>
                  <a:pt x="303114" y="798700"/>
                </a:lnTo>
                <a:lnTo>
                  <a:pt x="303114" y="798700"/>
                </a:lnTo>
                <a:lnTo>
                  <a:pt x="304267" y="799853"/>
                </a:lnTo>
                <a:lnTo>
                  <a:pt x="304267" y="799853"/>
                </a:lnTo>
                <a:lnTo>
                  <a:pt x="304267" y="801005"/>
                </a:lnTo>
                <a:lnTo>
                  <a:pt x="303114" y="804463"/>
                </a:lnTo>
                <a:lnTo>
                  <a:pt x="303114" y="805615"/>
                </a:lnTo>
                <a:lnTo>
                  <a:pt x="303114" y="806768"/>
                </a:lnTo>
                <a:lnTo>
                  <a:pt x="304267" y="806768"/>
                </a:lnTo>
                <a:lnTo>
                  <a:pt x="304267" y="806768"/>
                </a:lnTo>
                <a:lnTo>
                  <a:pt x="304267" y="806768"/>
                </a:lnTo>
                <a:lnTo>
                  <a:pt x="303114" y="809073"/>
                </a:lnTo>
                <a:lnTo>
                  <a:pt x="303114" y="810225"/>
                </a:lnTo>
                <a:lnTo>
                  <a:pt x="303114" y="811378"/>
                </a:lnTo>
                <a:lnTo>
                  <a:pt x="303114" y="812530"/>
                </a:lnTo>
                <a:lnTo>
                  <a:pt x="304267" y="812530"/>
                </a:lnTo>
                <a:lnTo>
                  <a:pt x="304267" y="811378"/>
                </a:lnTo>
                <a:lnTo>
                  <a:pt x="304267" y="810225"/>
                </a:lnTo>
                <a:lnTo>
                  <a:pt x="304267" y="809073"/>
                </a:lnTo>
                <a:lnTo>
                  <a:pt x="304267" y="809073"/>
                </a:lnTo>
                <a:lnTo>
                  <a:pt x="304267" y="810225"/>
                </a:lnTo>
                <a:lnTo>
                  <a:pt x="304267" y="811378"/>
                </a:lnTo>
                <a:lnTo>
                  <a:pt x="304267" y="812530"/>
                </a:lnTo>
                <a:lnTo>
                  <a:pt x="305419" y="813683"/>
                </a:lnTo>
                <a:lnTo>
                  <a:pt x="304267" y="814835"/>
                </a:lnTo>
                <a:lnTo>
                  <a:pt x="304267" y="817141"/>
                </a:lnTo>
                <a:lnTo>
                  <a:pt x="305419" y="819445"/>
                </a:lnTo>
                <a:lnTo>
                  <a:pt x="306572" y="821751"/>
                </a:lnTo>
                <a:lnTo>
                  <a:pt x="308877" y="824055"/>
                </a:lnTo>
                <a:lnTo>
                  <a:pt x="310029" y="824055"/>
                </a:lnTo>
                <a:lnTo>
                  <a:pt x="311182" y="821751"/>
                </a:lnTo>
                <a:lnTo>
                  <a:pt x="311182" y="822903"/>
                </a:lnTo>
                <a:lnTo>
                  <a:pt x="311182" y="824055"/>
                </a:lnTo>
                <a:lnTo>
                  <a:pt x="313487" y="833276"/>
                </a:lnTo>
                <a:lnTo>
                  <a:pt x="314640" y="832123"/>
                </a:lnTo>
                <a:lnTo>
                  <a:pt x="315792" y="830971"/>
                </a:lnTo>
                <a:lnTo>
                  <a:pt x="316944" y="830971"/>
                </a:lnTo>
                <a:lnTo>
                  <a:pt x="319250" y="830971"/>
                </a:lnTo>
                <a:lnTo>
                  <a:pt x="319250" y="830971"/>
                </a:lnTo>
                <a:lnTo>
                  <a:pt x="320402" y="830971"/>
                </a:lnTo>
                <a:lnTo>
                  <a:pt x="320402" y="830971"/>
                </a:lnTo>
                <a:lnTo>
                  <a:pt x="320402" y="830971"/>
                </a:lnTo>
                <a:lnTo>
                  <a:pt x="320402" y="830971"/>
                </a:lnTo>
                <a:lnTo>
                  <a:pt x="320402" y="830971"/>
                </a:lnTo>
                <a:lnTo>
                  <a:pt x="320402" y="830971"/>
                </a:lnTo>
                <a:lnTo>
                  <a:pt x="321554" y="830971"/>
                </a:lnTo>
                <a:lnTo>
                  <a:pt x="322707" y="830971"/>
                </a:lnTo>
                <a:lnTo>
                  <a:pt x="327317" y="830971"/>
                </a:lnTo>
                <a:lnTo>
                  <a:pt x="328470" y="830971"/>
                </a:lnTo>
                <a:lnTo>
                  <a:pt x="329622" y="830971"/>
                </a:lnTo>
                <a:lnTo>
                  <a:pt x="333080" y="828666"/>
                </a:lnTo>
                <a:lnTo>
                  <a:pt x="334232" y="828666"/>
                </a:lnTo>
                <a:lnTo>
                  <a:pt x="334232" y="828666"/>
                </a:lnTo>
                <a:lnTo>
                  <a:pt x="334232" y="828666"/>
                </a:lnTo>
                <a:lnTo>
                  <a:pt x="334232" y="828666"/>
                </a:lnTo>
                <a:lnTo>
                  <a:pt x="334232" y="828666"/>
                </a:lnTo>
                <a:lnTo>
                  <a:pt x="334232" y="828666"/>
                </a:lnTo>
                <a:lnTo>
                  <a:pt x="331927" y="828666"/>
                </a:lnTo>
                <a:lnTo>
                  <a:pt x="329622" y="829818"/>
                </a:lnTo>
                <a:lnTo>
                  <a:pt x="328470" y="832123"/>
                </a:lnTo>
                <a:lnTo>
                  <a:pt x="327317" y="834428"/>
                </a:lnTo>
                <a:lnTo>
                  <a:pt x="326165" y="836733"/>
                </a:lnTo>
                <a:lnTo>
                  <a:pt x="326165" y="839038"/>
                </a:lnTo>
                <a:lnTo>
                  <a:pt x="326165" y="841343"/>
                </a:lnTo>
                <a:lnTo>
                  <a:pt x="327317" y="843648"/>
                </a:lnTo>
                <a:lnTo>
                  <a:pt x="328470" y="844801"/>
                </a:lnTo>
                <a:lnTo>
                  <a:pt x="328470" y="845954"/>
                </a:lnTo>
                <a:lnTo>
                  <a:pt x="328470" y="847106"/>
                </a:lnTo>
                <a:lnTo>
                  <a:pt x="328470" y="848259"/>
                </a:lnTo>
                <a:lnTo>
                  <a:pt x="327317" y="849411"/>
                </a:lnTo>
                <a:lnTo>
                  <a:pt x="326165" y="856326"/>
                </a:lnTo>
                <a:lnTo>
                  <a:pt x="326165" y="857479"/>
                </a:lnTo>
                <a:lnTo>
                  <a:pt x="325012" y="858631"/>
                </a:lnTo>
                <a:lnTo>
                  <a:pt x="323860" y="858631"/>
                </a:lnTo>
                <a:lnTo>
                  <a:pt x="323860" y="858631"/>
                </a:lnTo>
                <a:lnTo>
                  <a:pt x="323860" y="858631"/>
                </a:lnTo>
                <a:lnTo>
                  <a:pt x="323860" y="858631"/>
                </a:lnTo>
                <a:lnTo>
                  <a:pt x="323860" y="859784"/>
                </a:lnTo>
                <a:lnTo>
                  <a:pt x="323860" y="862089"/>
                </a:lnTo>
                <a:lnTo>
                  <a:pt x="323860" y="862089"/>
                </a:lnTo>
                <a:lnTo>
                  <a:pt x="323860" y="862089"/>
                </a:lnTo>
                <a:lnTo>
                  <a:pt x="326165" y="863242"/>
                </a:lnTo>
                <a:lnTo>
                  <a:pt x="328470" y="865546"/>
                </a:lnTo>
                <a:lnTo>
                  <a:pt x="331927" y="867852"/>
                </a:lnTo>
                <a:lnTo>
                  <a:pt x="333080" y="869004"/>
                </a:lnTo>
                <a:lnTo>
                  <a:pt x="333080" y="871309"/>
                </a:lnTo>
                <a:lnTo>
                  <a:pt x="334232" y="871309"/>
                </a:lnTo>
                <a:lnTo>
                  <a:pt x="334232" y="872462"/>
                </a:lnTo>
                <a:lnTo>
                  <a:pt x="334232" y="877072"/>
                </a:lnTo>
                <a:lnTo>
                  <a:pt x="334232" y="877072"/>
                </a:lnTo>
                <a:lnTo>
                  <a:pt x="333080" y="877072"/>
                </a:lnTo>
                <a:lnTo>
                  <a:pt x="333080" y="877072"/>
                </a:lnTo>
                <a:lnTo>
                  <a:pt x="333080" y="877072"/>
                </a:lnTo>
                <a:lnTo>
                  <a:pt x="334232" y="878224"/>
                </a:lnTo>
                <a:lnTo>
                  <a:pt x="334232" y="878224"/>
                </a:lnTo>
                <a:lnTo>
                  <a:pt x="334232" y="878224"/>
                </a:lnTo>
                <a:lnTo>
                  <a:pt x="334232" y="878224"/>
                </a:lnTo>
                <a:lnTo>
                  <a:pt x="334232" y="878224"/>
                </a:lnTo>
                <a:lnTo>
                  <a:pt x="334232" y="879377"/>
                </a:lnTo>
                <a:lnTo>
                  <a:pt x="334232" y="880529"/>
                </a:lnTo>
                <a:lnTo>
                  <a:pt x="334232" y="881682"/>
                </a:lnTo>
                <a:lnTo>
                  <a:pt x="334232" y="882834"/>
                </a:lnTo>
                <a:lnTo>
                  <a:pt x="334232" y="883987"/>
                </a:lnTo>
                <a:lnTo>
                  <a:pt x="334232" y="883987"/>
                </a:lnTo>
                <a:lnTo>
                  <a:pt x="334232" y="883987"/>
                </a:lnTo>
                <a:lnTo>
                  <a:pt x="334232" y="883987"/>
                </a:lnTo>
                <a:lnTo>
                  <a:pt x="334232" y="883987"/>
                </a:lnTo>
                <a:lnTo>
                  <a:pt x="334232" y="883987"/>
                </a:lnTo>
                <a:lnTo>
                  <a:pt x="335385" y="887444"/>
                </a:lnTo>
                <a:lnTo>
                  <a:pt x="335385" y="888597"/>
                </a:lnTo>
                <a:lnTo>
                  <a:pt x="334232" y="890902"/>
                </a:lnTo>
                <a:lnTo>
                  <a:pt x="334232" y="892055"/>
                </a:lnTo>
                <a:lnTo>
                  <a:pt x="335385" y="896665"/>
                </a:lnTo>
                <a:lnTo>
                  <a:pt x="335385" y="897817"/>
                </a:lnTo>
                <a:lnTo>
                  <a:pt x="334232" y="898970"/>
                </a:lnTo>
                <a:lnTo>
                  <a:pt x="334232" y="898970"/>
                </a:lnTo>
                <a:lnTo>
                  <a:pt x="334232" y="898970"/>
                </a:lnTo>
                <a:lnTo>
                  <a:pt x="333080" y="901275"/>
                </a:lnTo>
                <a:lnTo>
                  <a:pt x="331927" y="901275"/>
                </a:lnTo>
                <a:lnTo>
                  <a:pt x="331927" y="901275"/>
                </a:lnTo>
                <a:lnTo>
                  <a:pt x="331927" y="901275"/>
                </a:lnTo>
                <a:lnTo>
                  <a:pt x="331927" y="902427"/>
                </a:lnTo>
                <a:lnTo>
                  <a:pt x="333080" y="903580"/>
                </a:lnTo>
                <a:lnTo>
                  <a:pt x="333080" y="904732"/>
                </a:lnTo>
                <a:lnTo>
                  <a:pt x="333080" y="905885"/>
                </a:lnTo>
                <a:lnTo>
                  <a:pt x="333080" y="907037"/>
                </a:lnTo>
                <a:lnTo>
                  <a:pt x="333080" y="907037"/>
                </a:lnTo>
                <a:lnTo>
                  <a:pt x="334232" y="909343"/>
                </a:lnTo>
                <a:lnTo>
                  <a:pt x="335385" y="910495"/>
                </a:lnTo>
                <a:lnTo>
                  <a:pt x="336537" y="910495"/>
                </a:lnTo>
                <a:lnTo>
                  <a:pt x="338842" y="910495"/>
                </a:lnTo>
                <a:lnTo>
                  <a:pt x="337690" y="911647"/>
                </a:lnTo>
                <a:lnTo>
                  <a:pt x="337690" y="912800"/>
                </a:lnTo>
                <a:lnTo>
                  <a:pt x="337690" y="918563"/>
                </a:lnTo>
                <a:lnTo>
                  <a:pt x="337690" y="919715"/>
                </a:lnTo>
                <a:lnTo>
                  <a:pt x="336537" y="920868"/>
                </a:lnTo>
                <a:lnTo>
                  <a:pt x="336537" y="920868"/>
                </a:lnTo>
                <a:lnTo>
                  <a:pt x="336537" y="922020"/>
                </a:lnTo>
                <a:lnTo>
                  <a:pt x="336537" y="922020"/>
                </a:lnTo>
                <a:lnTo>
                  <a:pt x="335385" y="922020"/>
                </a:lnTo>
                <a:lnTo>
                  <a:pt x="334232" y="922020"/>
                </a:lnTo>
                <a:lnTo>
                  <a:pt x="334232" y="922020"/>
                </a:lnTo>
                <a:lnTo>
                  <a:pt x="334232" y="922020"/>
                </a:lnTo>
                <a:lnTo>
                  <a:pt x="335385" y="922020"/>
                </a:lnTo>
                <a:lnTo>
                  <a:pt x="336537" y="923173"/>
                </a:lnTo>
                <a:lnTo>
                  <a:pt x="336537" y="924325"/>
                </a:lnTo>
                <a:lnTo>
                  <a:pt x="336537" y="925478"/>
                </a:lnTo>
                <a:lnTo>
                  <a:pt x="336537" y="925478"/>
                </a:lnTo>
                <a:lnTo>
                  <a:pt x="335385" y="926630"/>
                </a:lnTo>
                <a:lnTo>
                  <a:pt x="335385" y="927783"/>
                </a:lnTo>
                <a:lnTo>
                  <a:pt x="335385" y="928935"/>
                </a:lnTo>
                <a:lnTo>
                  <a:pt x="335385" y="930088"/>
                </a:lnTo>
                <a:lnTo>
                  <a:pt x="335385" y="931240"/>
                </a:lnTo>
                <a:lnTo>
                  <a:pt x="335385" y="931240"/>
                </a:lnTo>
                <a:lnTo>
                  <a:pt x="336537" y="933545"/>
                </a:lnTo>
                <a:lnTo>
                  <a:pt x="338842" y="941613"/>
                </a:lnTo>
                <a:lnTo>
                  <a:pt x="338842" y="941613"/>
                </a:lnTo>
                <a:lnTo>
                  <a:pt x="338842" y="941613"/>
                </a:lnTo>
                <a:lnTo>
                  <a:pt x="338842" y="941613"/>
                </a:lnTo>
                <a:lnTo>
                  <a:pt x="338842" y="941613"/>
                </a:lnTo>
                <a:lnTo>
                  <a:pt x="339995" y="941613"/>
                </a:lnTo>
                <a:lnTo>
                  <a:pt x="339995" y="941613"/>
                </a:lnTo>
                <a:lnTo>
                  <a:pt x="339995" y="941613"/>
                </a:lnTo>
                <a:lnTo>
                  <a:pt x="339995" y="941613"/>
                </a:lnTo>
                <a:lnTo>
                  <a:pt x="339995" y="941613"/>
                </a:lnTo>
                <a:lnTo>
                  <a:pt x="339995" y="939308"/>
                </a:lnTo>
                <a:lnTo>
                  <a:pt x="339995" y="938156"/>
                </a:lnTo>
                <a:lnTo>
                  <a:pt x="339995" y="938156"/>
                </a:lnTo>
                <a:lnTo>
                  <a:pt x="339995" y="939308"/>
                </a:lnTo>
                <a:lnTo>
                  <a:pt x="341147" y="940461"/>
                </a:lnTo>
                <a:lnTo>
                  <a:pt x="342300" y="940461"/>
                </a:lnTo>
                <a:lnTo>
                  <a:pt x="343453" y="939308"/>
                </a:lnTo>
                <a:lnTo>
                  <a:pt x="343453" y="939308"/>
                </a:lnTo>
                <a:lnTo>
                  <a:pt x="343453" y="939308"/>
                </a:lnTo>
                <a:lnTo>
                  <a:pt x="343453" y="939308"/>
                </a:lnTo>
                <a:lnTo>
                  <a:pt x="343453" y="939308"/>
                </a:lnTo>
                <a:lnTo>
                  <a:pt x="343453" y="938156"/>
                </a:lnTo>
                <a:lnTo>
                  <a:pt x="343453" y="938156"/>
                </a:lnTo>
                <a:lnTo>
                  <a:pt x="343453" y="938156"/>
                </a:lnTo>
                <a:lnTo>
                  <a:pt x="343453" y="938156"/>
                </a:lnTo>
                <a:lnTo>
                  <a:pt x="343453" y="939308"/>
                </a:lnTo>
                <a:lnTo>
                  <a:pt x="343453" y="940461"/>
                </a:lnTo>
                <a:lnTo>
                  <a:pt x="343453" y="940461"/>
                </a:lnTo>
                <a:lnTo>
                  <a:pt x="343453" y="941613"/>
                </a:lnTo>
                <a:lnTo>
                  <a:pt x="343453" y="942766"/>
                </a:lnTo>
                <a:lnTo>
                  <a:pt x="344605" y="942766"/>
                </a:lnTo>
                <a:lnTo>
                  <a:pt x="345758" y="942766"/>
                </a:lnTo>
                <a:lnTo>
                  <a:pt x="344605" y="942766"/>
                </a:lnTo>
                <a:lnTo>
                  <a:pt x="345758" y="943918"/>
                </a:lnTo>
                <a:lnTo>
                  <a:pt x="348063" y="947376"/>
                </a:lnTo>
                <a:lnTo>
                  <a:pt x="345758" y="946223"/>
                </a:lnTo>
                <a:lnTo>
                  <a:pt x="344605" y="943918"/>
                </a:lnTo>
                <a:lnTo>
                  <a:pt x="343453" y="942766"/>
                </a:lnTo>
                <a:lnTo>
                  <a:pt x="341147" y="943918"/>
                </a:lnTo>
                <a:lnTo>
                  <a:pt x="339995" y="945071"/>
                </a:lnTo>
                <a:lnTo>
                  <a:pt x="339995" y="947376"/>
                </a:lnTo>
                <a:lnTo>
                  <a:pt x="341147" y="948528"/>
                </a:lnTo>
                <a:lnTo>
                  <a:pt x="342300" y="949681"/>
                </a:lnTo>
                <a:lnTo>
                  <a:pt x="341147" y="950833"/>
                </a:lnTo>
                <a:lnTo>
                  <a:pt x="341147" y="953138"/>
                </a:lnTo>
                <a:lnTo>
                  <a:pt x="343453" y="956596"/>
                </a:lnTo>
                <a:lnTo>
                  <a:pt x="344605" y="960054"/>
                </a:lnTo>
                <a:lnTo>
                  <a:pt x="344605" y="961206"/>
                </a:lnTo>
                <a:lnTo>
                  <a:pt x="345758" y="961206"/>
                </a:lnTo>
                <a:lnTo>
                  <a:pt x="345758" y="961206"/>
                </a:lnTo>
                <a:lnTo>
                  <a:pt x="345758" y="960054"/>
                </a:lnTo>
                <a:lnTo>
                  <a:pt x="345758" y="960054"/>
                </a:lnTo>
                <a:lnTo>
                  <a:pt x="345758" y="961206"/>
                </a:lnTo>
                <a:lnTo>
                  <a:pt x="344605" y="963511"/>
                </a:lnTo>
                <a:lnTo>
                  <a:pt x="344605" y="964664"/>
                </a:lnTo>
                <a:lnTo>
                  <a:pt x="344605" y="965816"/>
                </a:lnTo>
                <a:lnTo>
                  <a:pt x="344605" y="966969"/>
                </a:lnTo>
                <a:lnTo>
                  <a:pt x="344605" y="968121"/>
                </a:lnTo>
                <a:lnTo>
                  <a:pt x="345758" y="970426"/>
                </a:lnTo>
                <a:lnTo>
                  <a:pt x="346910" y="973884"/>
                </a:lnTo>
                <a:lnTo>
                  <a:pt x="350368" y="977341"/>
                </a:lnTo>
                <a:lnTo>
                  <a:pt x="350368" y="976189"/>
                </a:lnTo>
                <a:lnTo>
                  <a:pt x="350368" y="976189"/>
                </a:lnTo>
                <a:lnTo>
                  <a:pt x="350368" y="977341"/>
                </a:lnTo>
                <a:lnTo>
                  <a:pt x="350368" y="978494"/>
                </a:lnTo>
                <a:lnTo>
                  <a:pt x="349215" y="978494"/>
                </a:lnTo>
                <a:lnTo>
                  <a:pt x="350368" y="980799"/>
                </a:lnTo>
                <a:lnTo>
                  <a:pt x="350368" y="981951"/>
                </a:lnTo>
                <a:lnTo>
                  <a:pt x="350368" y="983104"/>
                </a:lnTo>
                <a:lnTo>
                  <a:pt x="349215" y="984257"/>
                </a:lnTo>
                <a:lnTo>
                  <a:pt x="349215" y="985409"/>
                </a:lnTo>
                <a:lnTo>
                  <a:pt x="349215" y="986562"/>
                </a:lnTo>
                <a:lnTo>
                  <a:pt x="348063" y="988867"/>
                </a:lnTo>
                <a:lnTo>
                  <a:pt x="348063" y="990019"/>
                </a:lnTo>
                <a:lnTo>
                  <a:pt x="348063" y="991172"/>
                </a:lnTo>
                <a:lnTo>
                  <a:pt x="349215" y="993477"/>
                </a:lnTo>
                <a:lnTo>
                  <a:pt x="349215" y="994629"/>
                </a:lnTo>
                <a:lnTo>
                  <a:pt x="349215" y="994629"/>
                </a:lnTo>
                <a:lnTo>
                  <a:pt x="349215" y="994629"/>
                </a:lnTo>
                <a:lnTo>
                  <a:pt x="349215" y="994629"/>
                </a:lnTo>
                <a:lnTo>
                  <a:pt x="349215" y="994629"/>
                </a:lnTo>
                <a:lnTo>
                  <a:pt x="349215" y="994629"/>
                </a:lnTo>
                <a:lnTo>
                  <a:pt x="349215" y="995782"/>
                </a:lnTo>
                <a:lnTo>
                  <a:pt x="349215" y="996934"/>
                </a:lnTo>
                <a:lnTo>
                  <a:pt x="349215" y="999239"/>
                </a:lnTo>
                <a:lnTo>
                  <a:pt x="349215" y="1002697"/>
                </a:lnTo>
                <a:lnTo>
                  <a:pt x="348063" y="1002697"/>
                </a:lnTo>
                <a:lnTo>
                  <a:pt x="348063" y="1003849"/>
                </a:lnTo>
                <a:lnTo>
                  <a:pt x="349215" y="1006155"/>
                </a:lnTo>
                <a:lnTo>
                  <a:pt x="350368" y="1007307"/>
                </a:lnTo>
                <a:lnTo>
                  <a:pt x="350368" y="1007307"/>
                </a:lnTo>
                <a:lnTo>
                  <a:pt x="350368" y="1008459"/>
                </a:lnTo>
                <a:lnTo>
                  <a:pt x="350368" y="1008459"/>
                </a:lnTo>
                <a:lnTo>
                  <a:pt x="351520" y="1008459"/>
                </a:lnTo>
                <a:lnTo>
                  <a:pt x="351520" y="1008459"/>
                </a:lnTo>
                <a:lnTo>
                  <a:pt x="352673" y="1008459"/>
                </a:lnTo>
                <a:lnTo>
                  <a:pt x="353825" y="1008459"/>
                </a:lnTo>
                <a:lnTo>
                  <a:pt x="353825" y="1009612"/>
                </a:lnTo>
                <a:lnTo>
                  <a:pt x="353825" y="1009612"/>
                </a:lnTo>
                <a:lnTo>
                  <a:pt x="352673" y="1009612"/>
                </a:lnTo>
                <a:lnTo>
                  <a:pt x="352673" y="1010765"/>
                </a:lnTo>
                <a:lnTo>
                  <a:pt x="352673" y="1011917"/>
                </a:lnTo>
                <a:lnTo>
                  <a:pt x="352673" y="1013070"/>
                </a:lnTo>
                <a:lnTo>
                  <a:pt x="351520" y="1013070"/>
                </a:lnTo>
                <a:lnTo>
                  <a:pt x="351520" y="1013070"/>
                </a:lnTo>
                <a:lnTo>
                  <a:pt x="351520" y="1014222"/>
                </a:lnTo>
                <a:lnTo>
                  <a:pt x="351520" y="1014222"/>
                </a:lnTo>
                <a:lnTo>
                  <a:pt x="351520" y="1014222"/>
                </a:lnTo>
                <a:lnTo>
                  <a:pt x="351520" y="1015375"/>
                </a:lnTo>
                <a:lnTo>
                  <a:pt x="351520" y="1016527"/>
                </a:lnTo>
                <a:lnTo>
                  <a:pt x="351520" y="1016527"/>
                </a:lnTo>
                <a:lnTo>
                  <a:pt x="351520" y="1016527"/>
                </a:lnTo>
                <a:lnTo>
                  <a:pt x="351520" y="1017680"/>
                </a:lnTo>
                <a:lnTo>
                  <a:pt x="351520" y="1018832"/>
                </a:lnTo>
                <a:lnTo>
                  <a:pt x="351520" y="1019985"/>
                </a:lnTo>
                <a:lnTo>
                  <a:pt x="351520" y="1019985"/>
                </a:lnTo>
                <a:lnTo>
                  <a:pt x="351520" y="1019985"/>
                </a:lnTo>
                <a:lnTo>
                  <a:pt x="351520" y="1019985"/>
                </a:lnTo>
                <a:lnTo>
                  <a:pt x="352673" y="1021137"/>
                </a:lnTo>
                <a:lnTo>
                  <a:pt x="352673" y="1021137"/>
                </a:lnTo>
                <a:lnTo>
                  <a:pt x="352673" y="1021137"/>
                </a:lnTo>
                <a:lnTo>
                  <a:pt x="352673" y="1021137"/>
                </a:lnTo>
                <a:lnTo>
                  <a:pt x="352673" y="1021137"/>
                </a:lnTo>
                <a:lnTo>
                  <a:pt x="351520" y="1019985"/>
                </a:lnTo>
                <a:lnTo>
                  <a:pt x="351520" y="1018832"/>
                </a:lnTo>
                <a:lnTo>
                  <a:pt x="351520" y="1017680"/>
                </a:lnTo>
                <a:lnTo>
                  <a:pt x="351520" y="1016527"/>
                </a:lnTo>
                <a:lnTo>
                  <a:pt x="351520" y="1015375"/>
                </a:lnTo>
                <a:lnTo>
                  <a:pt x="351520" y="1015375"/>
                </a:lnTo>
                <a:lnTo>
                  <a:pt x="351520" y="1015375"/>
                </a:lnTo>
                <a:lnTo>
                  <a:pt x="351520" y="1015375"/>
                </a:lnTo>
                <a:lnTo>
                  <a:pt x="351520" y="1014222"/>
                </a:lnTo>
                <a:lnTo>
                  <a:pt x="351520" y="1013070"/>
                </a:lnTo>
                <a:lnTo>
                  <a:pt x="351520" y="1011917"/>
                </a:lnTo>
                <a:lnTo>
                  <a:pt x="350368" y="1008459"/>
                </a:lnTo>
                <a:lnTo>
                  <a:pt x="350368" y="1002697"/>
                </a:lnTo>
                <a:lnTo>
                  <a:pt x="351520" y="1000392"/>
                </a:lnTo>
                <a:lnTo>
                  <a:pt x="351520" y="999239"/>
                </a:lnTo>
                <a:lnTo>
                  <a:pt x="351520" y="998087"/>
                </a:lnTo>
                <a:lnTo>
                  <a:pt x="350368" y="995782"/>
                </a:lnTo>
                <a:lnTo>
                  <a:pt x="350368" y="994629"/>
                </a:lnTo>
                <a:lnTo>
                  <a:pt x="351520" y="993477"/>
                </a:lnTo>
                <a:lnTo>
                  <a:pt x="351520" y="992324"/>
                </a:lnTo>
                <a:lnTo>
                  <a:pt x="351520" y="990019"/>
                </a:lnTo>
                <a:lnTo>
                  <a:pt x="351520" y="990019"/>
                </a:lnTo>
                <a:lnTo>
                  <a:pt x="350368" y="988867"/>
                </a:lnTo>
                <a:lnTo>
                  <a:pt x="350368" y="988867"/>
                </a:lnTo>
                <a:lnTo>
                  <a:pt x="350368" y="987714"/>
                </a:lnTo>
                <a:lnTo>
                  <a:pt x="350368" y="986562"/>
                </a:lnTo>
                <a:lnTo>
                  <a:pt x="350368" y="985409"/>
                </a:lnTo>
                <a:lnTo>
                  <a:pt x="350368" y="985409"/>
                </a:lnTo>
                <a:lnTo>
                  <a:pt x="350368" y="986562"/>
                </a:lnTo>
                <a:lnTo>
                  <a:pt x="351520" y="987714"/>
                </a:lnTo>
                <a:lnTo>
                  <a:pt x="352673" y="988867"/>
                </a:lnTo>
                <a:lnTo>
                  <a:pt x="353825" y="990019"/>
                </a:lnTo>
                <a:lnTo>
                  <a:pt x="353825" y="990019"/>
                </a:lnTo>
                <a:lnTo>
                  <a:pt x="353825" y="990019"/>
                </a:lnTo>
                <a:lnTo>
                  <a:pt x="353825" y="990019"/>
                </a:lnTo>
                <a:lnTo>
                  <a:pt x="353825" y="990019"/>
                </a:lnTo>
                <a:lnTo>
                  <a:pt x="353825" y="991172"/>
                </a:lnTo>
                <a:lnTo>
                  <a:pt x="353825" y="994629"/>
                </a:lnTo>
                <a:lnTo>
                  <a:pt x="354978" y="998087"/>
                </a:lnTo>
                <a:lnTo>
                  <a:pt x="354978" y="999239"/>
                </a:lnTo>
                <a:lnTo>
                  <a:pt x="354978" y="1000392"/>
                </a:lnTo>
                <a:lnTo>
                  <a:pt x="354978" y="1001545"/>
                </a:lnTo>
                <a:lnTo>
                  <a:pt x="354978" y="1002697"/>
                </a:lnTo>
                <a:lnTo>
                  <a:pt x="354978" y="1003849"/>
                </a:lnTo>
                <a:lnTo>
                  <a:pt x="354978" y="1005002"/>
                </a:lnTo>
                <a:lnTo>
                  <a:pt x="353825" y="1007307"/>
                </a:lnTo>
                <a:lnTo>
                  <a:pt x="353825" y="1009612"/>
                </a:lnTo>
                <a:lnTo>
                  <a:pt x="354978" y="1009612"/>
                </a:lnTo>
                <a:lnTo>
                  <a:pt x="356130" y="1009612"/>
                </a:lnTo>
                <a:lnTo>
                  <a:pt x="357283" y="1009612"/>
                </a:lnTo>
                <a:lnTo>
                  <a:pt x="357283" y="1010765"/>
                </a:lnTo>
                <a:lnTo>
                  <a:pt x="357283" y="1010765"/>
                </a:lnTo>
                <a:lnTo>
                  <a:pt x="358435" y="1011917"/>
                </a:lnTo>
                <a:lnTo>
                  <a:pt x="360741" y="1015375"/>
                </a:lnTo>
                <a:lnTo>
                  <a:pt x="360741" y="1016527"/>
                </a:lnTo>
                <a:lnTo>
                  <a:pt x="361893" y="1017680"/>
                </a:lnTo>
                <a:lnTo>
                  <a:pt x="361893" y="1017680"/>
                </a:lnTo>
                <a:lnTo>
                  <a:pt x="361893" y="1018832"/>
                </a:lnTo>
                <a:lnTo>
                  <a:pt x="363045" y="1018832"/>
                </a:lnTo>
                <a:lnTo>
                  <a:pt x="364198" y="1018832"/>
                </a:lnTo>
                <a:lnTo>
                  <a:pt x="365351" y="1019985"/>
                </a:lnTo>
                <a:lnTo>
                  <a:pt x="366503" y="1021137"/>
                </a:lnTo>
                <a:lnTo>
                  <a:pt x="367655" y="1023442"/>
                </a:lnTo>
                <a:lnTo>
                  <a:pt x="367655" y="1024595"/>
                </a:lnTo>
                <a:lnTo>
                  <a:pt x="367655" y="1024595"/>
                </a:lnTo>
                <a:lnTo>
                  <a:pt x="366503" y="1025747"/>
                </a:lnTo>
                <a:lnTo>
                  <a:pt x="366503" y="1025747"/>
                </a:lnTo>
                <a:lnTo>
                  <a:pt x="366503" y="1025747"/>
                </a:lnTo>
                <a:lnTo>
                  <a:pt x="366503" y="1025747"/>
                </a:lnTo>
                <a:lnTo>
                  <a:pt x="366503" y="1025747"/>
                </a:lnTo>
                <a:lnTo>
                  <a:pt x="366503" y="1025747"/>
                </a:lnTo>
                <a:lnTo>
                  <a:pt x="366503" y="1026900"/>
                </a:lnTo>
                <a:lnTo>
                  <a:pt x="366503" y="1028052"/>
                </a:lnTo>
                <a:lnTo>
                  <a:pt x="366503" y="1029205"/>
                </a:lnTo>
                <a:lnTo>
                  <a:pt x="366503" y="1030358"/>
                </a:lnTo>
                <a:lnTo>
                  <a:pt x="366503" y="1029205"/>
                </a:lnTo>
                <a:lnTo>
                  <a:pt x="366503" y="1029205"/>
                </a:lnTo>
                <a:lnTo>
                  <a:pt x="366503" y="1029205"/>
                </a:lnTo>
                <a:lnTo>
                  <a:pt x="366503" y="1030358"/>
                </a:lnTo>
                <a:lnTo>
                  <a:pt x="366503" y="1030358"/>
                </a:lnTo>
                <a:lnTo>
                  <a:pt x="366503" y="1030358"/>
                </a:lnTo>
                <a:lnTo>
                  <a:pt x="365351" y="1031510"/>
                </a:lnTo>
                <a:lnTo>
                  <a:pt x="365351" y="1032663"/>
                </a:lnTo>
                <a:lnTo>
                  <a:pt x="366503" y="1034968"/>
                </a:lnTo>
                <a:lnTo>
                  <a:pt x="366503" y="1036120"/>
                </a:lnTo>
                <a:lnTo>
                  <a:pt x="366503" y="1037273"/>
                </a:lnTo>
                <a:lnTo>
                  <a:pt x="366503" y="1038425"/>
                </a:lnTo>
                <a:lnTo>
                  <a:pt x="366503" y="1039578"/>
                </a:lnTo>
                <a:lnTo>
                  <a:pt x="367655" y="1038425"/>
                </a:lnTo>
                <a:lnTo>
                  <a:pt x="367655" y="1039578"/>
                </a:lnTo>
                <a:lnTo>
                  <a:pt x="367655" y="1041883"/>
                </a:lnTo>
                <a:lnTo>
                  <a:pt x="371113" y="1044188"/>
                </a:lnTo>
                <a:lnTo>
                  <a:pt x="372266" y="1044188"/>
                </a:lnTo>
                <a:lnTo>
                  <a:pt x="373418" y="1045340"/>
                </a:lnTo>
                <a:lnTo>
                  <a:pt x="373418" y="1049950"/>
                </a:lnTo>
                <a:lnTo>
                  <a:pt x="373418" y="1052256"/>
                </a:lnTo>
                <a:lnTo>
                  <a:pt x="373418" y="1052256"/>
                </a:lnTo>
                <a:lnTo>
                  <a:pt x="373418" y="1053408"/>
                </a:lnTo>
                <a:lnTo>
                  <a:pt x="373418" y="1055713"/>
                </a:lnTo>
                <a:lnTo>
                  <a:pt x="373418" y="1056866"/>
                </a:lnTo>
                <a:lnTo>
                  <a:pt x="374571" y="1058018"/>
                </a:lnTo>
                <a:lnTo>
                  <a:pt x="375723" y="1060323"/>
                </a:lnTo>
                <a:lnTo>
                  <a:pt x="375723" y="1060323"/>
                </a:lnTo>
                <a:lnTo>
                  <a:pt x="375723" y="1060323"/>
                </a:lnTo>
                <a:lnTo>
                  <a:pt x="375723" y="1061476"/>
                </a:lnTo>
                <a:lnTo>
                  <a:pt x="374571" y="1062628"/>
                </a:lnTo>
                <a:lnTo>
                  <a:pt x="375723" y="1062628"/>
                </a:lnTo>
                <a:lnTo>
                  <a:pt x="376876" y="1064933"/>
                </a:lnTo>
                <a:lnTo>
                  <a:pt x="378028" y="1064933"/>
                </a:lnTo>
                <a:lnTo>
                  <a:pt x="379181" y="1070696"/>
                </a:lnTo>
                <a:lnTo>
                  <a:pt x="379181" y="1071848"/>
                </a:lnTo>
                <a:lnTo>
                  <a:pt x="379181" y="1071848"/>
                </a:lnTo>
                <a:lnTo>
                  <a:pt x="379181" y="1071848"/>
                </a:lnTo>
                <a:lnTo>
                  <a:pt x="378028" y="1071848"/>
                </a:lnTo>
                <a:lnTo>
                  <a:pt x="378028" y="1071848"/>
                </a:lnTo>
                <a:lnTo>
                  <a:pt x="378028" y="1071848"/>
                </a:lnTo>
                <a:lnTo>
                  <a:pt x="378028" y="1073001"/>
                </a:lnTo>
                <a:lnTo>
                  <a:pt x="379181" y="1074154"/>
                </a:lnTo>
                <a:lnTo>
                  <a:pt x="381486" y="1074154"/>
                </a:lnTo>
                <a:lnTo>
                  <a:pt x="381486" y="1074154"/>
                </a:lnTo>
                <a:lnTo>
                  <a:pt x="381486" y="1075306"/>
                </a:lnTo>
                <a:lnTo>
                  <a:pt x="380333" y="1075306"/>
                </a:lnTo>
                <a:lnTo>
                  <a:pt x="379181" y="1075306"/>
                </a:lnTo>
                <a:lnTo>
                  <a:pt x="379181" y="1075306"/>
                </a:lnTo>
                <a:lnTo>
                  <a:pt x="379181" y="1075306"/>
                </a:lnTo>
                <a:lnTo>
                  <a:pt x="379181" y="1075306"/>
                </a:lnTo>
                <a:lnTo>
                  <a:pt x="379181" y="1075306"/>
                </a:lnTo>
                <a:lnTo>
                  <a:pt x="380333" y="1075306"/>
                </a:lnTo>
                <a:lnTo>
                  <a:pt x="382638" y="1075306"/>
                </a:lnTo>
                <a:lnTo>
                  <a:pt x="382638" y="1075306"/>
                </a:lnTo>
                <a:lnTo>
                  <a:pt x="382638" y="1076459"/>
                </a:lnTo>
                <a:lnTo>
                  <a:pt x="382638" y="1076459"/>
                </a:lnTo>
                <a:lnTo>
                  <a:pt x="382638" y="1076459"/>
                </a:lnTo>
                <a:lnTo>
                  <a:pt x="382638" y="1077611"/>
                </a:lnTo>
                <a:lnTo>
                  <a:pt x="382638" y="1078764"/>
                </a:lnTo>
                <a:lnTo>
                  <a:pt x="382638" y="1081069"/>
                </a:lnTo>
                <a:lnTo>
                  <a:pt x="382638" y="1082221"/>
                </a:lnTo>
                <a:lnTo>
                  <a:pt x="382638" y="1082221"/>
                </a:lnTo>
                <a:lnTo>
                  <a:pt x="382638" y="1082221"/>
                </a:lnTo>
                <a:lnTo>
                  <a:pt x="382638" y="1082221"/>
                </a:lnTo>
                <a:lnTo>
                  <a:pt x="382638" y="1082221"/>
                </a:lnTo>
                <a:lnTo>
                  <a:pt x="382638" y="1082221"/>
                </a:lnTo>
                <a:lnTo>
                  <a:pt x="382638" y="1083374"/>
                </a:lnTo>
                <a:lnTo>
                  <a:pt x="381486" y="1084526"/>
                </a:lnTo>
                <a:lnTo>
                  <a:pt x="381486" y="1085679"/>
                </a:lnTo>
                <a:lnTo>
                  <a:pt x="381486" y="1086831"/>
                </a:lnTo>
                <a:lnTo>
                  <a:pt x="382638" y="1086831"/>
                </a:lnTo>
                <a:lnTo>
                  <a:pt x="383791" y="1086831"/>
                </a:lnTo>
                <a:lnTo>
                  <a:pt x="384943" y="1086831"/>
                </a:lnTo>
                <a:lnTo>
                  <a:pt x="386096" y="1086831"/>
                </a:lnTo>
                <a:lnTo>
                  <a:pt x="386096" y="1086831"/>
                </a:lnTo>
                <a:lnTo>
                  <a:pt x="387248" y="1086831"/>
                </a:lnTo>
                <a:lnTo>
                  <a:pt x="387248" y="1086831"/>
                </a:lnTo>
                <a:lnTo>
                  <a:pt x="387248" y="1086831"/>
                </a:lnTo>
                <a:lnTo>
                  <a:pt x="387248" y="1086831"/>
                </a:lnTo>
                <a:lnTo>
                  <a:pt x="387248" y="1086831"/>
                </a:lnTo>
                <a:lnTo>
                  <a:pt x="386096" y="1086831"/>
                </a:lnTo>
                <a:lnTo>
                  <a:pt x="383791" y="1086831"/>
                </a:lnTo>
                <a:lnTo>
                  <a:pt x="382638" y="1086831"/>
                </a:lnTo>
                <a:lnTo>
                  <a:pt x="381486" y="1086831"/>
                </a:lnTo>
                <a:lnTo>
                  <a:pt x="381486" y="1087984"/>
                </a:lnTo>
                <a:lnTo>
                  <a:pt x="381486" y="1089136"/>
                </a:lnTo>
                <a:lnTo>
                  <a:pt x="381486" y="1090289"/>
                </a:lnTo>
                <a:lnTo>
                  <a:pt x="381486" y="1091441"/>
                </a:lnTo>
                <a:lnTo>
                  <a:pt x="382638" y="1091441"/>
                </a:lnTo>
                <a:lnTo>
                  <a:pt x="382638" y="1091441"/>
                </a:lnTo>
                <a:lnTo>
                  <a:pt x="383791" y="1092594"/>
                </a:lnTo>
                <a:lnTo>
                  <a:pt x="386096" y="1093747"/>
                </a:lnTo>
                <a:lnTo>
                  <a:pt x="387248" y="1094899"/>
                </a:lnTo>
                <a:lnTo>
                  <a:pt x="387248" y="1096051"/>
                </a:lnTo>
                <a:lnTo>
                  <a:pt x="387248" y="1097204"/>
                </a:lnTo>
                <a:lnTo>
                  <a:pt x="386096" y="1098357"/>
                </a:lnTo>
                <a:lnTo>
                  <a:pt x="380333" y="1099509"/>
                </a:lnTo>
                <a:lnTo>
                  <a:pt x="379181" y="1099509"/>
                </a:lnTo>
                <a:lnTo>
                  <a:pt x="378028" y="1100661"/>
                </a:lnTo>
                <a:lnTo>
                  <a:pt x="376876" y="1101814"/>
                </a:lnTo>
                <a:lnTo>
                  <a:pt x="376876" y="1102967"/>
                </a:lnTo>
                <a:lnTo>
                  <a:pt x="376876" y="1104119"/>
                </a:lnTo>
                <a:lnTo>
                  <a:pt x="378028" y="1105272"/>
                </a:lnTo>
                <a:lnTo>
                  <a:pt x="378028" y="1105272"/>
                </a:lnTo>
                <a:lnTo>
                  <a:pt x="379181" y="1105272"/>
                </a:lnTo>
                <a:lnTo>
                  <a:pt x="379181" y="1105272"/>
                </a:lnTo>
                <a:lnTo>
                  <a:pt x="380333" y="1104119"/>
                </a:lnTo>
                <a:lnTo>
                  <a:pt x="381486" y="1102967"/>
                </a:lnTo>
                <a:lnTo>
                  <a:pt x="382638" y="1101814"/>
                </a:lnTo>
                <a:lnTo>
                  <a:pt x="384943" y="1101814"/>
                </a:lnTo>
                <a:lnTo>
                  <a:pt x="384943" y="1101814"/>
                </a:lnTo>
                <a:lnTo>
                  <a:pt x="384943" y="1102967"/>
                </a:lnTo>
                <a:lnTo>
                  <a:pt x="384943" y="1104119"/>
                </a:lnTo>
                <a:lnTo>
                  <a:pt x="384943" y="1105272"/>
                </a:lnTo>
                <a:lnTo>
                  <a:pt x="383791" y="1106424"/>
                </a:lnTo>
                <a:lnTo>
                  <a:pt x="381486" y="1107577"/>
                </a:lnTo>
                <a:lnTo>
                  <a:pt x="380333" y="1108729"/>
                </a:lnTo>
                <a:lnTo>
                  <a:pt x="381486" y="1108729"/>
                </a:lnTo>
                <a:lnTo>
                  <a:pt x="381486" y="1108729"/>
                </a:lnTo>
                <a:lnTo>
                  <a:pt x="380333" y="1108729"/>
                </a:lnTo>
                <a:lnTo>
                  <a:pt x="379181" y="1108729"/>
                </a:lnTo>
                <a:lnTo>
                  <a:pt x="379181" y="1108729"/>
                </a:lnTo>
                <a:lnTo>
                  <a:pt x="379181" y="1109882"/>
                </a:lnTo>
                <a:lnTo>
                  <a:pt x="379181" y="1111034"/>
                </a:lnTo>
                <a:lnTo>
                  <a:pt x="379181" y="1111034"/>
                </a:lnTo>
                <a:lnTo>
                  <a:pt x="379181" y="1112187"/>
                </a:lnTo>
                <a:lnTo>
                  <a:pt x="379181" y="1113339"/>
                </a:lnTo>
                <a:lnTo>
                  <a:pt x="380333" y="1114492"/>
                </a:lnTo>
                <a:lnTo>
                  <a:pt x="381486" y="1115644"/>
                </a:lnTo>
                <a:lnTo>
                  <a:pt x="381486" y="1115644"/>
                </a:lnTo>
                <a:lnTo>
                  <a:pt x="384943" y="1115644"/>
                </a:lnTo>
                <a:lnTo>
                  <a:pt x="383791" y="1116797"/>
                </a:lnTo>
                <a:lnTo>
                  <a:pt x="383791" y="1117949"/>
                </a:lnTo>
                <a:lnTo>
                  <a:pt x="383791" y="1119102"/>
                </a:lnTo>
                <a:lnTo>
                  <a:pt x="383791" y="1120255"/>
                </a:lnTo>
                <a:lnTo>
                  <a:pt x="383791" y="1121407"/>
                </a:lnTo>
                <a:lnTo>
                  <a:pt x="383791" y="1123712"/>
                </a:lnTo>
                <a:lnTo>
                  <a:pt x="383791" y="1123712"/>
                </a:lnTo>
                <a:lnTo>
                  <a:pt x="382638" y="1123712"/>
                </a:lnTo>
                <a:lnTo>
                  <a:pt x="381486" y="1123712"/>
                </a:lnTo>
                <a:lnTo>
                  <a:pt x="380333" y="1124865"/>
                </a:lnTo>
                <a:lnTo>
                  <a:pt x="379181" y="1126017"/>
                </a:lnTo>
                <a:lnTo>
                  <a:pt x="378028" y="1127170"/>
                </a:lnTo>
                <a:lnTo>
                  <a:pt x="376876" y="1127170"/>
                </a:lnTo>
                <a:lnTo>
                  <a:pt x="373418" y="1127170"/>
                </a:lnTo>
                <a:lnTo>
                  <a:pt x="372266" y="1127170"/>
                </a:lnTo>
                <a:lnTo>
                  <a:pt x="372266" y="1128322"/>
                </a:lnTo>
                <a:lnTo>
                  <a:pt x="378028" y="1128322"/>
                </a:lnTo>
                <a:lnTo>
                  <a:pt x="380333" y="1127170"/>
                </a:lnTo>
                <a:lnTo>
                  <a:pt x="381486" y="1127170"/>
                </a:lnTo>
                <a:lnTo>
                  <a:pt x="382638" y="1128322"/>
                </a:lnTo>
                <a:lnTo>
                  <a:pt x="381486" y="1128322"/>
                </a:lnTo>
                <a:lnTo>
                  <a:pt x="380333" y="1129475"/>
                </a:lnTo>
                <a:lnTo>
                  <a:pt x="380333" y="1130627"/>
                </a:lnTo>
                <a:lnTo>
                  <a:pt x="380333" y="1131780"/>
                </a:lnTo>
                <a:lnTo>
                  <a:pt x="380333" y="1131780"/>
                </a:lnTo>
                <a:lnTo>
                  <a:pt x="380333" y="1131780"/>
                </a:lnTo>
                <a:lnTo>
                  <a:pt x="379181" y="1131780"/>
                </a:lnTo>
                <a:lnTo>
                  <a:pt x="379181" y="1131780"/>
                </a:lnTo>
                <a:lnTo>
                  <a:pt x="379181" y="1131780"/>
                </a:lnTo>
                <a:lnTo>
                  <a:pt x="378028" y="1132932"/>
                </a:lnTo>
                <a:lnTo>
                  <a:pt x="380333" y="1132932"/>
                </a:lnTo>
                <a:lnTo>
                  <a:pt x="380333" y="1134085"/>
                </a:lnTo>
                <a:lnTo>
                  <a:pt x="380333" y="1134085"/>
                </a:lnTo>
                <a:lnTo>
                  <a:pt x="380333" y="1134085"/>
                </a:lnTo>
                <a:lnTo>
                  <a:pt x="380333" y="1134085"/>
                </a:lnTo>
                <a:lnTo>
                  <a:pt x="379181" y="1135237"/>
                </a:lnTo>
                <a:lnTo>
                  <a:pt x="379181" y="1135237"/>
                </a:lnTo>
                <a:lnTo>
                  <a:pt x="379181" y="1135237"/>
                </a:lnTo>
                <a:lnTo>
                  <a:pt x="379181" y="1136390"/>
                </a:lnTo>
                <a:lnTo>
                  <a:pt x="379181" y="1137542"/>
                </a:lnTo>
                <a:lnTo>
                  <a:pt x="379181" y="1137542"/>
                </a:lnTo>
                <a:lnTo>
                  <a:pt x="381486" y="1138695"/>
                </a:lnTo>
                <a:lnTo>
                  <a:pt x="382638" y="1139848"/>
                </a:lnTo>
                <a:lnTo>
                  <a:pt x="383791" y="1139848"/>
                </a:lnTo>
                <a:lnTo>
                  <a:pt x="383791" y="1139848"/>
                </a:lnTo>
                <a:lnTo>
                  <a:pt x="384943" y="1138695"/>
                </a:lnTo>
                <a:lnTo>
                  <a:pt x="384943" y="1137542"/>
                </a:lnTo>
                <a:lnTo>
                  <a:pt x="384943" y="1136390"/>
                </a:lnTo>
                <a:lnTo>
                  <a:pt x="384943" y="1135237"/>
                </a:lnTo>
                <a:lnTo>
                  <a:pt x="386096" y="1135237"/>
                </a:lnTo>
                <a:lnTo>
                  <a:pt x="386096" y="1135237"/>
                </a:lnTo>
                <a:lnTo>
                  <a:pt x="387248" y="1134085"/>
                </a:lnTo>
                <a:lnTo>
                  <a:pt x="387248" y="1134085"/>
                </a:lnTo>
                <a:lnTo>
                  <a:pt x="387248" y="1134085"/>
                </a:lnTo>
                <a:lnTo>
                  <a:pt x="388401" y="1134085"/>
                </a:lnTo>
                <a:lnTo>
                  <a:pt x="388401" y="1134085"/>
                </a:lnTo>
                <a:lnTo>
                  <a:pt x="389554" y="1131780"/>
                </a:lnTo>
                <a:lnTo>
                  <a:pt x="390706" y="1130627"/>
                </a:lnTo>
                <a:lnTo>
                  <a:pt x="391859" y="1130627"/>
                </a:lnTo>
                <a:lnTo>
                  <a:pt x="391859" y="1129475"/>
                </a:lnTo>
                <a:lnTo>
                  <a:pt x="391859" y="1128322"/>
                </a:lnTo>
                <a:lnTo>
                  <a:pt x="393011" y="1129475"/>
                </a:lnTo>
                <a:lnTo>
                  <a:pt x="391859" y="1130627"/>
                </a:lnTo>
                <a:lnTo>
                  <a:pt x="390706" y="1131780"/>
                </a:lnTo>
                <a:lnTo>
                  <a:pt x="390706" y="1132932"/>
                </a:lnTo>
                <a:lnTo>
                  <a:pt x="391859" y="1134085"/>
                </a:lnTo>
                <a:lnTo>
                  <a:pt x="396469" y="1135237"/>
                </a:lnTo>
                <a:lnTo>
                  <a:pt x="397621" y="1137542"/>
                </a:lnTo>
                <a:lnTo>
                  <a:pt x="397621" y="1137542"/>
                </a:lnTo>
                <a:lnTo>
                  <a:pt x="396469" y="1137542"/>
                </a:lnTo>
                <a:lnTo>
                  <a:pt x="395316" y="1137542"/>
                </a:lnTo>
                <a:lnTo>
                  <a:pt x="394164" y="1137542"/>
                </a:lnTo>
                <a:lnTo>
                  <a:pt x="393011" y="1137542"/>
                </a:lnTo>
                <a:lnTo>
                  <a:pt x="393011" y="1138695"/>
                </a:lnTo>
                <a:lnTo>
                  <a:pt x="393011" y="1139848"/>
                </a:lnTo>
                <a:lnTo>
                  <a:pt x="393011" y="1141000"/>
                </a:lnTo>
                <a:lnTo>
                  <a:pt x="391859" y="1141000"/>
                </a:lnTo>
                <a:lnTo>
                  <a:pt x="390706" y="1141000"/>
                </a:lnTo>
                <a:lnTo>
                  <a:pt x="390706" y="1141000"/>
                </a:lnTo>
                <a:lnTo>
                  <a:pt x="390706" y="1141000"/>
                </a:lnTo>
                <a:lnTo>
                  <a:pt x="389554" y="1141000"/>
                </a:lnTo>
                <a:lnTo>
                  <a:pt x="388401" y="1141000"/>
                </a:lnTo>
                <a:lnTo>
                  <a:pt x="387248" y="1142152"/>
                </a:lnTo>
                <a:lnTo>
                  <a:pt x="387248" y="1143305"/>
                </a:lnTo>
                <a:lnTo>
                  <a:pt x="387248" y="1144458"/>
                </a:lnTo>
                <a:lnTo>
                  <a:pt x="387248" y="1146762"/>
                </a:lnTo>
                <a:lnTo>
                  <a:pt x="387248" y="1147915"/>
                </a:lnTo>
                <a:lnTo>
                  <a:pt x="386096" y="1149068"/>
                </a:lnTo>
                <a:lnTo>
                  <a:pt x="386096" y="1149068"/>
                </a:lnTo>
                <a:lnTo>
                  <a:pt x="386096" y="1150220"/>
                </a:lnTo>
                <a:lnTo>
                  <a:pt x="386096" y="1151373"/>
                </a:lnTo>
                <a:lnTo>
                  <a:pt x="386096" y="1151373"/>
                </a:lnTo>
                <a:lnTo>
                  <a:pt x="387248" y="1151373"/>
                </a:lnTo>
                <a:lnTo>
                  <a:pt x="388401" y="1151373"/>
                </a:lnTo>
                <a:lnTo>
                  <a:pt x="388401" y="1152525"/>
                </a:lnTo>
                <a:lnTo>
                  <a:pt x="388401" y="1154830"/>
                </a:lnTo>
                <a:lnTo>
                  <a:pt x="389554" y="1155983"/>
                </a:lnTo>
                <a:lnTo>
                  <a:pt x="387248" y="1155983"/>
                </a:lnTo>
                <a:lnTo>
                  <a:pt x="386096" y="1155983"/>
                </a:lnTo>
                <a:lnTo>
                  <a:pt x="386096" y="1157135"/>
                </a:lnTo>
                <a:lnTo>
                  <a:pt x="386096" y="1159440"/>
                </a:lnTo>
                <a:lnTo>
                  <a:pt x="386096" y="1159440"/>
                </a:lnTo>
                <a:lnTo>
                  <a:pt x="387248" y="1159440"/>
                </a:lnTo>
                <a:lnTo>
                  <a:pt x="387248" y="1160593"/>
                </a:lnTo>
                <a:lnTo>
                  <a:pt x="387248" y="1161745"/>
                </a:lnTo>
                <a:lnTo>
                  <a:pt x="387248" y="1162898"/>
                </a:lnTo>
                <a:lnTo>
                  <a:pt x="388401" y="1166356"/>
                </a:lnTo>
                <a:lnTo>
                  <a:pt x="389554" y="1167508"/>
                </a:lnTo>
                <a:lnTo>
                  <a:pt x="389554" y="1167508"/>
                </a:lnTo>
                <a:lnTo>
                  <a:pt x="389554" y="1167508"/>
                </a:lnTo>
                <a:lnTo>
                  <a:pt x="389554" y="1168661"/>
                </a:lnTo>
                <a:lnTo>
                  <a:pt x="388401" y="1170966"/>
                </a:lnTo>
                <a:lnTo>
                  <a:pt x="388401" y="1173271"/>
                </a:lnTo>
                <a:lnTo>
                  <a:pt x="388401" y="1174423"/>
                </a:lnTo>
                <a:lnTo>
                  <a:pt x="387248" y="1175576"/>
                </a:lnTo>
                <a:lnTo>
                  <a:pt x="384943" y="1176728"/>
                </a:lnTo>
                <a:lnTo>
                  <a:pt x="386096" y="1179033"/>
                </a:lnTo>
                <a:lnTo>
                  <a:pt x="387248" y="1179033"/>
                </a:lnTo>
                <a:lnTo>
                  <a:pt x="388401" y="1179033"/>
                </a:lnTo>
                <a:lnTo>
                  <a:pt x="388401" y="1180186"/>
                </a:lnTo>
                <a:lnTo>
                  <a:pt x="388401" y="1181338"/>
                </a:lnTo>
                <a:lnTo>
                  <a:pt x="388401" y="1182491"/>
                </a:lnTo>
                <a:lnTo>
                  <a:pt x="388401" y="1183643"/>
                </a:lnTo>
                <a:lnTo>
                  <a:pt x="388401" y="1183643"/>
                </a:lnTo>
                <a:lnTo>
                  <a:pt x="388401" y="1183643"/>
                </a:lnTo>
                <a:lnTo>
                  <a:pt x="388401" y="1183643"/>
                </a:lnTo>
                <a:lnTo>
                  <a:pt x="388401" y="1184796"/>
                </a:lnTo>
                <a:lnTo>
                  <a:pt x="388401" y="1184796"/>
                </a:lnTo>
                <a:lnTo>
                  <a:pt x="389554" y="1185949"/>
                </a:lnTo>
                <a:lnTo>
                  <a:pt x="389554" y="1187101"/>
                </a:lnTo>
                <a:lnTo>
                  <a:pt x="389554" y="1187101"/>
                </a:lnTo>
                <a:lnTo>
                  <a:pt x="389554" y="1188253"/>
                </a:lnTo>
                <a:lnTo>
                  <a:pt x="389554" y="1189406"/>
                </a:lnTo>
                <a:lnTo>
                  <a:pt x="389554" y="1190559"/>
                </a:lnTo>
                <a:lnTo>
                  <a:pt x="389554" y="1191711"/>
                </a:lnTo>
                <a:lnTo>
                  <a:pt x="389554" y="1191711"/>
                </a:lnTo>
                <a:lnTo>
                  <a:pt x="388401" y="1191711"/>
                </a:lnTo>
                <a:lnTo>
                  <a:pt x="387248" y="1191711"/>
                </a:lnTo>
                <a:lnTo>
                  <a:pt x="387248" y="1191711"/>
                </a:lnTo>
                <a:lnTo>
                  <a:pt x="386096" y="1191711"/>
                </a:lnTo>
                <a:lnTo>
                  <a:pt x="384943" y="1191711"/>
                </a:lnTo>
                <a:lnTo>
                  <a:pt x="384943" y="1191711"/>
                </a:lnTo>
                <a:lnTo>
                  <a:pt x="383791" y="1191711"/>
                </a:lnTo>
                <a:lnTo>
                  <a:pt x="383791" y="1192863"/>
                </a:lnTo>
                <a:lnTo>
                  <a:pt x="382638" y="1194016"/>
                </a:lnTo>
                <a:lnTo>
                  <a:pt x="380333" y="1194016"/>
                </a:lnTo>
                <a:lnTo>
                  <a:pt x="380333" y="1194016"/>
                </a:lnTo>
                <a:lnTo>
                  <a:pt x="380333" y="1194016"/>
                </a:lnTo>
                <a:lnTo>
                  <a:pt x="380333" y="1194016"/>
                </a:lnTo>
                <a:lnTo>
                  <a:pt x="380333" y="1194016"/>
                </a:lnTo>
                <a:lnTo>
                  <a:pt x="381486" y="1194016"/>
                </a:lnTo>
                <a:lnTo>
                  <a:pt x="382638" y="1194016"/>
                </a:lnTo>
                <a:lnTo>
                  <a:pt x="382638" y="1194016"/>
                </a:lnTo>
                <a:lnTo>
                  <a:pt x="382638" y="1194016"/>
                </a:lnTo>
                <a:lnTo>
                  <a:pt x="382638" y="1194016"/>
                </a:lnTo>
                <a:lnTo>
                  <a:pt x="381486" y="1194016"/>
                </a:lnTo>
                <a:lnTo>
                  <a:pt x="381486" y="1195169"/>
                </a:lnTo>
                <a:lnTo>
                  <a:pt x="381486" y="1196321"/>
                </a:lnTo>
                <a:lnTo>
                  <a:pt x="380333" y="1197474"/>
                </a:lnTo>
                <a:lnTo>
                  <a:pt x="380333" y="1198626"/>
                </a:lnTo>
                <a:lnTo>
                  <a:pt x="380333" y="1200931"/>
                </a:lnTo>
                <a:lnTo>
                  <a:pt x="380333" y="1202084"/>
                </a:lnTo>
                <a:lnTo>
                  <a:pt x="380333" y="1200931"/>
                </a:lnTo>
                <a:lnTo>
                  <a:pt x="379181" y="1200931"/>
                </a:lnTo>
                <a:lnTo>
                  <a:pt x="378028" y="1200931"/>
                </a:lnTo>
                <a:lnTo>
                  <a:pt x="376876" y="1200931"/>
                </a:lnTo>
                <a:lnTo>
                  <a:pt x="378028" y="1200931"/>
                </a:lnTo>
                <a:lnTo>
                  <a:pt x="378028" y="1202084"/>
                </a:lnTo>
                <a:lnTo>
                  <a:pt x="378028" y="1203236"/>
                </a:lnTo>
                <a:lnTo>
                  <a:pt x="376876" y="1204389"/>
                </a:lnTo>
                <a:lnTo>
                  <a:pt x="375723" y="1202084"/>
                </a:lnTo>
                <a:lnTo>
                  <a:pt x="374571" y="1202084"/>
                </a:lnTo>
                <a:lnTo>
                  <a:pt x="373418" y="1202084"/>
                </a:lnTo>
                <a:lnTo>
                  <a:pt x="372266" y="1202084"/>
                </a:lnTo>
                <a:lnTo>
                  <a:pt x="372266" y="1203236"/>
                </a:lnTo>
                <a:lnTo>
                  <a:pt x="372266" y="1205541"/>
                </a:lnTo>
                <a:lnTo>
                  <a:pt x="372266" y="1207846"/>
                </a:lnTo>
                <a:lnTo>
                  <a:pt x="374571" y="1212457"/>
                </a:lnTo>
                <a:lnTo>
                  <a:pt x="374571" y="1214762"/>
                </a:lnTo>
                <a:lnTo>
                  <a:pt x="374571" y="1217067"/>
                </a:lnTo>
                <a:lnTo>
                  <a:pt x="374571" y="1218219"/>
                </a:lnTo>
                <a:lnTo>
                  <a:pt x="375723" y="1220524"/>
                </a:lnTo>
                <a:lnTo>
                  <a:pt x="376876" y="1223982"/>
                </a:lnTo>
                <a:lnTo>
                  <a:pt x="376876" y="1225134"/>
                </a:lnTo>
                <a:lnTo>
                  <a:pt x="375723" y="1227439"/>
                </a:lnTo>
                <a:lnTo>
                  <a:pt x="375723" y="1230897"/>
                </a:lnTo>
                <a:lnTo>
                  <a:pt x="375723" y="1232050"/>
                </a:lnTo>
                <a:lnTo>
                  <a:pt x="374571" y="1234354"/>
                </a:lnTo>
                <a:lnTo>
                  <a:pt x="374571" y="1234354"/>
                </a:lnTo>
                <a:lnTo>
                  <a:pt x="374571" y="1234354"/>
                </a:lnTo>
                <a:lnTo>
                  <a:pt x="374571" y="1235507"/>
                </a:lnTo>
                <a:lnTo>
                  <a:pt x="375723" y="1237812"/>
                </a:lnTo>
                <a:lnTo>
                  <a:pt x="375723" y="1241270"/>
                </a:lnTo>
                <a:lnTo>
                  <a:pt x="375723" y="1243575"/>
                </a:lnTo>
                <a:lnTo>
                  <a:pt x="375723" y="1244727"/>
                </a:lnTo>
                <a:lnTo>
                  <a:pt x="375723" y="1245880"/>
                </a:lnTo>
                <a:lnTo>
                  <a:pt x="375723" y="1247032"/>
                </a:lnTo>
                <a:lnTo>
                  <a:pt x="375723" y="1247032"/>
                </a:lnTo>
                <a:lnTo>
                  <a:pt x="375723" y="1248185"/>
                </a:lnTo>
                <a:lnTo>
                  <a:pt x="375723" y="1249337"/>
                </a:lnTo>
                <a:lnTo>
                  <a:pt x="375723" y="1250490"/>
                </a:lnTo>
                <a:lnTo>
                  <a:pt x="376876" y="1249337"/>
                </a:lnTo>
                <a:lnTo>
                  <a:pt x="379181" y="1247032"/>
                </a:lnTo>
                <a:lnTo>
                  <a:pt x="382638" y="1240117"/>
                </a:lnTo>
                <a:lnTo>
                  <a:pt x="383791" y="1237812"/>
                </a:lnTo>
                <a:lnTo>
                  <a:pt x="384943" y="1236660"/>
                </a:lnTo>
                <a:lnTo>
                  <a:pt x="386096" y="1235507"/>
                </a:lnTo>
                <a:lnTo>
                  <a:pt x="386096" y="1233202"/>
                </a:lnTo>
                <a:lnTo>
                  <a:pt x="387248" y="1229744"/>
                </a:lnTo>
                <a:lnTo>
                  <a:pt x="388401" y="1228592"/>
                </a:lnTo>
                <a:lnTo>
                  <a:pt x="388401" y="1228592"/>
                </a:lnTo>
                <a:lnTo>
                  <a:pt x="388401" y="1228592"/>
                </a:lnTo>
                <a:lnTo>
                  <a:pt x="388401" y="1228592"/>
                </a:lnTo>
                <a:lnTo>
                  <a:pt x="389554" y="1225134"/>
                </a:lnTo>
                <a:lnTo>
                  <a:pt x="390706" y="1221677"/>
                </a:lnTo>
                <a:lnTo>
                  <a:pt x="391859" y="1219372"/>
                </a:lnTo>
                <a:lnTo>
                  <a:pt x="391859" y="1218219"/>
                </a:lnTo>
                <a:lnTo>
                  <a:pt x="390706" y="1213609"/>
                </a:lnTo>
                <a:lnTo>
                  <a:pt x="390706" y="1212457"/>
                </a:lnTo>
                <a:lnTo>
                  <a:pt x="389554" y="1211304"/>
                </a:lnTo>
                <a:lnTo>
                  <a:pt x="389554" y="1210151"/>
                </a:lnTo>
                <a:lnTo>
                  <a:pt x="389554" y="1207846"/>
                </a:lnTo>
                <a:lnTo>
                  <a:pt x="390706" y="1206694"/>
                </a:lnTo>
                <a:lnTo>
                  <a:pt x="393011" y="1203236"/>
                </a:lnTo>
                <a:lnTo>
                  <a:pt x="394164" y="1202084"/>
                </a:lnTo>
                <a:lnTo>
                  <a:pt x="395316" y="1202084"/>
                </a:lnTo>
                <a:lnTo>
                  <a:pt x="396469" y="1202084"/>
                </a:lnTo>
                <a:lnTo>
                  <a:pt x="396469" y="1202084"/>
                </a:lnTo>
                <a:lnTo>
                  <a:pt x="396469" y="1202084"/>
                </a:lnTo>
                <a:lnTo>
                  <a:pt x="396469" y="1200931"/>
                </a:lnTo>
                <a:lnTo>
                  <a:pt x="396469" y="1199779"/>
                </a:lnTo>
                <a:lnTo>
                  <a:pt x="396469" y="1198626"/>
                </a:lnTo>
                <a:lnTo>
                  <a:pt x="397621" y="1198626"/>
                </a:lnTo>
                <a:lnTo>
                  <a:pt x="398774" y="1198626"/>
                </a:lnTo>
                <a:lnTo>
                  <a:pt x="398774" y="1198626"/>
                </a:lnTo>
                <a:lnTo>
                  <a:pt x="399926" y="1198626"/>
                </a:lnTo>
                <a:lnTo>
                  <a:pt x="402231" y="1197474"/>
                </a:lnTo>
                <a:lnTo>
                  <a:pt x="402231" y="1197474"/>
                </a:lnTo>
                <a:lnTo>
                  <a:pt x="402231" y="1197474"/>
                </a:lnTo>
                <a:lnTo>
                  <a:pt x="402231" y="1197474"/>
                </a:lnTo>
                <a:lnTo>
                  <a:pt x="402231" y="1196321"/>
                </a:lnTo>
                <a:lnTo>
                  <a:pt x="402231" y="1195169"/>
                </a:lnTo>
                <a:lnTo>
                  <a:pt x="402231" y="1194016"/>
                </a:lnTo>
                <a:lnTo>
                  <a:pt x="402231" y="1192863"/>
                </a:lnTo>
                <a:lnTo>
                  <a:pt x="402231" y="1191711"/>
                </a:lnTo>
                <a:lnTo>
                  <a:pt x="402231" y="1190559"/>
                </a:lnTo>
                <a:lnTo>
                  <a:pt x="402231" y="1189406"/>
                </a:lnTo>
                <a:lnTo>
                  <a:pt x="402231" y="1189406"/>
                </a:lnTo>
                <a:lnTo>
                  <a:pt x="403384" y="1188253"/>
                </a:lnTo>
                <a:lnTo>
                  <a:pt x="403384" y="1188253"/>
                </a:lnTo>
                <a:lnTo>
                  <a:pt x="403384" y="1188253"/>
                </a:lnTo>
                <a:lnTo>
                  <a:pt x="404536" y="1188253"/>
                </a:lnTo>
                <a:lnTo>
                  <a:pt x="405689" y="1188253"/>
                </a:lnTo>
                <a:lnTo>
                  <a:pt x="406842" y="1188253"/>
                </a:lnTo>
                <a:lnTo>
                  <a:pt x="407994" y="1188253"/>
                </a:lnTo>
                <a:lnTo>
                  <a:pt x="407994" y="1187101"/>
                </a:lnTo>
                <a:lnTo>
                  <a:pt x="407994" y="1184796"/>
                </a:lnTo>
                <a:lnTo>
                  <a:pt x="407994" y="1184796"/>
                </a:lnTo>
                <a:lnTo>
                  <a:pt x="409146" y="1183643"/>
                </a:lnTo>
                <a:lnTo>
                  <a:pt x="411452" y="1182491"/>
                </a:lnTo>
                <a:lnTo>
                  <a:pt x="411452" y="1182491"/>
                </a:lnTo>
                <a:lnTo>
                  <a:pt x="412604" y="1182491"/>
                </a:lnTo>
                <a:lnTo>
                  <a:pt x="412604" y="1181338"/>
                </a:lnTo>
                <a:lnTo>
                  <a:pt x="413756" y="1180186"/>
                </a:lnTo>
                <a:lnTo>
                  <a:pt x="413756" y="1179033"/>
                </a:lnTo>
                <a:lnTo>
                  <a:pt x="414909" y="1179033"/>
                </a:lnTo>
                <a:lnTo>
                  <a:pt x="416062" y="1179033"/>
                </a:lnTo>
                <a:lnTo>
                  <a:pt x="416062" y="1179033"/>
                </a:lnTo>
                <a:lnTo>
                  <a:pt x="418367" y="1173271"/>
                </a:lnTo>
                <a:lnTo>
                  <a:pt x="419519" y="1172118"/>
                </a:lnTo>
                <a:lnTo>
                  <a:pt x="421824" y="1169813"/>
                </a:lnTo>
                <a:lnTo>
                  <a:pt x="422977" y="1168661"/>
                </a:lnTo>
                <a:lnTo>
                  <a:pt x="424129" y="1166356"/>
                </a:lnTo>
                <a:lnTo>
                  <a:pt x="425282" y="1165203"/>
                </a:lnTo>
                <a:lnTo>
                  <a:pt x="427587" y="1162898"/>
                </a:lnTo>
                <a:lnTo>
                  <a:pt x="427587" y="1161745"/>
                </a:lnTo>
                <a:lnTo>
                  <a:pt x="427587" y="1160593"/>
                </a:lnTo>
                <a:lnTo>
                  <a:pt x="427587" y="1159440"/>
                </a:lnTo>
                <a:lnTo>
                  <a:pt x="428739" y="1158288"/>
                </a:lnTo>
                <a:lnTo>
                  <a:pt x="431044" y="1155983"/>
                </a:lnTo>
                <a:lnTo>
                  <a:pt x="432197" y="1154830"/>
                </a:lnTo>
                <a:lnTo>
                  <a:pt x="433349" y="1153678"/>
                </a:lnTo>
                <a:lnTo>
                  <a:pt x="433349" y="1152525"/>
                </a:lnTo>
                <a:lnTo>
                  <a:pt x="433349" y="1150220"/>
                </a:lnTo>
                <a:lnTo>
                  <a:pt x="433349" y="1149068"/>
                </a:lnTo>
                <a:lnTo>
                  <a:pt x="434502" y="1147915"/>
                </a:lnTo>
                <a:lnTo>
                  <a:pt x="435655" y="1146762"/>
                </a:lnTo>
                <a:lnTo>
                  <a:pt x="436807" y="1146762"/>
                </a:lnTo>
                <a:lnTo>
                  <a:pt x="439112" y="1146762"/>
                </a:lnTo>
                <a:lnTo>
                  <a:pt x="440265" y="1145610"/>
                </a:lnTo>
                <a:lnTo>
                  <a:pt x="444875" y="1139848"/>
                </a:lnTo>
                <a:lnTo>
                  <a:pt x="444875" y="1138695"/>
                </a:lnTo>
                <a:lnTo>
                  <a:pt x="446027" y="1134085"/>
                </a:lnTo>
                <a:lnTo>
                  <a:pt x="446027" y="1132932"/>
                </a:lnTo>
                <a:lnTo>
                  <a:pt x="444875" y="1132932"/>
                </a:lnTo>
                <a:lnTo>
                  <a:pt x="443722" y="1131780"/>
                </a:lnTo>
                <a:lnTo>
                  <a:pt x="442570" y="1130627"/>
                </a:lnTo>
                <a:lnTo>
                  <a:pt x="441417" y="1129475"/>
                </a:lnTo>
                <a:lnTo>
                  <a:pt x="441417" y="1128322"/>
                </a:lnTo>
                <a:lnTo>
                  <a:pt x="441417" y="1127170"/>
                </a:lnTo>
                <a:lnTo>
                  <a:pt x="442570" y="1124865"/>
                </a:lnTo>
                <a:lnTo>
                  <a:pt x="442570" y="1123712"/>
                </a:lnTo>
                <a:lnTo>
                  <a:pt x="442570" y="1122560"/>
                </a:lnTo>
                <a:lnTo>
                  <a:pt x="441417" y="1121407"/>
                </a:lnTo>
                <a:lnTo>
                  <a:pt x="440265" y="1121407"/>
                </a:lnTo>
                <a:lnTo>
                  <a:pt x="439112" y="1120255"/>
                </a:lnTo>
                <a:lnTo>
                  <a:pt x="439112" y="1117949"/>
                </a:lnTo>
                <a:lnTo>
                  <a:pt x="440265" y="1114492"/>
                </a:lnTo>
                <a:lnTo>
                  <a:pt x="440265" y="1113339"/>
                </a:lnTo>
                <a:lnTo>
                  <a:pt x="440265" y="1112187"/>
                </a:lnTo>
                <a:lnTo>
                  <a:pt x="440265" y="1111034"/>
                </a:lnTo>
                <a:lnTo>
                  <a:pt x="440265" y="1111034"/>
                </a:lnTo>
                <a:lnTo>
                  <a:pt x="440265" y="1111034"/>
                </a:lnTo>
                <a:lnTo>
                  <a:pt x="439112" y="1111034"/>
                </a:lnTo>
                <a:lnTo>
                  <a:pt x="435655" y="1112187"/>
                </a:lnTo>
                <a:lnTo>
                  <a:pt x="434502" y="1112187"/>
                </a:lnTo>
                <a:lnTo>
                  <a:pt x="434502" y="1111034"/>
                </a:lnTo>
                <a:lnTo>
                  <a:pt x="434502" y="1109882"/>
                </a:lnTo>
                <a:lnTo>
                  <a:pt x="435655" y="1109882"/>
                </a:lnTo>
                <a:lnTo>
                  <a:pt x="435655" y="1108729"/>
                </a:lnTo>
                <a:lnTo>
                  <a:pt x="435655" y="1107577"/>
                </a:lnTo>
                <a:lnTo>
                  <a:pt x="435655" y="1106424"/>
                </a:lnTo>
                <a:lnTo>
                  <a:pt x="434502" y="1105272"/>
                </a:lnTo>
                <a:lnTo>
                  <a:pt x="434502" y="1104119"/>
                </a:lnTo>
                <a:lnTo>
                  <a:pt x="434502" y="1102967"/>
                </a:lnTo>
                <a:lnTo>
                  <a:pt x="434502" y="1101814"/>
                </a:lnTo>
                <a:lnTo>
                  <a:pt x="434502" y="1100661"/>
                </a:lnTo>
                <a:lnTo>
                  <a:pt x="434502" y="1099509"/>
                </a:lnTo>
                <a:lnTo>
                  <a:pt x="433349" y="1098357"/>
                </a:lnTo>
                <a:lnTo>
                  <a:pt x="433349" y="1097204"/>
                </a:lnTo>
                <a:lnTo>
                  <a:pt x="433349" y="1096051"/>
                </a:lnTo>
                <a:lnTo>
                  <a:pt x="433349" y="1092594"/>
                </a:lnTo>
                <a:lnTo>
                  <a:pt x="433349" y="1091441"/>
                </a:lnTo>
                <a:lnTo>
                  <a:pt x="432197" y="1089136"/>
                </a:lnTo>
                <a:lnTo>
                  <a:pt x="432197" y="1087984"/>
                </a:lnTo>
                <a:lnTo>
                  <a:pt x="432197" y="1086831"/>
                </a:lnTo>
                <a:lnTo>
                  <a:pt x="433349" y="1085679"/>
                </a:lnTo>
                <a:lnTo>
                  <a:pt x="433349" y="1084526"/>
                </a:lnTo>
                <a:lnTo>
                  <a:pt x="433349" y="1083374"/>
                </a:lnTo>
                <a:lnTo>
                  <a:pt x="433349" y="1082221"/>
                </a:lnTo>
                <a:lnTo>
                  <a:pt x="433349" y="1081069"/>
                </a:lnTo>
                <a:lnTo>
                  <a:pt x="433349" y="1079916"/>
                </a:lnTo>
                <a:lnTo>
                  <a:pt x="432197" y="1078764"/>
                </a:lnTo>
                <a:lnTo>
                  <a:pt x="428739" y="1076459"/>
                </a:lnTo>
                <a:lnTo>
                  <a:pt x="427587" y="1076459"/>
                </a:lnTo>
                <a:lnTo>
                  <a:pt x="426434" y="1075306"/>
                </a:lnTo>
                <a:lnTo>
                  <a:pt x="426434" y="1074154"/>
                </a:lnTo>
                <a:lnTo>
                  <a:pt x="426434" y="1074154"/>
                </a:lnTo>
                <a:lnTo>
                  <a:pt x="425282" y="1074154"/>
                </a:lnTo>
                <a:lnTo>
                  <a:pt x="424129" y="1074154"/>
                </a:lnTo>
                <a:lnTo>
                  <a:pt x="424129" y="1074154"/>
                </a:lnTo>
                <a:lnTo>
                  <a:pt x="424129" y="1073001"/>
                </a:lnTo>
                <a:lnTo>
                  <a:pt x="424129" y="1071848"/>
                </a:lnTo>
                <a:lnTo>
                  <a:pt x="422977" y="1071848"/>
                </a:lnTo>
                <a:lnTo>
                  <a:pt x="421824" y="1071848"/>
                </a:lnTo>
                <a:lnTo>
                  <a:pt x="421824" y="1071848"/>
                </a:lnTo>
                <a:lnTo>
                  <a:pt x="420672" y="1070696"/>
                </a:lnTo>
                <a:lnTo>
                  <a:pt x="420672" y="1069543"/>
                </a:lnTo>
                <a:lnTo>
                  <a:pt x="420672" y="1068391"/>
                </a:lnTo>
                <a:lnTo>
                  <a:pt x="420672" y="1067238"/>
                </a:lnTo>
                <a:lnTo>
                  <a:pt x="420672" y="1066086"/>
                </a:lnTo>
                <a:lnTo>
                  <a:pt x="419519" y="1064933"/>
                </a:lnTo>
                <a:lnTo>
                  <a:pt x="419519" y="1063781"/>
                </a:lnTo>
                <a:lnTo>
                  <a:pt x="419519" y="1062628"/>
                </a:lnTo>
                <a:lnTo>
                  <a:pt x="419519" y="1060323"/>
                </a:lnTo>
                <a:lnTo>
                  <a:pt x="418367" y="1058018"/>
                </a:lnTo>
                <a:lnTo>
                  <a:pt x="418367" y="1056866"/>
                </a:lnTo>
                <a:lnTo>
                  <a:pt x="418367" y="1055713"/>
                </a:lnTo>
                <a:lnTo>
                  <a:pt x="418367" y="1054560"/>
                </a:lnTo>
                <a:lnTo>
                  <a:pt x="418367" y="1054560"/>
                </a:lnTo>
                <a:lnTo>
                  <a:pt x="418367" y="1053408"/>
                </a:lnTo>
                <a:lnTo>
                  <a:pt x="418367" y="1052256"/>
                </a:lnTo>
                <a:lnTo>
                  <a:pt x="417214" y="1051103"/>
                </a:lnTo>
                <a:lnTo>
                  <a:pt x="416062" y="1049950"/>
                </a:lnTo>
                <a:lnTo>
                  <a:pt x="414909" y="1048798"/>
                </a:lnTo>
                <a:lnTo>
                  <a:pt x="413756" y="1047646"/>
                </a:lnTo>
                <a:lnTo>
                  <a:pt x="413756" y="1046493"/>
                </a:lnTo>
                <a:lnTo>
                  <a:pt x="413756" y="1045340"/>
                </a:lnTo>
                <a:lnTo>
                  <a:pt x="413756" y="1044188"/>
                </a:lnTo>
                <a:lnTo>
                  <a:pt x="413756" y="1043035"/>
                </a:lnTo>
                <a:lnTo>
                  <a:pt x="413756" y="1041883"/>
                </a:lnTo>
                <a:lnTo>
                  <a:pt x="413756" y="1040730"/>
                </a:lnTo>
                <a:lnTo>
                  <a:pt x="414909" y="1039578"/>
                </a:lnTo>
                <a:lnTo>
                  <a:pt x="416062" y="1039578"/>
                </a:lnTo>
                <a:lnTo>
                  <a:pt x="418367" y="1039578"/>
                </a:lnTo>
                <a:lnTo>
                  <a:pt x="419519" y="1038425"/>
                </a:lnTo>
                <a:lnTo>
                  <a:pt x="419519" y="1038425"/>
                </a:lnTo>
                <a:lnTo>
                  <a:pt x="419519" y="1037273"/>
                </a:lnTo>
                <a:lnTo>
                  <a:pt x="419519" y="1036120"/>
                </a:lnTo>
                <a:lnTo>
                  <a:pt x="418367" y="1033815"/>
                </a:lnTo>
                <a:lnTo>
                  <a:pt x="418367" y="1032663"/>
                </a:lnTo>
                <a:lnTo>
                  <a:pt x="418367" y="1031510"/>
                </a:lnTo>
                <a:lnTo>
                  <a:pt x="418367" y="1031510"/>
                </a:lnTo>
                <a:lnTo>
                  <a:pt x="418367" y="1030358"/>
                </a:lnTo>
                <a:lnTo>
                  <a:pt x="418367" y="1029205"/>
                </a:lnTo>
                <a:lnTo>
                  <a:pt x="418367" y="1028052"/>
                </a:lnTo>
                <a:lnTo>
                  <a:pt x="418367" y="1024595"/>
                </a:lnTo>
                <a:lnTo>
                  <a:pt x="418367" y="1023442"/>
                </a:lnTo>
                <a:lnTo>
                  <a:pt x="416062" y="1013070"/>
                </a:lnTo>
                <a:lnTo>
                  <a:pt x="416062" y="1007307"/>
                </a:lnTo>
                <a:lnTo>
                  <a:pt x="416062" y="1006155"/>
                </a:lnTo>
                <a:lnTo>
                  <a:pt x="416062" y="1005002"/>
                </a:lnTo>
                <a:lnTo>
                  <a:pt x="416062" y="1005002"/>
                </a:lnTo>
                <a:lnTo>
                  <a:pt x="416062" y="1005002"/>
                </a:lnTo>
                <a:lnTo>
                  <a:pt x="413756" y="1002697"/>
                </a:lnTo>
                <a:lnTo>
                  <a:pt x="413756" y="1001545"/>
                </a:lnTo>
                <a:lnTo>
                  <a:pt x="412604" y="998087"/>
                </a:lnTo>
                <a:lnTo>
                  <a:pt x="412604" y="996934"/>
                </a:lnTo>
                <a:lnTo>
                  <a:pt x="412604" y="995782"/>
                </a:lnTo>
                <a:lnTo>
                  <a:pt x="412604" y="995782"/>
                </a:lnTo>
                <a:lnTo>
                  <a:pt x="412604" y="995782"/>
                </a:lnTo>
                <a:lnTo>
                  <a:pt x="412604" y="995782"/>
                </a:lnTo>
                <a:lnTo>
                  <a:pt x="412604" y="995782"/>
                </a:lnTo>
                <a:lnTo>
                  <a:pt x="411452" y="995782"/>
                </a:lnTo>
                <a:lnTo>
                  <a:pt x="411452" y="995782"/>
                </a:lnTo>
                <a:lnTo>
                  <a:pt x="411452" y="995782"/>
                </a:lnTo>
                <a:lnTo>
                  <a:pt x="411452" y="994629"/>
                </a:lnTo>
                <a:lnTo>
                  <a:pt x="411452" y="994629"/>
                </a:lnTo>
                <a:lnTo>
                  <a:pt x="409146" y="993477"/>
                </a:lnTo>
                <a:lnTo>
                  <a:pt x="407994" y="992324"/>
                </a:lnTo>
                <a:lnTo>
                  <a:pt x="406842" y="991172"/>
                </a:lnTo>
                <a:lnTo>
                  <a:pt x="405689" y="990019"/>
                </a:lnTo>
                <a:lnTo>
                  <a:pt x="403384" y="987714"/>
                </a:lnTo>
                <a:lnTo>
                  <a:pt x="403384" y="986562"/>
                </a:lnTo>
                <a:lnTo>
                  <a:pt x="403384" y="985409"/>
                </a:lnTo>
                <a:lnTo>
                  <a:pt x="402231" y="984257"/>
                </a:lnTo>
                <a:lnTo>
                  <a:pt x="401079" y="983104"/>
                </a:lnTo>
                <a:lnTo>
                  <a:pt x="399926" y="983104"/>
                </a:lnTo>
                <a:lnTo>
                  <a:pt x="398774" y="981951"/>
                </a:lnTo>
                <a:lnTo>
                  <a:pt x="390706" y="976189"/>
                </a:lnTo>
                <a:lnTo>
                  <a:pt x="389554" y="975036"/>
                </a:lnTo>
                <a:lnTo>
                  <a:pt x="388401" y="971579"/>
                </a:lnTo>
                <a:lnTo>
                  <a:pt x="387248" y="971579"/>
                </a:lnTo>
                <a:lnTo>
                  <a:pt x="386096" y="971579"/>
                </a:lnTo>
                <a:lnTo>
                  <a:pt x="384943" y="971579"/>
                </a:lnTo>
                <a:lnTo>
                  <a:pt x="384943" y="971579"/>
                </a:lnTo>
                <a:lnTo>
                  <a:pt x="383791" y="970426"/>
                </a:lnTo>
                <a:lnTo>
                  <a:pt x="383791" y="970426"/>
                </a:lnTo>
                <a:lnTo>
                  <a:pt x="383791" y="970426"/>
                </a:lnTo>
                <a:lnTo>
                  <a:pt x="382638" y="970426"/>
                </a:lnTo>
                <a:lnTo>
                  <a:pt x="382638" y="970426"/>
                </a:lnTo>
                <a:lnTo>
                  <a:pt x="381486" y="970426"/>
                </a:lnTo>
                <a:lnTo>
                  <a:pt x="381486" y="970426"/>
                </a:lnTo>
                <a:lnTo>
                  <a:pt x="378028" y="966969"/>
                </a:lnTo>
                <a:lnTo>
                  <a:pt x="373418" y="957748"/>
                </a:lnTo>
                <a:lnTo>
                  <a:pt x="372266" y="957748"/>
                </a:lnTo>
                <a:lnTo>
                  <a:pt x="371113" y="957748"/>
                </a:lnTo>
                <a:lnTo>
                  <a:pt x="371113" y="956596"/>
                </a:lnTo>
                <a:lnTo>
                  <a:pt x="371113" y="955444"/>
                </a:lnTo>
                <a:lnTo>
                  <a:pt x="371113" y="954291"/>
                </a:lnTo>
                <a:lnTo>
                  <a:pt x="369961" y="953138"/>
                </a:lnTo>
                <a:lnTo>
                  <a:pt x="361893" y="946223"/>
                </a:lnTo>
                <a:lnTo>
                  <a:pt x="358435" y="940461"/>
                </a:lnTo>
                <a:lnTo>
                  <a:pt x="358435" y="939308"/>
                </a:lnTo>
                <a:lnTo>
                  <a:pt x="358435" y="938156"/>
                </a:lnTo>
                <a:lnTo>
                  <a:pt x="358435" y="938156"/>
                </a:lnTo>
                <a:lnTo>
                  <a:pt x="358435" y="938156"/>
                </a:lnTo>
                <a:lnTo>
                  <a:pt x="357283" y="938156"/>
                </a:lnTo>
                <a:lnTo>
                  <a:pt x="357283" y="938156"/>
                </a:lnTo>
                <a:lnTo>
                  <a:pt x="357283" y="937003"/>
                </a:lnTo>
                <a:lnTo>
                  <a:pt x="357283" y="934698"/>
                </a:lnTo>
                <a:lnTo>
                  <a:pt x="357283" y="933545"/>
                </a:lnTo>
                <a:lnTo>
                  <a:pt x="356130" y="931240"/>
                </a:lnTo>
                <a:lnTo>
                  <a:pt x="356130" y="930088"/>
                </a:lnTo>
                <a:lnTo>
                  <a:pt x="356130" y="930088"/>
                </a:lnTo>
                <a:lnTo>
                  <a:pt x="356130" y="930088"/>
                </a:lnTo>
                <a:lnTo>
                  <a:pt x="356130" y="928935"/>
                </a:lnTo>
                <a:lnTo>
                  <a:pt x="356130" y="928935"/>
                </a:lnTo>
                <a:lnTo>
                  <a:pt x="356130" y="927783"/>
                </a:lnTo>
                <a:lnTo>
                  <a:pt x="356130" y="926630"/>
                </a:lnTo>
                <a:lnTo>
                  <a:pt x="356130" y="926630"/>
                </a:lnTo>
                <a:lnTo>
                  <a:pt x="353825" y="924325"/>
                </a:lnTo>
                <a:lnTo>
                  <a:pt x="353825" y="924325"/>
                </a:lnTo>
                <a:lnTo>
                  <a:pt x="353825" y="923173"/>
                </a:lnTo>
                <a:lnTo>
                  <a:pt x="353825" y="922020"/>
                </a:lnTo>
                <a:lnTo>
                  <a:pt x="354978" y="919715"/>
                </a:lnTo>
                <a:lnTo>
                  <a:pt x="354978" y="918563"/>
                </a:lnTo>
                <a:lnTo>
                  <a:pt x="354978" y="917410"/>
                </a:lnTo>
                <a:lnTo>
                  <a:pt x="354978" y="916257"/>
                </a:lnTo>
                <a:lnTo>
                  <a:pt x="354978" y="916257"/>
                </a:lnTo>
                <a:lnTo>
                  <a:pt x="354978" y="915105"/>
                </a:lnTo>
                <a:lnTo>
                  <a:pt x="357283" y="915105"/>
                </a:lnTo>
                <a:lnTo>
                  <a:pt x="357283" y="915105"/>
                </a:lnTo>
                <a:lnTo>
                  <a:pt x="358435" y="915105"/>
                </a:lnTo>
                <a:lnTo>
                  <a:pt x="359588" y="913953"/>
                </a:lnTo>
                <a:lnTo>
                  <a:pt x="361893" y="910495"/>
                </a:lnTo>
                <a:lnTo>
                  <a:pt x="363045" y="910495"/>
                </a:lnTo>
                <a:lnTo>
                  <a:pt x="364198" y="910495"/>
                </a:lnTo>
                <a:lnTo>
                  <a:pt x="365351" y="910495"/>
                </a:lnTo>
                <a:lnTo>
                  <a:pt x="367655" y="911647"/>
                </a:lnTo>
                <a:lnTo>
                  <a:pt x="368808" y="911647"/>
                </a:lnTo>
                <a:lnTo>
                  <a:pt x="368808" y="911647"/>
                </a:lnTo>
                <a:lnTo>
                  <a:pt x="368808" y="911647"/>
                </a:lnTo>
                <a:lnTo>
                  <a:pt x="368808" y="910495"/>
                </a:lnTo>
                <a:lnTo>
                  <a:pt x="368808" y="910495"/>
                </a:lnTo>
                <a:lnTo>
                  <a:pt x="368808" y="910495"/>
                </a:lnTo>
                <a:lnTo>
                  <a:pt x="368808" y="910495"/>
                </a:lnTo>
                <a:lnTo>
                  <a:pt x="368808" y="910495"/>
                </a:lnTo>
                <a:lnTo>
                  <a:pt x="368808" y="910495"/>
                </a:lnTo>
                <a:lnTo>
                  <a:pt x="368808" y="910495"/>
                </a:lnTo>
                <a:lnTo>
                  <a:pt x="368808" y="910495"/>
                </a:lnTo>
                <a:lnTo>
                  <a:pt x="368808" y="910495"/>
                </a:lnTo>
                <a:lnTo>
                  <a:pt x="368808" y="910495"/>
                </a:lnTo>
                <a:lnTo>
                  <a:pt x="368808" y="910495"/>
                </a:lnTo>
                <a:lnTo>
                  <a:pt x="368808" y="909343"/>
                </a:lnTo>
                <a:lnTo>
                  <a:pt x="368808" y="908190"/>
                </a:lnTo>
                <a:lnTo>
                  <a:pt x="368808" y="908190"/>
                </a:lnTo>
                <a:lnTo>
                  <a:pt x="368808" y="908190"/>
                </a:lnTo>
                <a:lnTo>
                  <a:pt x="371113" y="908190"/>
                </a:lnTo>
                <a:lnTo>
                  <a:pt x="372266" y="908190"/>
                </a:lnTo>
                <a:lnTo>
                  <a:pt x="373418" y="907037"/>
                </a:lnTo>
                <a:lnTo>
                  <a:pt x="374571" y="907037"/>
                </a:lnTo>
                <a:lnTo>
                  <a:pt x="375723" y="908190"/>
                </a:lnTo>
                <a:lnTo>
                  <a:pt x="376876" y="909343"/>
                </a:lnTo>
                <a:lnTo>
                  <a:pt x="376876" y="910495"/>
                </a:lnTo>
                <a:lnTo>
                  <a:pt x="378028" y="908190"/>
                </a:lnTo>
                <a:lnTo>
                  <a:pt x="379181" y="904732"/>
                </a:lnTo>
                <a:lnTo>
                  <a:pt x="379181" y="901275"/>
                </a:lnTo>
                <a:lnTo>
                  <a:pt x="378028" y="892055"/>
                </a:lnTo>
                <a:lnTo>
                  <a:pt x="378028" y="888597"/>
                </a:lnTo>
                <a:lnTo>
                  <a:pt x="378028" y="887444"/>
                </a:lnTo>
                <a:lnTo>
                  <a:pt x="378028" y="885139"/>
                </a:lnTo>
                <a:lnTo>
                  <a:pt x="378028" y="883987"/>
                </a:lnTo>
                <a:lnTo>
                  <a:pt x="380333" y="877072"/>
                </a:lnTo>
                <a:lnTo>
                  <a:pt x="380333" y="875919"/>
                </a:lnTo>
                <a:lnTo>
                  <a:pt x="380333" y="873614"/>
                </a:lnTo>
                <a:lnTo>
                  <a:pt x="380333" y="872462"/>
                </a:lnTo>
                <a:lnTo>
                  <a:pt x="381486" y="870156"/>
                </a:lnTo>
                <a:lnTo>
                  <a:pt x="381486" y="869004"/>
                </a:lnTo>
                <a:lnTo>
                  <a:pt x="381486" y="867852"/>
                </a:lnTo>
                <a:lnTo>
                  <a:pt x="380333" y="865546"/>
                </a:lnTo>
                <a:lnTo>
                  <a:pt x="380333" y="864394"/>
                </a:lnTo>
                <a:lnTo>
                  <a:pt x="380333" y="864394"/>
                </a:lnTo>
                <a:lnTo>
                  <a:pt x="381486" y="864394"/>
                </a:lnTo>
                <a:lnTo>
                  <a:pt x="382638" y="864394"/>
                </a:lnTo>
                <a:lnTo>
                  <a:pt x="383791" y="864394"/>
                </a:lnTo>
                <a:lnTo>
                  <a:pt x="384943" y="864394"/>
                </a:lnTo>
                <a:lnTo>
                  <a:pt x="384943" y="864394"/>
                </a:lnTo>
                <a:lnTo>
                  <a:pt x="384943" y="864394"/>
                </a:lnTo>
                <a:lnTo>
                  <a:pt x="386096" y="863242"/>
                </a:lnTo>
                <a:lnTo>
                  <a:pt x="387248" y="862089"/>
                </a:lnTo>
                <a:lnTo>
                  <a:pt x="387248" y="860936"/>
                </a:lnTo>
                <a:lnTo>
                  <a:pt x="387248" y="859784"/>
                </a:lnTo>
                <a:lnTo>
                  <a:pt x="388401" y="858631"/>
                </a:lnTo>
                <a:lnTo>
                  <a:pt x="389554" y="858631"/>
                </a:lnTo>
                <a:lnTo>
                  <a:pt x="393011" y="858631"/>
                </a:lnTo>
                <a:lnTo>
                  <a:pt x="394164" y="858631"/>
                </a:lnTo>
                <a:lnTo>
                  <a:pt x="394164" y="858631"/>
                </a:lnTo>
                <a:lnTo>
                  <a:pt x="394164" y="858631"/>
                </a:lnTo>
                <a:lnTo>
                  <a:pt x="395316" y="858631"/>
                </a:lnTo>
                <a:lnTo>
                  <a:pt x="395316" y="858631"/>
                </a:lnTo>
                <a:lnTo>
                  <a:pt x="396469" y="857479"/>
                </a:lnTo>
                <a:lnTo>
                  <a:pt x="396469" y="856326"/>
                </a:lnTo>
                <a:lnTo>
                  <a:pt x="396469" y="855174"/>
                </a:lnTo>
                <a:lnTo>
                  <a:pt x="396469" y="854021"/>
                </a:lnTo>
                <a:lnTo>
                  <a:pt x="396469" y="852869"/>
                </a:lnTo>
                <a:lnTo>
                  <a:pt x="397621" y="851716"/>
                </a:lnTo>
                <a:lnTo>
                  <a:pt x="399926" y="849411"/>
                </a:lnTo>
                <a:lnTo>
                  <a:pt x="399926" y="848259"/>
                </a:lnTo>
                <a:lnTo>
                  <a:pt x="399926" y="844801"/>
                </a:lnTo>
                <a:lnTo>
                  <a:pt x="401079" y="842496"/>
                </a:lnTo>
                <a:lnTo>
                  <a:pt x="401079" y="841343"/>
                </a:lnTo>
                <a:lnTo>
                  <a:pt x="399926" y="840191"/>
                </a:lnTo>
                <a:lnTo>
                  <a:pt x="398774" y="839038"/>
                </a:lnTo>
                <a:lnTo>
                  <a:pt x="397621" y="837886"/>
                </a:lnTo>
                <a:lnTo>
                  <a:pt x="397621" y="835581"/>
                </a:lnTo>
                <a:lnTo>
                  <a:pt x="396469" y="836733"/>
                </a:lnTo>
                <a:lnTo>
                  <a:pt x="396469" y="837886"/>
                </a:lnTo>
                <a:lnTo>
                  <a:pt x="396469" y="840191"/>
                </a:lnTo>
                <a:lnTo>
                  <a:pt x="395316" y="841343"/>
                </a:lnTo>
                <a:lnTo>
                  <a:pt x="391859" y="844801"/>
                </a:lnTo>
                <a:lnTo>
                  <a:pt x="389554" y="847106"/>
                </a:lnTo>
                <a:lnTo>
                  <a:pt x="388401" y="848259"/>
                </a:lnTo>
                <a:lnTo>
                  <a:pt x="387248" y="847106"/>
                </a:lnTo>
                <a:lnTo>
                  <a:pt x="387248" y="845954"/>
                </a:lnTo>
                <a:lnTo>
                  <a:pt x="386096" y="841343"/>
                </a:lnTo>
                <a:lnTo>
                  <a:pt x="384943" y="839038"/>
                </a:lnTo>
                <a:lnTo>
                  <a:pt x="384943" y="837886"/>
                </a:lnTo>
                <a:lnTo>
                  <a:pt x="386096" y="836733"/>
                </a:lnTo>
                <a:lnTo>
                  <a:pt x="386096" y="835581"/>
                </a:lnTo>
                <a:lnTo>
                  <a:pt x="386096" y="834428"/>
                </a:lnTo>
                <a:lnTo>
                  <a:pt x="382638" y="828666"/>
                </a:lnTo>
                <a:lnTo>
                  <a:pt x="382638" y="827513"/>
                </a:lnTo>
                <a:lnTo>
                  <a:pt x="382638" y="826361"/>
                </a:lnTo>
                <a:lnTo>
                  <a:pt x="382638" y="825208"/>
                </a:lnTo>
                <a:lnTo>
                  <a:pt x="382638" y="824055"/>
                </a:lnTo>
                <a:lnTo>
                  <a:pt x="382638" y="822903"/>
                </a:lnTo>
                <a:lnTo>
                  <a:pt x="382638" y="821751"/>
                </a:lnTo>
                <a:lnTo>
                  <a:pt x="381486" y="820598"/>
                </a:lnTo>
                <a:lnTo>
                  <a:pt x="379181" y="819445"/>
                </a:lnTo>
                <a:lnTo>
                  <a:pt x="378028" y="818293"/>
                </a:lnTo>
                <a:lnTo>
                  <a:pt x="378028" y="815988"/>
                </a:lnTo>
                <a:lnTo>
                  <a:pt x="378028" y="814835"/>
                </a:lnTo>
                <a:lnTo>
                  <a:pt x="375723" y="813683"/>
                </a:lnTo>
                <a:lnTo>
                  <a:pt x="375723" y="812530"/>
                </a:lnTo>
                <a:lnTo>
                  <a:pt x="375723" y="811378"/>
                </a:lnTo>
                <a:lnTo>
                  <a:pt x="376876" y="810225"/>
                </a:lnTo>
                <a:lnTo>
                  <a:pt x="378028" y="810225"/>
                </a:lnTo>
                <a:lnTo>
                  <a:pt x="379181" y="809073"/>
                </a:lnTo>
                <a:lnTo>
                  <a:pt x="380333" y="807920"/>
                </a:lnTo>
                <a:lnTo>
                  <a:pt x="380333" y="806768"/>
                </a:lnTo>
                <a:lnTo>
                  <a:pt x="380333" y="806768"/>
                </a:lnTo>
                <a:lnTo>
                  <a:pt x="379181" y="806768"/>
                </a:lnTo>
                <a:lnTo>
                  <a:pt x="379181" y="806768"/>
                </a:lnTo>
                <a:lnTo>
                  <a:pt x="379181" y="805615"/>
                </a:lnTo>
                <a:lnTo>
                  <a:pt x="379181" y="804463"/>
                </a:lnTo>
                <a:lnTo>
                  <a:pt x="379181" y="804463"/>
                </a:lnTo>
                <a:lnTo>
                  <a:pt x="380333" y="804463"/>
                </a:lnTo>
                <a:lnTo>
                  <a:pt x="381486" y="805615"/>
                </a:lnTo>
                <a:lnTo>
                  <a:pt x="381486" y="803310"/>
                </a:lnTo>
                <a:lnTo>
                  <a:pt x="381486" y="802158"/>
                </a:lnTo>
                <a:lnTo>
                  <a:pt x="380333" y="802158"/>
                </a:lnTo>
                <a:lnTo>
                  <a:pt x="379181" y="802158"/>
                </a:lnTo>
                <a:lnTo>
                  <a:pt x="379181" y="801005"/>
                </a:lnTo>
                <a:lnTo>
                  <a:pt x="379181" y="799853"/>
                </a:lnTo>
                <a:lnTo>
                  <a:pt x="379181" y="798700"/>
                </a:lnTo>
                <a:lnTo>
                  <a:pt x="378028" y="797547"/>
                </a:lnTo>
                <a:lnTo>
                  <a:pt x="376876" y="795242"/>
                </a:lnTo>
                <a:lnTo>
                  <a:pt x="375723" y="794090"/>
                </a:lnTo>
                <a:lnTo>
                  <a:pt x="374571" y="792937"/>
                </a:lnTo>
                <a:lnTo>
                  <a:pt x="373418" y="791785"/>
                </a:lnTo>
                <a:lnTo>
                  <a:pt x="372266" y="791785"/>
                </a:lnTo>
                <a:lnTo>
                  <a:pt x="368808" y="791785"/>
                </a:lnTo>
                <a:lnTo>
                  <a:pt x="367655" y="791785"/>
                </a:lnTo>
                <a:lnTo>
                  <a:pt x="366503" y="790632"/>
                </a:lnTo>
                <a:lnTo>
                  <a:pt x="365351" y="789480"/>
                </a:lnTo>
                <a:lnTo>
                  <a:pt x="365351" y="789480"/>
                </a:lnTo>
                <a:lnTo>
                  <a:pt x="365351" y="788327"/>
                </a:lnTo>
                <a:lnTo>
                  <a:pt x="365351" y="788327"/>
                </a:lnTo>
                <a:lnTo>
                  <a:pt x="364198" y="788327"/>
                </a:lnTo>
                <a:lnTo>
                  <a:pt x="364198" y="788327"/>
                </a:lnTo>
                <a:lnTo>
                  <a:pt x="364198" y="787175"/>
                </a:lnTo>
                <a:lnTo>
                  <a:pt x="364198" y="787175"/>
                </a:lnTo>
                <a:lnTo>
                  <a:pt x="363045" y="786022"/>
                </a:lnTo>
                <a:lnTo>
                  <a:pt x="360741" y="782565"/>
                </a:lnTo>
                <a:lnTo>
                  <a:pt x="359588" y="781412"/>
                </a:lnTo>
                <a:lnTo>
                  <a:pt x="358435" y="781412"/>
                </a:lnTo>
                <a:lnTo>
                  <a:pt x="352673" y="775650"/>
                </a:lnTo>
                <a:lnTo>
                  <a:pt x="352673" y="774497"/>
                </a:lnTo>
                <a:lnTo>
                  <a:pt x="352673" y="773344"/>
                </a:lnTo>
                <a:lnTo>
                  <a:pt x="352673" y="772192"/>
                </a:lnTo>
                <a:lnTo>
                  <a:pt x="352673" y="771040"/>
                </a:lnTo>
                <a:lnTo>
                  <a:pt x="352673" y="769887"/>
                </a:lnTo>
                <a:lnTo>
                  <a:pt x="351520" y="769887"/>
                </a:lnTo>
                <a:lnTo>
                  <a:pt x="350368" y="769887"/>
                </a:lnTo>
                <a:lnTo>
                  <a:pt x="349215" y="769887"/>
                </a:lnTo>
                <a:lnTo>
                  <a:pt x="348063" y="768734"/>
                </a:lnTo>
                <a:lnTo>
                  <a:pt x="348063" y="767582"/>
                </a:lnTo>
                <a:lnTo>
                  <a:pt x="346910" y="765277"/>
                </a:lnTo>
                <a:lnTo>
                  <a:pt x="345758" y="762972"/>
                </a:lnTo>
                <a:lnTo>
                  <a:pt x="345758" y="761819"/>
                </a:lnTo>
                <a:lnTo>
                  <a:pt x="345758" y="760667"/>
                </a:lnTo>
                <a:lnTo>
                  <a:pt x="344605" y="760667"/>
                </a:lnTo>
                <a:lnTo>
                  <a:pt x="343453" y="759514"/>
                </a:lnTo>
                <a:lnTo>
                  <a:pt x="342300" y="758362"/>
                </a:lnTo>
                <a:lnTo>
                  <a:pt x="341147" y="757209"/>
                </a:lnTo>
                <a:lnTo>
                  <a:pt x="331927" y="749141"/>
                </a:lnTo>
                <a:lnTo>
                  <a:pt x="330775" y="747989"/>
                </a:lnTo>
                <a:lnTo>
                  <a:pt x="330775" y="746836"/>
                </a:lnTo>
                <a:lnTo>
                  <a:pt x="330775" y="745684"/>
                </a:lnTo>
                <a:lnTo>
                  <a:pt x="330775" y="744531"/>
                </a:lnTo>
                <a:lnTo>
                  <a:pt x="330775" y="743379"/>
                </a:lnTo>
                <a:lnTo>
                  <a:pt x="330775" y="742226"/>
                </a:lnTo>
                <a:lnTo>
                  <a:pt x="329622" y="741074"/>
                </a:lnTo>
                <a:lnTo>
                  <a:pt x="329622" y="739921"/>
                </a:lnTo>
                <a:lnTo>
                  <a:pt x="329622" y="738769"/>
                </a:lnTo>
                <a:lnTo>
                  <a:pt x="328470" y="737616"/>
                </a:lnTo>
                <a:lnTo>
                  <a:pt x="327317" y="736464"/>
                </a:lnTo>
                <a:lnTo>
                  <a:pt x="327317" y="735311"/>
                </a:lnTo>
                <a:lnTo>
                  <a:pt x="328470" y="735311"/>
                </a:lnTo>
                <a:lnTo>
                  <a:pt x="327317" y="731853"/>
                </a:lnTo>
                <a:lnTo>
                  <a:pt x="327317" y="730701"/>
                </a:lnTo>
                <a:lnTo>
                  <a:pt x="329622" y="727243"/>
                </a:lnTo>
                <a:lnTo>
                  <a:pt x="331927" y="726091"/>
                </a:lnTo>
                <a:lnTo>
                  <a:pt x="331927" y="726091"/>
                </a:lnTo>
                <a:lnTo>
                  <a:pt x="331927" y="726091"/>
                </a:lnTo>
                <a:lnTo>
                  <a:pt x="331927" y="724939"/>
                </a:lnTo>
                <a:lnTo>
                  <a:pt x="331927" y="723786"/>
                </a:lnTo>
                <a:lnTo>
                  <a:pt x="331927" y="723786"/>
                </a:lnTo>
                <a:lnTo>
                  <a:pt x="331927" y="723786"/>
                </a:lnTo>
                <a:lnTo>
                  <a:pt x="330775" y="721481"/>
                </a:lnTo>
                <a:lnTo>
                  <a:pt x="330775" y="720328"/>
                </a:lnTo>
                <a:lnTo>
                  <a:pt x="330775" y="720328"/>
                </a:lnTo>
                <a:lnTo>
                  <a:pt x="329622" y="720328"/>
                </a:lnTo>
                <a:lnTo>
                  <a:pt x="329622" y="720328"/>
                </a:lnTo>
                <a:lnTo>
                  <a:pt x="329622" y="720328"/>
                </a:lnTo>
                <a:lnTo>
                  <a:pt x="329622" y="720328"/>
                </a:lnTo>
                <a:lnTo>
                  <a:pt x="329622" y="720328"/>
                </a:lnTo>
                <a:lnTo>
                  <a:pt x="329622" y="720328"/>
                </a:lnTo>
                <a:lnTo>
                  <a:pt x="329622" y="719176"/>
                </a:lnTo>
                <a:lnTo>
                  <a:pt x="329622" y="719176"/>
                </a:lnTo>
                <a:lnTo>
                  <a:pt x="329622" y="718023"/>
                </a:lnTo>
                <a:lnTo>
                  <a:pt x="328470" y="716871"/>
                </a:lnTo>
                <a:lnTo>
                  <a:pt x="328470" y="715718"/>
                </a:lnTo>
                <a:lnTo>
                  <a:pt x="328470" y="715718"/>
                </a:lnTo>
                <a:lnTo>
                  <a:pt x="328470" y="715718"/>
                </a:lnTo>
                <a:lnTo>
                  <a:pt x="328470" y="715718"/>
                </a:lnTo>
                <a:lnTo>
                  <a:pt x="325012" y="711108"/>
                </a:lnTo>
                <a:lnTo>
                  <a:pt x="323860" y="709956"/>
                </a:lnTo>
                <a:lnTo>
                  <a:pt x="323860" y="708803"/>
                </a:lnTo>
                <a:lnTo>
                  <a:pt x="325012" y="708803"/>
                </a:lnTo>
                <a:lnTo>
                  <a:pt x="325012" y="707651"/>
                </a:lnTo>
                <a:lnTo>
                  <a:pt x="325012" y="706498"/>
                </a:lnTo>
                <a:lnTo>
                  <a:pt x="325012" y="705345"/>
                </a:lnTo>
                <a:lnTo>
                  <a:pt x="323860" y="705345"/>
                </a:lnTo>
                <a:lnTo>
                  <a:pt x="320402" y="704193"/>
                </a:lnTo>
                <a:lnTo>
                  <a:pt x="319250" y="704193"/>
                </a:lnTo>
                <a:lnTo>
                  <a:pt x="319250" y="704193"/>
                </a:lnTo>
                <a:lnTo>
                  <a:pt x="318097" y="707651"/>
                </a:lnTo>
                <a:lnTo>
                  <a:pt x="318097" y="707651"/>
                </a:lnTo>
                <a:lnTo>
                  <a:pt x="316944" y="707651"/>
                </a:lnTo>
                <a:lnTo>
                  <a:pt x="315792" y="706498"/>
                </a:lnTo>
                <a:lnTo>
                  <a:pt x="314640" y="705345"/>
                </a:lnTo>
                <a:lnTo>
                  <a:pt x="313487" y="704193"/>
                </a:lnTo>
                <a:lnTo>
                  <a:pt x="312334" y="703040"/>
                </a:lnTo>
                <a:lnTo>
                  <a:pt x="312334" y="701888"/>
                </a:lnTo>
                <a:lnTo>
                  <a:pt x="312334" y="700735"/>
                </a:lnTo>
                <a:lnTo>
                  <a:pt x="312334" y="699583"/>
                </a:lnTo>
                <a:lnTo>
                  <a:pt x="311182" y="697278"/>
                </a:lnTo>
                <a:lnTo>
                  <a:pt x="310029" y="693820"/>
                </a:lnTo>
                <a:lnTo>
                  <a:pt x="310029" y="692668"/>
                </a:lnTo>
                <a:lnTo>
                  <a:pt x="308877" y="691515"/>
                </a:lnTo>
                <a:lnTo>
                  <a:pt x="307724" y="690363"/>
                </a:lnTo>
                <a:lnTo>
                  <a:pt x="307724" y="689210"/>
                </a:lnTo>
                <a:lnTo>
                  <a:pt x="308877" y="689210"/>
                </a:lnTo>
                <a:lnTo>
                  <a:pt x="308877" y="689210"/>
                </a:lnTo>
                <a:lnTo>
                  <a:pt x="308877" y="689210"/>
                </a:lnTo>
                <a:lnTo>
                  <a:pt x="310029" y="691515"/>
                </a:lnTo>
                <a:lnTo>
                  <a:pt x="310029" y="691515"/>
                </a:lnTo>
                <a:lnTo>
                  <a:pt x="310029" y="691515"/>
                </a:lnTo>
                <a:lnTo>
                  <a:pt x="311182" y="691515"/>
                </a:lnTo>
                <a:lnTo>
                  <a:pt x="312334" y="691515"/>
                </a:lnTo>
                <a:lnTo>
                  <a:pt x="313487" y="691515"/>
                </a:lnTo>
                <a:lnTo>
                  <a:pt x="316944" y="691515"/>
                </a:lnTo>
                <a:lnTo>
                  <a:pt x="319250" y="690363"/>
                </a:lnTo>
                <a:lnTo>
                  <a:pt x="323860" y="686905"/>
                </a:lnTo>
                <a:lnTo>
                  <a:pt x="325012" y="686905"/>
                </a:lnTo>
                <a:lnTo>
                  <a:pt x="328470" y="686905"/>
                </a:lnTo>
                <a:lnTo>
                  <a:pt x="331927" y="685752"/>
                </a:lnTo>
                <a:lnTo>
                  <a:pt x="331927" y="685752"/>
                </a:lnTo>
                <a:lnTo>
                  <a:pt x="331927" y="685752"/>
                </a:lnTo>
                <a:lnTo>
                  <a:pt x="331927" y="684600"/>
                </a:lnTo>
                <a:lnTo>
                  <a:pt x="331927" y="682295"/>
                </a:lnTo>
                <a:lnTo>
                  <a:pt x="331927" y="679990"/>
                </a:lnTo>
                <a:lnTo>
                  <a:pt x="330775" y="677685"/>
                </a:lnTo>
                <a:lnTo>
                  <a:pt x="330775" y="675380"/>
                </a:lnTo>
                <a:lnTo>
                  <a:pt x="330775" y="674227"/>
                </a:lnTo>
                <a:lnTo>
                  <a:pt x="330775" y="673075"/>
                </a:lnTo>
                <a:lnTo>
                  <a:pt x="329622" y="670770"/>
                </a:lnTo>
                <a:lnTo>
                  <a:pt x="329622" y="670770"/>
                </a:lnTo>
                <a:lnTo>
                  <a:pt x="329622" y="668465"/>
                </a:lnTo>
                <a:lnTo>
                  <a:pt x="329622" y="667312"/>
                </a:lnTo>
                <a:lnTo>
                  <a:pt x="328470" y="666160"/>
                </a:lnTo>
                <a:lnTo>
                  <a:pt x="327317" y="665007"/>
                </a:lnTo>
                <a:lnTo>
                  <a:pt x="326165" y="663855"/>
                </a:lnTo>
                <a:lnTo>
                  <a:pt x="326165" y="662702"/>
                </a:lnTo>
                <a:lnTo>
                  <a:pt x="327317" y="661550"/>
                </a:lnTo>
                <a:lnTo>
                  <a:pt x="328470" y="660397"/>
                </a:lnTo>
                <a:lnTo>
                  <a:pt x="329622" y="659244"/>
                </a:lnTo>
                <a:lnTo>
                  <a:pt x="329622" y="658092"/>
                </a:lnTo>
                <a:lnTo>
                  <a:pt x="329622" y="655787"/>
                </a:lnTo>
                <a:lnTo>
                  <a:pt x="330775" y="654634"/>
                </a:lnTo>
                <a:lnTo>
                  <a:pt x="334232" y="651177"/>
                </a:lnTo>
                <a:lnTo>
                  <a:pt x="335385" y="650024"/>
                </a:lnTo>
                <a:lnTo>
                  <a:pt x="335385" y="648872"/>
                </a:lnTo>
                <a:lnTo>
                  <a:pt x="335385" y="643109"/>
                </a:lnTo>
                <a:lnTo>
                  <a:pt x="335385" y="641957"/>
                </a:lnTo>
                <a:lnTo>
                  <a:pt x="335385" y="640804"/>
                </a:lnTo>
                <a:lnTo>
                  <a:pt x="335385" y="639651"/>
                </a:lnTo>
                <a:lnTo>
                  <a:pt x="334232" y="638499"/>
                </a:lnTo>
                <a:lnTo>
                  <a:pt x="334232" y="637347"/>
                </a:lnTo>
                <a:lnTo>
                  <a:pt x="334232" y="636194"/>
                </a:lnTo>
                <a:lnTo>
                  <a:pt x="335385" y="636194"/>
                </a:lnTo>
                <a:lnTo>
                  <a:pt x="336537" y="636194"/>
                </a:lnTo>
                <a:lnTo>
                  <a:pt x="337690" y="636194"/>
                </a:lnTo>
                <a:lnTo>
                  <a:pt x="337690" y="635041"/>
                </a:lnTo>
                <a:lnTo>
                  <a:pt x="337690" y="633889"/>
                </a:lnTo>
                <a:lnTo>
                  <a:pt x="336537" y="632737"/>
                </a:lnTo>
                <a:lnTo>
                  <a:pt x="336537" y="631584"/>
                </a:lnTo>
                <a:lnTo>
                  <a:pt x="336537" y="630431"/>
                </a:lnTo>
                <a:lnTo>
                  <a:pt x="336537" y="629279"/>
                </a:lnTo>
                <a:lnTo>
                  <a:pt x="336537" y="629279"/>
                </a:lnTo>
                <a:lnTo>
                  <a:pt x="338842" y="625821"/>
                </a:lnTo>
                <a:lnTo>
                  <a:pt x="341147" y="623516"/>
                </a:lnTo>
                <a:lnTo>
                  <a:pt x="341147" y="622364"/>
                </a:lnTo>
                <a:lnTo>
                  <a:pt x="341147" y="621211"/>
                </a:lnTo>
                <a:lnTo>
                  <a:pt x="341147" y="621211"/>
                </a:lnTo>
                <a:lnTo>
                  <a:pt x="341147" y="621211"/>
                </a:lnTo>
                <a:lnTo>
                  <a:pt x="341147" y="620059"/>
                </a:lnTo>
                <a:lnTo>
                  <a:pt x="341147" y="618906"/>
                </a:lnTo>
                <a:lnTo>
                  <a:pt x="341147" y="617754"/>
                </a:lnTo>
                <a:lnTo>
                  <a:pt x="341147" y="616601"/>
                </a:lnTo>
                <a:lnTo>
                  <a:pt x="342300" y="616601"/>
                </a:lnTo>
                <a:lnTo>
                  <a:pt x="343453" y="616601"/>
                </a:lnTo>
                <a:lnTo>
                  <a:pt x="346910" y="614296"/>
                </a:lnTo>
                <a:lnTo>
                  <a:pt x="346910" y="614296"/>
                </a:lnTo>
                <a:lnTo>
                  <a:pt x="348063" y="613143"/>
                </a:lnTo>
                <a:lnTo>
                  <a:pt x="348063" y="613143"/>
                </a:lnTo>
                <a:lnTo>
                  <a:pt x="349215" y="613143"/>
                </a:lnTo>
                <a:lnTo>
                  <a:pt x="350368" y="613143"/>
                </a:lnTo>
                <a:lnTo>
                  <a:pt x="350368" y="613143"/>
                </a:lnTo>
                <a:lnTo>
                  <a:pt x="350368" y="611991"/>
                </a:lnTo>
                <a:lnTo>
                  <a:pt x="350368" y="610838"/>
                </a:lnTo>
                <a:lnTo>
                  <a:pt x="350368" y="608533"/>
                </a:lnTo>
                <a:lnTo>
                  <a:pt x="350368" y="607381"/>
                </a:lnTo>
                <a:lnTo>
                  <a:pt x="351520" y="602771"/>
                </a:lnTo>
                <a:lnTo>
                  <a:pt x="351520" y="601618"/>
                </a:lnTo>
                <a:lnTo>
                  <a:pt x="352673" y="601618"/>
                </a:lnTo>
                <a:lnTo>
                  <a:pt x="353825" y="602771"/>
                </a:lnTo>
                <a:lnTo>
                  <a:pt x="354978" y="603923"/>
                </a:lnTo>
                <a:lnTo>
                  <a:pt x="356130" y="603923"/>
                </a:lnTo>
                <a:lnTo>
                  <a:pt x="357283" y="603923"/>
                </a:lnTo>
                <a:lnTo>
                  <a:pt x="358435" y="605076"/>
                </a:lnTo>
                <a:lnTo>
                  <a:pt x="360741" y="607381"/>
                </a:lnTo>
                <a:lnTo>
                  <a:pt x="363045" y="608533"/>
                </a:lnTo>
                <a:lnTo>
                  <a:pt x="363045" y="608533"/>
                </a:lnTo>
                <a:lnTo>
                  <a:pt x="363045" y="609686"/>
                </a:lnTo>
                <a:lnTo>
                  <a:pt x="363045" y="610838"/>
                </a:lnTo>
                <a:lnTo>
                  <a:pt x="363045" y="611991"/>
                </a:lnTo>
                <a:lnTo>
                  <a:pt x="364198" y="613143"/>
                </a:lnTo>
                <a:lnTo>
                  <a:pt x="365351" y="613143"/>
                </a:lnTo>
                <a:lnTo>
                  <a:pt x="367655" y="611991"/>
                </a:lnTo>
                <a:lnTo>
                  <a:pt x="369961" y="611991"/>
                </a:lnTo>
                <a:lnTo>
                  <a:pt x="373418" y="611991"/>
                </a:lnTo>
                <a:lnTo>
                  <a:pt x="375723" y="611991"/>
                </a:lnTo>
                <a:lnTo>
                  <a:pt x="378028" y="610838"/>
                </a:lnTo>
                <a:lnTo>
                  <a:pt x="378028" y="610838"/>
                </a:lnTo>
                <a:lnTo>
                  <a:pt x="379181" y="610838"/>
                </a:lnTo>
                <a:lnTo>
                  <a:pt x="379181" y="610838"/>
                </a:lnTo>
                <a:lnTo>
                  <a:pt x="379181" y="611991"/>
                </a:lnTo>
                <a:lnTo>
                  <a:pt x="380333" y="611991"/>
                </a:lnTo>
                <a:lnTo>
                  <a:pt x="381486" y="611991"/>
                </a:lnTo>
                <a:lnTo>
                  <a:pt x="381486" y="611991"/>
                </a:lnTo>
                <a:lnTo>
                  <a:pt x="381486" y="611991"/>
                </a:lnTo>
                <a:lnTo>
                  <a:pt x="382638" y="610838"/>
                </a:lnTo>
                <a:lnTo>
                  <a:pt x="383791" y="610838"/>
                </a:lnTo>
                <a:lnTo>
                  <a:pt x="384943" y="610838"/>
                </a:lnTo>
                <a:lnTo>
                  <a:pt x="384943" y="610838"/>
                </a:lnTo>
                <a:lnTo>
                  <a:pt x="386096" y="609686"/>
                </a:lnTo>
                <a:lnTo>
                  <a:pt x="386096" y="609686"/>
                </a:lnTo>
                <a:lnTo>
                  <a:pt x="387248" y="609686"/>
                </a:lnTo>
                <a:lnTo>
                  <a:pt x="393011" y="608533"/>
                </a:lnTo>
                <a:lnTo>
                  <a:pt x="394164" y="608533"/>
                </a:lnTo>
                <a:lnTo>
                  <a:pt x="397621" y="605076"/>
                </a:lnTo>
                <a:lnTo>
                  <a:pt x="399926" y="606228"/>
                </a:lnTo>
                <a:lnTo>
                  <a:pt x="401079" y="607381"/>
                </a:lnTo>
                <a:lnTo>
                  <a:pt x="402231" y="608533"/>
                </a:lnTo>
                <a:lnTo>
                  <a:pt x="403384" y="610838"/>
                </a:lnTo>
                <a:lnTo>
                  <a:pt x="404536" y="610838"/>
                </a:lnTo>
                <a:lnTo>
                  <a:pt x="406842" y="609686"/>
                </a:lnTo>
                <a:lnTo>
                  <a:pt x="409146" y="608533"/>
                </a:lnTo>
                <a:lnTo>
                  <a:pt x="410299" y="607381"/>
                </a:lnTo>
                <a:lnTo>
                  <a:pt x="411452" y="606228"/>
                </a:lnTo>
                <a:lnTo>
                  <a:pt x="411452" y="605076"/>
                </a:lnTo>
                <a:lnTo>
                  <a:pt x="411452" y="603923"/>
                </a:lnTo>
                <a:lnTo>
                  <a:pt x="411452" y="602771"/>
                </a:lnTo>
                <a:lnTo>
                  <a:pt x="411452" y="601618"/>
                </a:lnTo>
                <a:lnTo>
                  <a:pt x="411452" y="600466"/>
                </a:lnTo>
                <a:lnTo>
                  <a:pt x="411452" y="600466"/>
                </a:lnTo>
                <a:lnTo>
                  <a:pt x="411452" y="600466"/>
                </a:lnTo>
                <a:lnTo>
                  <a:pt x="411452" y="600466"/>
                </a:lnTo>
                <a:lnTo>
                  <a:pt x="411452" y="599313"/>
                </a:lnTo>
                <a:lnTo>
                  <a:pt x="411452" y="598161"/>
                </a:lnTo>
                <a:lnTo>
                  <a:pt x="411452" y="597008"/>
                </a:lnTo>
                <a:lnTo>
                  <a:pt x="412604" y="592398"/>
                </a:lnTo>
                <a:lnTo>
                  <a:pt x="413756" y="590093"/>
                </a:lnTo>
                <a:lnTo>
                  <a:pt x="416062" y="587788"/>
                </a:lnTo>
                <a:lnTo>
                  <a:pt x="418367" y="586636"/>
                </a:lnTo>
                <a:lnTo>
                  <a:pt x="420672" y="586636"/>
                </a:lnTo>
                <a:lnTo>
                  <a:pt x="421824" y="586636"/>
                </a:lnTo>
                <a:lnTo>
                  <a:pt x="424129" y="587788"/>
                </a:lnTo>
                <a:lnTo>
                  <a:pt x="425282" y="587788"/>
                </a:lnTo>
                <a:lnTo>
                  <a:pt x="427587" y="590093"/>
                </a:lnTo>
                <a:lnTo>
                  <a:pt x="428739" y="591246"/>
                </a:lnTo>
                <a:lnTo>
                  <a:pt x="429892" y="591246"/>
                </a:lnTo>
                <a:lnTo>
                  <a:pt x="437960" y="588940"/>
                </a:lnTo>
                <a:lnTo>
                  <a:pt x="440265" y="586636"/>
                </a:lnTo>
                <a:lnTo>
                  <a:pt x="441417" y="585483"/>
                </a:lnTo>
                <a:lnTo>
                  <a:pt x="442570" y="585483"/>
                </a:lnTo>
                <a:lnTo>
                  <a:pt x="443722" y="585483"/>
                </a:lnTo>
                <a:lnTo>
                  <a:pt x="443722" y="585483"/>
                </a:lnTo>
                <a:lnTo>
                  <a:pt x="444875" y="584330"/>
                </a:lnTo>
                <a:lnTo>
                  <a:pt x="444875" y="583178"/>
                </a:lnTo>
                <a:lnTo>
                  <a:pt x="444875" y="582025"/>
                </a:lnTo>
                <a:lnTo>
                  <a:pt x="442570" y="579720"/>
                </a:lnTo>
                <a:lnTo>
                  <a:pt x="441417" y="576263"/>
                </a:lnTo>
                <a:lnTo>
                  <a:pt x="441417" y="575110"/>
                </a:lnTo>
                <a:lnTo>
                  <a:pt x="439112" y="572805"/>
                </a:lnTo>
                <a:lnTo>
                  <a:pt x="439112" y="571653"/>
                </a:lnTo>
                <a:lnTo>
                  <a:pt x="440265" y="571653"/>
                </a:lnTo>
                <a:lnTo>
                  <a:pt x="441417" y="571653"/>
                </a:lnTo>
                <a:lnTo>
                  <a:pt x="444875" y="573958"/>
                </a:lnTo>
                <a:lnTo>
                  <a:pt x="449485" y="575110"/>
                </a:lnTo>
                <a:lnTo>
                  <a:pt x="450637" y="575110"/>
                </a:lnTo>
                <a:lnTo>
                  <a:pt x="451790" y="575110"/>
                </a:lnTo>
                <a:lnTo>
                  <a:pt x="452943" y="575110"/>
                </a:lnTo>
                <a:lnTo>
                  <a:pt x="452943" y="575110"/>
                </a:lnTo>
                <a:lnTo>
                  <a:pt x="454095" y="576263"/>
                </a:lnTo>
                <a:lnTo>
                  <a:pt x="455247" y="576263"/>
                </a:lnTo>
                <a:lnTo>
                  <a:pt x="456400" y="576263"/>
                </a:lnTo>
                <a:lnTo>
                  <a:pt x="458705" y="575110"/>
                </a:lnTo>
                <a:lnTo>
                  <a:pt x="459857" y="575110"/>
                </a:lnTo>
                <a:lnTo>
                  <a:pt x="462163" y="575110"/>
                </a:lnTo>
                <a:lnTo>
                  <a:pt x="463315" y="575110"/>
                </a:lnTo>
                <a:lnTo>
                  <a:pt x="464468" y="573958"/>
                </a:lnTo>
                <a:lnTo>
                  <a:pt x="464468" y="572805"/>
                </a:lnTo>
                <a:lnTo>
                  <a:pt x="465620" y="570500"/>
                </a:lnTo>
                <a:lnTo>
                  <a:pt x="466773" y="569348"/>
                </a:lnTo>
                <a:lnTo>
                  <a:pt x="467925" y="568195"/>
                </a:lnTo>
                <a:lnTo>
                  <a:pt x="469078" y="568195"/>
                </a:lnTo>
                <a:lnTo>
                  <a:pt x="472535" y="568195"/>
                </a:lnTo>
                <a:lnTo>
                  <a:pt x="472535" y="568195"/>
                </a:lnTo>
                <a:lnTo>
                  <a:pt x="472535" y="568195"/>
                </a:lnTo>
                <a:lnTo>
                  <a:pt x="473688" y="568195"/>
                </a:lnTo>
                <a:lnTo>
                  <a:pt x="473688" y="569348"/>
                </a:lnTo>
                <a:lnTo>
                  <a:pt x="473688" y="570500"/>
                </a:lnTo>
                <a:lnTo>
                  <a:pt x="473688" y="571653"/>
                </a:lnTo>
                <a:lnTo>
                  <a:pt x="474840" y="571653"/>
                </a:lnTo>
                <a:lnTo>
                  <a:pt x="475993" y="572805"/>
                </a:lnTo>
                <a:lnTo>
                  <a:pt x="477145" y="572805"/>
                </a:lnTo>
                <a:lnTo>
                  <a:pt x="478298" y="572805"/>
                </a:lnTo>
                <a:lnTo>
                  <a:pt x="479450" y="572805"/>
                </a:lnTo>
                <a:lnTo>
                  <a:pt x="480603" y="572805"/>
                </a:lnTo>
                <a:lnTo>
                  <a:pt x="480603" y="572805"/>
                </a:lnTo>
                <a:lnTo>
                  <a:pt x="480603" y="573958"/>
                </a:lnTo>
                <a:lnTo>
                  <a:pt x="480603" y="575110"/>
                </a:lnTo>
                <a:lnTo>
                  <a:pt x="482908" y="577415"/>
                </a:lnTo>
                <a:lnTo>
                  <a:pt x="482908" y="576263"/>
                </a:lnTo>
                <a:lnTo>
                  <a:pt x="482908" y="575110"/>
                </a:lnTo>
                <a:lnTo>
                  <a:pt x="482908" y="573958"/>
                </a:lnTo>
                <a:lnTo>
                  <a:pt x="484061" y="572805"/>
                </a:lnTo>
                <a:lnTo>
                  <a:pt x="485213" y="571653"/>
                </a:lnTo>
                <a:lnTo>
                  <a:pt x="485213" y="570500"/>
                </a:lnTo>
                <a:lnTo>
                  <a:pt x="485213" y="569348"/>
                </a:lnTo>
                <a:lnTo>
                  <a:pt x="486366" y="567042"/>
                </a:lnTo>
                <a:lnTo>
                  <a:pt x="487518" y="561280"/>
                </a:lnTo>
                <a:lnTo>
                  <a:pt x="488671" y="558975"/>
                </a:lnTo>
                <a:lnTo>
                  <a:pt x="489823" y="556670"/>
                </a:lnTo>
                <a:lnTo>
                  <a:pt x="489823" y="555517"/>
                </a:lnTo>
                <a:lnTo>
                  <a:pt x="489823" y="554365"/>
                </a:lnTo>
                <a:lnTo>
                  <a:pt x="490976" y="552060"/>
                </a:lnTo>
                <a:lnTo>
                  <a:pt x="490976" y="550907"/>
                </a:lnTo>
                <a:lnTo>
                  <a:pt x="490976" y="549755"/>
                </a:lnTo>
                <a:lnTo>
                  <a:pt x="492128" y="548602"/>
                </a:lnTo>
                <a:lnTo>
                  <a:pt x="494433" y="547449"/>
                </a:lnTo>
                <a:lnTo>
                  <a:pt x="495586" y="545145"/>
                </a:lnTo>
                <a:lnTo>
                  <a:pt x="496738" y="543992"/>
                </a:lnTo>
                <a:lnTo>
                  <a:pt x="499044" y="542839"/>
                </a:lnTo>
                <a:lnTo>
                  <a:pt x="500196" y="541687"/>
                </a:lnTo>
                <a:lnTo>
                  <a:pt x="501348" y="540535"/>
                </a:lnTo>
                <a:lnTo>
                  <a:pt x="502501" y="539382"/>
                </a:lnTo>
                <a:lnTo>
                  <a:pt x="503654" y="539382"/>
                </a:lnTo>
                <a:lnTo>
                  <a:pt x="509416" y="540535"/>
                </a:lnTo>
                <a:lnTo>
                  <a:pt x="511721" y="541687"/>
                </a:lnTo>
                <a:lnTo>
                  <a:pt x="512874" y="541687"/>
                </a:lnTo>
                <a:lnTo>
                  <a:pt x="515179" y="540535"/>
                </a:lnTo>
                <a:lnTo>
                  <a:pt x="517484" y="539382"/>
                </a:lnTo>
                <a:lnTo>
                  <a:pt x="517484" y="539382"/>
                </a:lnTo>
                <a:lnTo>
                  <a:pt x="518636" y="538229"/>
                </a:lnTo>
                <a:lnTo>
                  <a:pt x="519789" y="537077"/>
                </a:lnTo>
                <a:lnTo>
                  <a:pt x="519789" y="537077"/>
                </a:lnTo>
                <a:lnTo>
                  <a:pt x="517484" y="537077"/>
                </a:lnTo>
                <a:lnTo>
                  <a:pt x="511721" y="538229"/>
                </a:lnTo>
                <a:lnTo>
                  <a:pt x="510569" y="537077"/>
                </a:lnTo>
                <a:lnTo>
                  <a:pt x="510569" y="535924"/>
                </a:lnTo>
                <a:lnTo>
                  <a:pt x="511721" y="533619"/>
                </a:lnTo>
                <a:lnTo>
                  <a:pt x="511721" y="532467"/>
                </a:lnTo>
                <a:lnTo>
                  <a:pt x="511721" y="532467"/>
                </a:lnTo>
                <a:lnTo>
                  <a:pt x="512874" y="531314"/>
                </a:lnTo>
                <a:lnTo>
                  <a:pt x="512874" y="531314"/>
                </a:lnTo>
                <a:lnTo>
                  <a:pt x="512874" y="531314"/>
                </a:lnTo>
                <a:lnTo>
                  <a:pt x="511721" y="529009"/>
                </a:lnTo>
                <a:lnTo>
                  <a:pt x="512874" y="529009"/>
                </a:lnTo>
                <a:lnTo>
                  <a:pt x="515179" y="527857"/>
                </a:lnTo>
                <a:lnTo>
                  <a:pt x="516331" y="526704"/>
                </a:lnTo>
                <a:lnTo>
                  <a:pt x="517484" y="525552"/>
                </a:lnTo>
                <a:lnTo>
                  <a:pt x="520941" y="519789"/>
                </a:lnTo>
                <a:lnTo>
                  <a:pt x="523246" y="511721"/>
                </a:lnTo>
                <a:lnTo>
                  <a:pt x="523246" y="510569"/>
                </a:lnTo>
                <a:lnTo>
                  <a:pt x="523246" y="509416"/>
                </a:lnTo>
                <a:lnTo>
                  <a:pt x="523246" y="509416"/>
                </a:lnTo>
                <a:lnTo>
                  <a:pt x="524399" y="509416"/>
                </a:lnTo>
                <a:lnTo>
                  <a:pt x="525552" y="509416"/>
                </a:lnTo>
                <a:lnTo>
                  <a:pt x="525552" y="509416"/>
                </a:lnTo>
                <a:lnTo>
                  <a:pt x="525552" y="509416"/>
                </a:lnTo>
                <a:lnTo>
                  <a:pt x="525552" y="509416"/>
                </a:lnTo>
                <a:lnTo>
                  <a:pt x="526704" y="509416"/>
                </a:lnTo>
                <a:lnTo>
                  <a:pt x="527857" y="509416"/>
                </a:lnTo>
                <a:lnTo>
                  <a:pt x="530162" y="508264"/>
                </a:lnTo>
                <a:lnTo>
                  <a:pt x="531314" y="508264"/>
                </a:lnTo>
                <a:lnTo>
                  <a:pt x="533619" y="505959"/>
                </a:lnTo>
                <a:lnTo>
                  <a:pt x="534772" y="505959"/>
                </a:lnTo>
                <a:lnTo>
                  <a:pt x="540534" y="502501"/>
                </a:lnTo>
                <a:lnTo>
                  <a:pt x="549755" y="495586"/>
                </a:lnTo>
                <a:lnTo>
                  <a:pt x="550907" y="495586"/>
                </a:lnTo>
                <a:lnTo>
                  <a:pt x="550907" y="494434"/>
                </a:lnTo>
                <a:lnTo>
                  <a:pt x="550907" y="493281"/>
                </a:lnTo>
                <a:lnTo>
                  <a:pt x="550907" y="492128"/>
                </a:lnTo>
                <a:lnTo>
                  <a:pt x="576263" y="487518"/>
                </a:lnTo>
                <a:lnTo>
                  <a:pt x="576263" y="487518"/>
                </a:lnTo>
                <a:close/>
                <a:moveTo>
                  <a:pt x="406842" y="1187101"/>
                </a:moveTo>
                <a:lnTo>
                  <a:pt x="406842" y="1187101"/>
                </a:lnTo>
                <a:lnTo>
                  <a:pt x="405689" y="1188253"/>
                </a:lnTo>
                <a:lnTo>
                  <a:pt x="405689" y="1189406"/>
                </a:lnTo>
                <a:lnTo>
                  <a:pt x="405689" y="1190559"/>
                </a:lnTo>
                <a:lnTo>
                  <a:pt x="405689" y="1191711"/>
                </a:lnTo>
                <a:lnTo>
                  <a:pt x="406842" y="1192863"/>
                </a:lnTo>
                <a:lnTo>
                  <a:pt x="406842" y="1191711"/>
                </a:lnTo>
                <a:lnTo>
                  <a:pt x="406842" y="1191711"/>
                </a:lnTo>
                <a:lnTo>
                  <a:pt x="406842" y="1191711"/>
                </a:lnTo>
                <a:lnTo>
                  <a:pt x="407994" y="1191711"/>
                </a:lnTo>
                <a:lnTo>
                  <a:pt x="407994" y="1191711"/>
                </a:lnTo>
                <a:lnTo>
                  <a:pt x="407994" y="1192863"/>
                </a:lnTo>
                <a:lnTo>
                  <a:pt x="407994" y="1192863"/>
                </a:lnTo>
                <a:lnTo>
                  <a:pt x="407994" y="1192863"/>
                </a:lnTo>
                <a:lnTo>
                  <a:pt x="407994" y="1192863"/>
                </a:lnTo>
                <a:lnTo>
                  <a:pt x="407994" y="1190559"/>
                </a:lnTo>
                <a:lnTo>
                  <a:pt x="407994" y="1188253"/>
                </a:lnTo>
                <a:lnTo>
                  <a:pt x="407994" y="1187101"/>
                </a:lnTo>
                <a:lnTo>
                  <a:pt x="407994" y="1184796"/>
                </a:lnTo>
                <a:lnTo>
                  <a:pt x="407994" y="1183643"/>
                </a:lnTo>
                <a:lnTo>
                  <a:pt x="407994" y="1183643"/>
                </a:lnTo>
                <a:lnTo>
                  <a:pt x="406842" y="1184796"/>
                </a:lnTo>
                <a:lnTo>
                  <a:pt x="406842" y="1184796"/>
                </a:lnTo>
                <a:lnTo>
                  <a:pt x="406842" y="1187101"/>
                </a:lnTo>
                <a:lnTo>
                  <a:pt x="406842" y="1187101"/>
                </a:lnTo>
                <a:lnTo>
                  <a:pt x="406842" y="1187101"/>
                </a:lnTo>
                <a:close/>
                <a:moveTo>
                  <a:pt x="402231" y="1188253"/>
                </a:moveTo>
                <a:lnTo>
                  <a:pt x="402231" y="1188253"/>
                </a:lnTo>
                <a:lnTo>
                  <a:pt x="401079" y="1189406"/>
                </a:lnTo>
                <a:lnTo>
                  <a:pt x="401079" y="1190559"/>
                </a:lnTo>
                <a:lnTo>
                  <a:pt x="401079" y="1190559"/>
                </a:lnTo>
                <a:lnTo>
                  <a:pt x="401079" y="1190559"/>
                </a:lnTo>
                <a:lnTo>
                  <a:pt x="402231" y="1188253"/>
                </a:lnTo>
                <a:lnTo>
                  <a:pt x="402231" y="1188253"/>
                </a:lnTo>
                <a:lnTo>
                  <a:pt x="402231" y="1188253"/>
                </a:lnTo>
                <a:close/>
                <a:moveTo>
                  <a:pt x="405689" y="1097204"/>
                </a:moveTo>
                <a:lnTo>
                  <a:pt x="405689" y="1097204"/>
                </a:lnTo>
                <a:lnTo>
                  <a:pt x="405689" y="1092594"/>
                </a:lnTo>
                <a:lnTo>
                  <a:pt x="405689" y="1091441"/>
                </a:lnTo>
                <a:lnTo>
                  <a:pt x="404536" y="1090289"/>
                </a:lnTo>
                <a:lnTo>
                  <a:pt x="403384" y="1091441"/>
                </a:lnTo>
                <a:lnTo>
                  <a:pt x="402231" y="1096051"/>
                </a:lnTo>
                <a:lnTo>
                  <a:pt x="402231" y="1097204"/>
                </a:lnTo>
                <a:lnTo>
                  <a:pt x="405689" y="1097204"/>
                </a:lnTo>
                <a:lnTo>
                  <a:pt x="405689" y="1097204"/>
                </a:lnTo>
                <a:close/>
                <a:moveTo>
                  <a:pt x="388401" y="1221677"/>
                </a:moveTo>
                <a:lnTo>
                  <a:pt x="388401" y="1220524"/>
                </a:lnTo>
                <a:lnTo>
                  <a:pt x="388401" y="1220524"/>
                </a:lnTo>
                <a:lnTo>
                  <a:pt x="388401" y="1220524"/>
                </a:lnTo>
                <a:lnTo>
                  <a:pt x="388401" y="1220524"/>
                </a:lnTo>
                <a:lnTo>
                  <a:pt x="387248" y="1220524"/>
                </a:lnTo>
                <a:lnTo>
                  <a:pt x="386096" y="1220524"/>
                </a:lnTo>
                <a:lnTo>
                  <a:pt x="384943" y="1220524"/>
                </a:lnTo>
                <a:lnTo>
                  <a:pt x="384943" y="1221677"/>
                </a:lnTo>
                <a:lnTo>
                  <a:pt x="384943" y="1222829"/>
                </a:lnTo>
                <a:lnTo>
                  <a:pt x="388401" y="1221677"/>
                </a:lnTo>
                <a:lnTo>
                  <a:pt x="388401" y="1221677"/>
                </a:lnTo>
                <a:close/>
                <a:moveTo>
                  <a:pt x="384943" y="1243575"/>
                </a:moveTo>
                <a:lnTo>
                  <a:pt x="384943" y="1243575"/>
                </a:lnTo>
                <a:lnTo>
                  <a:pt x="384943" y="1244727"/>
                </a:lnTo>
                <a:lnTo>
                  <a:pt x="386096" y="1245880"/>
                </a:lnTo>
                <a:lnTo>
                  <a:pt x="386096" y="1245880"/>
                </a:lnTo>
                <a:lnTo>
                  <a:pt x="386096" y="1250490"/>
                </a:lnTo>
                <a:lnTo>
                  <a:pt x="387248" y="1248185"/>
                </a:lnTo>
                <a:lnTo>
                  <a:pt x="387248" y="1244727"/>
                </a:lnTo>
                <a:lnTo>
                  <a:pt x="387248" y="1243575"/>
                </a:lnTo>
                <a:lnTo>
                  <a:pt x="388401" y="1243575"/>
                </a:lnTo>
                <a:lnTo>
                  <a:pt x="389554" y="1243575"/>
                </a:lnTo>
                <a:lnTo>
                  <a:pt x="389554" y="1243575"/>
                </a:lnTo>
                <a:lnTo>
                  <a:pt x="389554" y="1243575"/>
                </a:lnTo>
                <a:lnTo>
                  <a:pt x="389554" y="1243575"/>
                </a:lnTo>
                <a:lnTo>
                  <a:pt x="389554" y="1243575"/>
                </a:lnTo>
                <a:lnTo>
                  <a:pt x="389554" y="1243575"/>
                </a:lnTo>
                <a:lnTo>
                  <a:pt x="389554" y="1243575"/>
                </a:lnTo>
                <a:lnTo>
                  <a:pt x="389554" y="1243575"/>
                </a:lnTo>
                <a:lnTo>
                  <a:pt x="389554" y="1243575"/>
                </a:lnTo>
                <a:lnTo>
                  <a:pt x="388401" y="1243575"/>
                </a:lnTo>
                <a:lnTo>
                  <a:pt x="387248" y="1242422"/>
                </a:lnTo>
                <a:lnTo>
                  <a:pt x="386096" y="1242422"/>
                </a:lnTo>
                <a:lnTo>
                  <a:pt x="386096" y="1242422"/>
                </a:lnTo>
                <a:lnTo>
                  <a:pt x="384943" y="1243575"/>
                </a:lnTo>
                <a:lnTo>
                  <a:pt x="384943" y="1243575"/>
                </a:lnTo>
                <a:lnTo>
                  <a:pt x="384943" y="1243575"/>
                </a:lnTo>
                <a:close/>
                <a:moveTo>
                  <a:pt x="389554" y="1129475"/>
                </a:moveTo>
                <a:lnTo>
                  <a:pt x="389554" y="1129475"/>
                </a:lnTo>
                <a:lnTo>
                  <a:pt x="389554" y="1129475"/>
                </a:lnTo>
                <a:lnTo>
                  <a:pt x="390706" y="1129475"/>
                </a:lnTo>
                <a:lnTo>
                  <a:pt x="390706" y="1129475"/>
                </a:lnTo>
                <a:lnTo>
                  <a:pt x="390706" y="1128322"/>
                </a:lnTo>
                <a:lnTo>
                  <a:pt x="390706" y="1127170"/>
                </a:lnTo>
                <a:lnTo>
                  <a:pt x="390706" y="1127170"/>
                </a:lnTo>
                <a:lnTo>
                  <a:pt x="389554" y="1127170"/>
                </a:lnTo>
                <a:lnTo>
                  <a:pt x="389554" y="1128322"/>
                </a:lnTo>
                <a:lnTo>
                  <a:pt x="389554" y="1129475"/>
                </a:lnTo>
                <a:close/>
                <a:moveTo>
                  <a:pt x="393011" y="1203236"/>
                </a:moveTo>
                <a:lnTo>
                  <a:pt x="391859" y="1203236"/>
                </a:lnTo>
                <a:lnTo>
                  <a:pt x="391859" y="1202084"/>
                </a:lnTo>
                <a:lnTo>
                  <a:pt x="391859" y="1200931"/>
                </a:lnTo>
                <a:lnTo>
                  <a:pt x="391859" y="1199779"/>
                </a:lnTo>
                <a:lnTo>
                  <a:pt x="390706" y="1198626"/>
                </a:lnTo>
                <a:lnTo>
                  <a:pt x="389554" y="1197474"/>
                </a:lnTo>
                <a:lnTo>
                  <a:pt x="388401" y="1196321"/>
                </a:lnTo>
                <a:lnTo>
                  <a:pt x="388401" y="1195169"/>
                </a:lnTo>
                <a:lnTo>
                  <a:pt x="388401" y="1194016"/>
                </a:lnTo>
                <a:lnTo>
                  <a:pt x="388401" y="1192863"/>
                </a:lnTo>
                <a:lnTo>
                  <a:pt x="388401" y="1191711"/>
                </a:lnTo>
                <a:lnTo>
                  <a:pt x="387248" y="1190559"/>
                </a:lnTo>
                <a:lnTo>
                  <a:pt x="386096" y="1189406"/>
                </a:lnTo>
                <a:lnTo>
                  <a:pt x="384943" y="1189406"/>
                </a:lnTo>
                <a:lnTo>
                  <a:pt x="383791" y="1189406"/>
                </a:lnTo>
                <a:lnTo>
                  <a:pt x="382638" y="1189406"/>
                </a:lnTo>
                <a:lnTo>
                  <a:pt x="382638" y="1189406"/>
                </a:lnTo>
                <a:lnTo>
                  <a:pt x="382638" y="1190559"/>
                </a:lnTo>
                <a:lnTo>
                  <a:pt x="382638" y="1190559"/>
                </a:lnTo>
                <a:lnTo>
                  <a:pt x="382638" y="1190559"/>
                </a:lnTo>
                <a:lnTo>
                  <a:pt x="381486" y="1190559"/>
                </a:lnTo>
                <a:lnTo>
                  <a:pt x="381486" y="1190559"/>
                </a:lnTo>
                <a:lnTo>
                  <a:pt x="380333" y="1191711"/>
                </a:lnTo>
                <a:lnTo>
                  <a:pt x="380333" y="1192863"/>
                </a:lnTo>
                <a:lnTo>
                  <a:pt x="381486" y="1194016"/>
                </a:lnTo>
                <a:lnTo>
                  <a:pt x="382638" y="1194016"/>
                </a:lnTo>
                <a:lnTo>
                  <a:pt x="384943" y="1192863"/>
                </a:lnTo>
                <a:lnTo>
                  <a:pt x="384943" y="1192863"/>
                </a:lnTo>
                <a:lnTo>
                  <a:pt x="384943" y="1191711"/>
                </a:lnTo>
                <a:lnTo>
                  <a:pt x="384943" y="1191711"/>
                </a:lnTo>
                <a:lnTo>
                  <a:pt x="384943" y="1191711"/>
                </a:lnTo>
                <a:lnTo>
                  <a:pt x="386096" y="1191711"/>
                </a:lnTo>
                <a:lnTo>
                  <a:pt x="386096" y="1194016"/>
                </a:lnTo>
                <a:lnTo>
                  <a:pt x="386096" y="1194016"/>
                </a:lnTo>
                <a:lnTo>
                  <a:pt x="386096" y="1194016"/>
                </a:lnTo>
                <a:lnTo>
                  <a:pt x="386096" y="1194016"/>
                </a:lnTo>
                <a:lnTo>
                  <a:pt x="387248" y="1195169"/>
                </a:lnTo>
                <a:lnTo>
                  <a:pt x="388401" y="1196321"/>
                </a:lnTo>
                <a:lnTo>
                  <a:pt x="388401" y="1196321"/>
                </a:lnTo>
                <a:lnTo>
                  <a:pt x="388401" y="1196321"/>
                </a:lnTo>
                <a:lnTo>
                  <a:pt x="388401" y="1196321"/>
                </a:lnTo>
                <a:lnTo>
                  <a:pt x="388401" y="1196321"/>
                </a:lnTo>
                <a:lnTo>
                  <a:pt x="389554" y="1196321"/>
                </a:lnTo>
                <a:lnTo>
                  <a:pt x="389554" y="1196321"/>
                </a:lnTo>
                <a:lnTo>
                  <a:pt x="389554" y="1197474"/>
                </a:lnTo>
                <a:lnTo>
                  <a:pt x="389554" y="1199779"/>
                </a:lnTo>
                <a:lnTo>
                  <a:pt x="389554" y="1200931"/>
                </a:lnTo>
                <a:lnTo>
                  <a:pt x="390706" y="1202084"/>
                </a:lnTo>
                <a:lnTo>
                  <a:pt x="390706" y="1203236"/>
                </a:lnTo>
                <a:lnTo>
                  <a:pt x="389554" y="1204389"/>
                </a:lnTo>
                <a:lnTo>
                  <a:pt x="389554" y="1204389"/>
                </a:lnTo>
                <a:lnTo>
                  <a:pt x="389554" y="1204389"/>
                </a:lnTo>
                <a:lnTo>
                  <a:pt x="389554" y="1206694"/>
                </a:lnTo>
                <a:lnTo>
                  <a:pt x="389554" y="1207846"/>
                </a:lnTo>
                <a:lnTo>
                  <a:pt x="390706" y="1207846"/>
                </a:lnTo>
                <a:lnTo>
                  <a:pt x="391859" y="1207846"/>
                </a:lnTo>
                <a:lnTo>
                  <a:pt x="391859" y="1207846"/>
                </a:lnTo>
                <a:lnTo>
                  <a:pt x="393011" y="1206694"/>
                </a:lnTo>
                <a:lnTo>
                  <a:pt x="393011" y="1206694"/>
                </a:lnTo>
                <a:lnTo>
                  <a:pt x="393011" y="1206694"/>
                </a:lnTo>
                <a:lnTo>
                  <a:pt x="393011" y="1206694"/>
                </a:lnTo>
                <a:lnTo>
                  <a:pt x="393011" y="1206694"/>
                </a:lnTo>
                <a:lnTo>
                  <a:pt x="391859" y="1205541"/>
                </a:lnTo>
                <a:lnTo>
                  <a:pt x="391859" y="1204389"/>
                </a:lnTo>
                <a:lnTo>
                  <a:pt x="393011" y="1203236"/>
                </a:lnTo>
                <a:lnTo>
                  <a:pt x="393011" y="1203236"/>
                </a:lnTo>
                <a:close/>
                <a:moveTo>
                  <a:pt x="391859" y="1249337"/>
                </a:moveTo>
                <a:lnTo>
                  <a:pt x="391859" y="1249337"/>
                </a:lnTo>
                <a:lnTo>
                  <a:pt x="390706" y="1249337"/>
                </a:lnTo>
                <a:lnTo>
                  <a:pt x="389554" y="1249337"/>
                </a:lnTo>
                <a:lnTo>
                  <a:pt x="387248" y="1250490"/>
                </a:lnTo>
                <a:lnTo>
                  <a:pt x="386096" y="1251642"/>
                </a:lnTo>
                <a:lnTo>
                  <a:pt x="386096" y="1251642"/>
                </a:lnTo>
                <a:lnTo>
                  <a:pt x="386096" y="1251642"/>
                </a:lnTo>
                <a:lnTo>
                  <a:pt x="386096" y="1252795"/>
                </a:lnTo>
                <a:lnTo>
                  <a:pt x="386096" y="1252795"/>
                </a:lnTo>
                <a:lnTo>
                  <a:pt x="386096" y="1252795"/>
                </a:lnTo>
                <a:lnTo>
                  <a:pt x="386096" y="1252795"/>
                </a:lnTo>
                <a:lnTo>
                  <a:pt x="386096" y="1252795"/>
                </a:lnTo>
                <a:lnTo>
                  <a:pt x="386096" y="1252795"/>
                </a:lnTo>
                <a:lnTo>
                  <a:pt x="384943" y="1252795"/>
                </a:lnTo>
                <a:lnTo>
                  <a:pt x="384943" y="1255100"/>
                </a:lnTo>
                <a:lnTo>
                  <a:pt x="384943" y="1255100"/>
                </a:lnTo>
                <a:lnTo>
                  <a:pt x="384943" y="1256252"/>
                </a:lnTo>
                <a:lnTo>
                  <a:pt x="384943" y="1257405"/>
                </a:lnTo>
                <a:lnTo>
                  <a:pt x="384943" y="1258558"/>
                </a:lnTo>
                <a:lnTo>
                  <a:pt x="386096" y="1258558"/>
                </a:lnTo>
                <a:lnTo>
                  <a:pt x="386096" y="1259710"/>
                </a:lnTo>
                <a:lnTo>
                  <a:pt x="387248" y="1258558"/>
                </a:lnTo>
                <a:lnTo>
                  <a:pt x="388401" y="1256252"/>
                </a:lnTo>
                <a:lnTo>
                  <a:pt x="388401" y="1256252"/>
                </a:lnTo>
                <a:lnTo>
                  <a:pt x="388401" y="1256252"/>
                </a:lnTo>
                <a:lnTo>
                  <a:pt x="388401" y="1255100"/>
                </a:lnTo>
                <a:lnTo>
                  <a:pt x="388401" y="1253947"/>
                </a:lnTo>
                <a:lnTo>
                  <a:pt x="389554" y="1253947"/>
                </a:lnTo>
                <a:lnTo>
                  <a:pt x="391859" y="1252795"/>
                </a:lnTo>
                <a:lnTo>
                  <a:pt x="393011" y="1252795"/>
                </a:lnTo>
                <a:lnTo>
                  <a:pt x="393011" y="1252795"/>
                </a:lnTo>
                <a:lnTo>
                  <a:pt x="393011" y="1251642"/>
                </a:lnTo>
                <a:lnTo>
                  <a:pt x="394164" y="1250490"/>
                </a:lnTo>
                <a:lnTo>
                  <a:pt x="395316" y="1250490"/>
                </a:lnTo>
                <a:lnTo>
                  <a:pt x="395316" y="1249337"/>
                </a:lnTo>
                <a:lnTo>
                  <a:pt x="395316" y="1249337"/>
                </a:lnTo>
                <a:lnTo>
                  <a:pt x="395316" y="1249337"/>
                </a:lnTo>
                <a:lnTo>
                  <a:pt x="395316" y="1249337"/>
                </a:lnTo>
                <a:lnTo>
                  <a:pt x="391859" y="1249337"/>
                </a:lnTo>
                <a:lnTo>
                  <a:pt x="391859" y="1249337"/>
                </a:lnTo>
                <a:lnTo>
                  <a:pt x="391859" y="1249337"/>
                </a:lnTo>
                <a:lnTo>
                  <a:pt x="391859" y="1249337"/>
                </a:lnTo>
                <a:lnTo>
                  <a:pt x="391859" y="1249337"/>
                </a:lnTo>
                <a:lnTo>
                  <a:pt x="391859" y="1249337"/>
                </a:lnTo>
                <a:lnTo>
                  <a:pt x="391859" y="1249337"/>
                </a:lnTo>
                <a:close/>
                <a:moveTo>
                  <a:pt x="390706" y="1130627"/>
                </a:moveTo>
                <a:lnTo>
                  <a:pt x="390706" y="1131780"/>
                </a:lnTo>
                <a:lnTo>
                  <a:pt x="390706" y="1132932"/>
                </a:lnTo>
                <a:lnTo>
                  <a:pt x="390706" y="1132932"/>
                </a:lnTo>
                <a:lnTo>
                  <a:pt x="391859" y="1132932"/>
                </a:lnTo>
                <a:lnTo>
                  <a:pt x="393011" y="1131780"/>
                </a:lnTo>
                <a:lnTo>
                  <a:pt x="393011" y="1130627"/>
                </a:lnTo>
                <a:lnTo>
                  <a:pt x="393011" y="1129475"/>
                </a:lnTo>
                <a:lnTo>
                  <a:pt x="390706" y="1130627"/>
                </a:lnTo>
                <a:lnTo>
                  <a:pt x="390706" y="1130627"/>
                </a:lnTo>
                <a:close/>
                <a:moveTo>
                  <a:pt x="388401" y="1087984"/>
                </a:moveTo>
                <a:lnTo>
                  <a:pt x="388401" y="1089136"/>
                </a:lnTo>
                <a:lnTo>
                  <a:pt x="388401" y="1090289"/>
                </a:lnTo>
                <a:lnTo>
                  <a:pt x="388401" y="1091441"/>
                </a:lnTo>
                <a:lnTo>
                  <a:pt x="389554" y="1092594"/>
                </a:lnTo>
                <a:lnTo>
                  <a:pt x="390706" y="1092594"/>
                </a:lnTo>
                <a:lnTo>
                  <a:pt x="390706" y="1091441"/>
                </a:lnTo>
                <a:lnTo>
                  <a:pt x="389554" y="1089136"/>
                </a:lnTo>
                <a:lnTo>
                  <a:pt x="389554" y="1089136"/>
                </a:lnTo>
                <a:lnTo>
                  <a:pt x="389554" y="1089136"/>
                </a:lnTo>
                <a:lnTo>
                  <a:pt x="389554" y="1089136"/>
                </a:lnTo>
                <a:lnTo>
                  <a:pt x="389554" y="1089136"/>
                </a:lnTo>
                <a:lnTo>
                  <a:pt x="388401" y="1087984"/>
                </a:lnTo>
                <a:lnTo>
                  <a:pt x="388401" y="1087984"/>
                </a:lnTo>
                <a:lnTo>
                  <a:pt x="388401" y="1087984"/>
                </a:lnTo>
                <a:lnTo>
                  <a:pt x="388401" y="1087984"/>
                </a:lnTo>
                <a:close/>
                <a:moveTo>
                  <a:pt x="393011" y="1138695"/>
                </a:moveTo>
                <a:lnTo>
                  <a:pt x="391859" y="1137542"/>
                </a:lnTo>
                <a:lnTo>
                  <a:pt x="390706" y="1137542"/>
                </a:lnTo>
                <a:lnTo>
                  <a:pt x="390706" y="1138695"/>
                </a:lnTo>
                <a:lnTo>
                  <a:pt x="390706" y="1141000"/>
                </a:lnTo>
                <a:lnTo>
                  <a:pt x="388401" y="1144458"/>
                </a:lnTo>
                <a:lnTo>
                  <a:pt x="388401" y="1145610"/>
                </a:lnTo>
                <a:lnTo>
                  <a:pt x="388401" y="1146762"/>
                </a:lnTo>
                <a:lnTo>
                  <a:pt x="388401" y="1147915"/>
                </a:lnTo>
                <a:lnTo>
                  <a:pt x="388401" y="1149068"/>
                </a:lnTo>
                <a:lnTo>
                  <a:pt x="388401" y="1149068"/>
                </a:lnTo>
                <a:lnTo>
                  <a:pt x="388401" y="1149068"/>
                </a:lnTo>
                <a:lnTo>
                  <a:pt x="388401" y="1149068"/>
                </a:lnTo>
                <a:lnTo>
                  <a:pt x="388401" y="1150220"/>
                </a:lnTo>
                <a:lnTo>
                  <a:pt x="387248" y="1151373"/>
                </a:lnTo>
                <a:lnTo>
                  <a:pt x="387248" y="1151373"/>
                </a:lnTo>
                <a:lnTo>
                  <a:pt x="387248" y="1152525"/>
                </a:lnTo>
                <a:lnTo>
                  <a:pt x="387248" y="1152525"/>
                </a:lnTo>
                <a:lnTo>
                  <a:pt x="387248" y="1152525"/>
                </a:lnTo>
                <a:lnTo>
                  <a:pt x="387248" y="1152525"/>
                </a:lnTo>
                <a:lnTo>
                  <a:pt x="387248" y="1152525"/>
                </a:lnTo>
                <a:lnTo>
                  <a:pt x="386096" y="1152525"/>
                </a:lnTo>
                <a:lnTo>
                  <a:pt x="386096" y="1152525"/>
                </a:lnTo>
                <a:lnTo>
                  <a:pt x="386096" y="1153678"/>
                </a:lnTo>
                <a:lnTo>
                  <a:pt x="386096" y="1153678"/>
                </a:lnTo>
                <a:lnTo>
                  <a:pt x="386096" y="1154830"/>
                </a:lnTo>
                <a:lnTo>
                  <a:pt x="386096" y="1154830"/>
                </a:lnTo>
                <a:lnTo>
                  <a:pt x="386096" y="1155983"/>
                </a:lnTo>
                <a:lnTo>
                  <a:pt x="386096" y="1155983"/>
                </a:lnTo>
                <a:lnTo>
                  <a:pt x="386096" y="1155983"/>
                </a:lnTo>
                <a:lnTo>
                  <a:pt x="384943" y="1155983"/>
                </a:lnTo>
                <a:lnTo>
                  <a:pt x="384943" y="1157135"/>
                </a:lnTo>
                <a:lnTo>
                  <a:pt x="384943" y="1157135"/>
                </a:lnTo>
                <a:lnTo>
                  <a:pt x="386096" y="1157135"/>
                </a:lnTo>
                <a:lnTo>
                  <a:pt x="387248" y="1157135"/>
                </a:lnTo>
                <a:lnTo>
                  <a:pt x="388401" y="1157135"/>
                </a:lnTo>
                <a:lnTo>
                  <a:pt x="389554" y="1157135"/>
                </a:lnTo>
                <a:lnTo>
                  <a:pt x="390706" y="1157135"/>
                </a:lnTo>
                <a:lnTo>
                  <a:pt x="389554" y="1157135"/>
                </a:lnTo>
                <a:lnTo>
                  <a:pt x="389554" y="1157135"/>
                </a:lnTo>
                <a:lnTo>
                  <a:pt x="389554" y="1157135"/>
                </a:lnTo>
                <a:lnTo>
                  <a:pt x="390706" y="1157135"/>
                </a:lnTo>
                <a:lnTo>
                  <a:pt x="390706" y="1155983"/>
                </a:lnTo>
                <a:lnTo>
                  <a:pt x="390706" y="1155983"/>
                </a:lnTo>
                <a:lnTo>
                  <a:pt x="390706" y="1155983"/>
                </a:lnTo>
                <a:lnTo>
                  <a:pt x="390706" y="1155983"/>
                </a:lnTo>
                <a:lnTo>
                  <a:pt x="390706" y="1155983"/>
                </a:lnTo>
                <a:lnTo>
                  <a:pt x="391859" y="1157135"/>
                </a:lnTo>
                <a:lnTo>
                  <a:pt x="393011" y="1157135"/>
                </a:lnTo>
                <a:lnTo>
                  <a:pt x="393011" y="1157135"/>
                </a:lnTo>
                <a:lnTo>
                  <a:pt x="393011" y="1157135"/>
                </a:lnTo>
                <a:lnTo>
                  <a:pt x="393011" y="1157135"/>
                </a:lnTo>
                <a:lnTo>
                  <a:pt x="393011" y="1157135"/>
                </a:lnTo>
                <a:lnTo>
                  <a:pt x="393011" y="1157135"/>
                </a:lnTo>
                <a:lnTo>
                  <a:pt x="393011" y="1154830"/>
                </a:lnTo>
                <a:lnTo>
                  <a:pt x="393011" y="1151373"/>
                </a:lnTo>
                <a:lnTo>
                  <a:pt x="394164" y="1150220"/>
                </a:lnTo>
                <a:lnTo>
                  <a:pt x="394164" y="1149068"/>
                </a:lnTo>
                <a:lnTo>
                  <a:pt x="394164" y="1147915"/>
                </a:lnTo>
                <a:lnTo>
                  <a:pt x="395316" y="1145610"/>
                </a:lnTo>
                <a:lnTo>
                  <a:pt x="395316" y="1143305"/>
                </a:lnTo>
                <a:lnTo>
                  <a:pt x="395316" y="1142152"/>
                </a:lnTo>
                <a:lnTo>
                  <a:pt x="395316" y="1142152"/>
                </a:lnTo>
                <a:lnTo>
                  <a:pt x="395316" y="1142152"/>
                </a:lnTo>
                <a:lnTo>
                  <a:pt x="395316" y="1142152"/>
                </a:lnTo>
                <a:lnTo>
                  <a:pt x="395316" y="1141000"/>
                </a:lnTo>
                <a:lnTo>
                  <a:pt x="395316" y="1139848"/>
                </a:lnTo>
                <a:lnTo>
                  <a:pt x="393011" y="1138695"/>
                </a:lnTo>
                <a:close/>
                <a:moveTo>
                  <a:pt x="391859" y="1173271"/>
                </a:moveTo>
                <a:lnTo>
                  <a:pt x="391859" y="1173271"/>
                </a:lnTo>
                <a:lnTo>
                  <a:pt x="391859" y="1173271"/>
                </a:lnTo>
                <a:lnTo>
                  <a:pt x="391859" y="1173271"/>
                </a:lnTo>
                <a:lnTo>
                  <a:pt x="391859" y="1170966"/>
                </a:lnTo>
                <a:lnTo>
                  <a:pt x="389554" y="1170966"/>
                </a:lnTo>
                <a:lnTo>
                  <a:pt x="388401" y="1170966"/>
                </a:lnTo>
                <a:lnTo>
                  <a:pt x="387248" y="1170966"/>
                </a:lnTo>
                <a:lnTo>
                  <a:pt x="387248" y="1170966"/>
                </a:lnTo>
                <a:lnTo>
                  <a:pt x="388401" y="1170966"/>
                </a:lnTo>
                <a:lnTo>
                  <a:pt x="389554" y="1172118"/>
                </a:lnTo>
                <a:lnTo>
                  <a:pt x="389554" y="1173271"/>
                </a:lnTo>
                <a:lnTo>
                  <a:pt x="389554" y="1174423"/>
                </a:lnTo>
                <a:lnTo>
                  <a:pt x="391859" y="1174423"/>
                </a:lnTo>
                <a:lnTo>
                  <a:pt x="391859" y="1173271"/>
                </a:lnTo>
                <a:lnTo>
                  <a:pt x="391859" y="1173271"/>
                </a:lnTo>
                <a:lnTo>
                  <a:pt x="391859" y="1173271"/>
                </a:lnTo>
                <a:lnTo>
                  <a:pt x="391859" y="117327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Gill Sans"/>
              <a:buNone/>
            </a:pPr>
            <a:endParaRPr sz="1800">
              <a:solidFill>
                <a:schemeClr val="dk1"/>
              </a:solidFill>
              <a:latin typeface="Calibri"/>
              <a:ea typeface="Calibri"/>
              <a:cs typeface="Calibri"/>
              <a:sym typeface="Calibri"/>
            </a:endParaRPr>
          </a:p>
        </p:txBody>
      </p:sp>
      <p:cxnSp>
        <p:nvCxnSpPr>
          <p:cNvPr id="465" name="Google Shape;465;p12">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451" name="Google Shape;451;p12"/>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Nepal</a:t>
            </a:r>
            <a:endParaRPr dirty="0"/>
          </a:p>
        </p:txBody>
      </p:sp>
      <p:sp>
        <p:nvSpPr>
          <p:cNvPr id="480" name="Google Shape;480;p13">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82" name="Google Shape;482;p13">
            <a:extLs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94" name="Google Shape;494;p13">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1">
            <a:extLst>
              <a:ext uri="{FF2B5EF4-FFF2-40B4-BE49-F238E27FC236}">
                <a16:creationId xmlns:a16="http://schemas.microsoft.com/office/drawing/2014/main" id="{E159A838-532E-BDF6-232C-61698FA1015B}"/>
              </a:ext>
            </a:extLst>
          </p:cNvPr>
          <p:cNvGraphicFramePr>
            <a:graphicFrameLocks noGrp="1"/>
          </p:cNvGraphicFramePr>
          <p:nvPr>
            <p:extLst>
              <p:ext uri="{D42A27DB-BD31-4B8C-83A1-F6EECF244321}">
                <p14:modId xmlns:p14="http://schemas.microsoft.com/office/powerpoint/2010/main" val="2344846220"/>
              </p:ext>
            </p:extLst>
          </p:nvPr>
        </p:nvGraphicFramePr>
        <p:xfrm>
          <a:off x="704418" y="2011676"/>
          <a:ext cx="10809875" cy="3759777"/>
        </p:xfrm>
        <a:graphic>
          <a:graphicData uri="http://schemas.openxmlformats.org/drawingml/2006/table">
            <a:tbl>
              <a:tblPr firstRow="1" firstCol="1" bandRow="1">
                <a:tableStyleId>{5C22544A-7EE6-4342-B048-85BDC9FD1C3A}</a:tableStyleId>
              </a:tblPr>
              <a:tblGrid>
                <a:gridCol w="3947095">
                  <a:extLst>
                    <a:ext uri="{9D8B030D-6E8A-4147-A177-3AD203B41FA5}">
                      <a16:colId xmlns:a16="http://schemas.microsoft.com/office/drawing/2014/main" val="553719702"/>
                    </a:ext>
                  </a:extLst>
                </a:gridCol>
                <a:gridCol w="6862780">
                  <a:extLst>
                    <a:ext uri="{9D8B030D-6E8A-4147-A177-3AD203B41FA5}">
                      <a16:colId xmlns:a16="http://schemas.microsoft.com/office/drawing/2014/main" val="1076158402"/>
                    </a:ext>
                  </a:extLst>
                </a:gridCol>
              </a:tblGrid>
              <a:tr h="594360">
                <a:tc>
                  <a:txBody>
                    <a:bodyPr/>
                    <a:lstStyle/>
                    <a:p>
                      <a:pPr marL="88696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10896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marL="1828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8024313"/>
                  </a:ext>
                </a:extLst>
              </a:tr>
              <a:tr h="36576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FP</a:t>
                      </a:r>
                      <a:r>
                        <a:rPr lang="en-US" sz="1800" dirty="0">
                          <a:solidFill>
                            <a:srgbClr val="6C6463"/>
                          </a:solidFill>
                          <a:latin typeface="Gill Sans"/>
                          <a:ea typeface="Gill Sans"/>
                          <a:cs typeface="Gill Sans"/>
                          <a:sym typeface="Gill San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xmlns:lc="http://schemas.openxmlformats.org/drawingml/2006/lockedCanvas" textRoundtripDataId="1"/>
                            </a:ext>
                          </a:extLst>
                        </a:rPr>
                        <a:t> and MNCH</a:t>
                      </a:r>
                      <a:endParaRPr lang="en-US" sz="1800" dirty="0">
                        <a:solidFill>
                          <a:srgbClr val="6C6463"/>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xmlns:lc="http://schemas.openxmlformats.org/drawingml/2006/lockedCanvas" textRoundtripDataId="2"/>
                          </a:ext>
                        </a:extLst>
                      </a:endParaRPr>
                    </a:p>
                  </a:txBody>
                  <a:tcPr marL="118872" marT="9144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492269"/>
                  </a:ext>
                </a:extLst>
              </a:tr>
              <a:tr h="5486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Government of Nepal</a:t>
                      </a:r>
                      <a:endParaRPr lang="en-US" sz="1800" dirty="0">
                        <a:solidFill>
                          <a:srgbClr val="6C6463"/>
                        </a:solidFill>
                      </a:endParaRPr>
                    </a:p>
                  </a:txBody>
                  <a:tcPr marL="118872"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458191"/>
                  </a:ext>
                </a:extLst>
              </a:tr>
              <a:tr h="886968">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  outsourcing</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Government of Nepal</a:t>
                      </a:r>
                      <a:endParaRPr lang="en-US" sz="1800" dirty="0">
                        <a:solidFill>
                          <a:srgbClr val="6C6463"/>
                        </a:solidFill>
                      </a:endParaRPr>
                    </a:p>
                  </a:txBody>
                  <a:tcPr marL="137160"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6645761"/>
                  </a:ext>
                </a:extLst>
              </a:tr>
              <a:tr h="685800">
                <a:tc>
                  <a:txBody>
                    <a:bodyPr/>
                    <a:lstStyle/>
                    <a:p>
                      <a:pPr marL="4572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L="54864"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Awarded to a private sector entity through competitive solicitation.</a:t>
                      </a:r>
                      <a:endParaRPr lang="en-US" sz="1800" dirty="0">
                        <a:solidFill>
                          <a:srgbClr val="6C6463"/>
                        </a:solidFill>
                      </a:endParaRPr>
                    </a:p>
                  </a:txBody>
                  <a:tcPr marL="137160" marT="36576">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155655"/>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Distribution to the sub-national WH level. </a:t>
                      </a:r>
                      <a:endParaRPr lang="en-US" sz="1800" dirty="0">
                        <a:solidFill>
                          <a:srgbClr val="6C6463"/>
                        </a:solidFill>
                      </a:endParaRPr>
                    </a:p>
                  </a:txBody>
                  <a:tcPr marL="155448" marT="5486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112310"/>
                  </a:ext>
                </a:extLst>
              </a:tr>
            </a:tbl>
          </a:graphicData>
        </a:graphic>
      </p:graphicFrame>
      <p:sp>
        <p:nvSpPr>
          <p:cNvPr id="476" name="Google Shape;476;p13">
            <a:extLst>
              <a:ext uri="{C183D7F6-B498-43B3-948B-1728B52AA6E4}">
                <adec:decorative xmlns:adec="http://schemas.microsoft.com/office/drawing/2017/decorative" val="1"/>
              </a:ext>
            </a:extLst>
          </p:cNvPr>
          <p:cNvSpPr/>
          <p:nvPr/>
        </p:nvSpPr>
        <p:spPr>
          <a:xfrm>
            <a:off x="1819624"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79" name="Google Shape;479;p13">
            <a:extLst>
              <a:ext uri="{C183D7F6-B498-43B3-948B-1728B52AA6E4}">
                <adec:decorative xmlns:adec="http://schemas.microsoft.com/office/drawing/2017/decorative" val="1"/>
              </a:ext>
            </a:extLst>
          </p:cNvPr>
          <p:cNvSpPr/>
          <p:nvPr/>
        </p:nvSpPr>
        <p:spPr>
          <a:xfrm>
            <a:off x="1953234" y="752324"/>
            <a:ext cx="571767" cy="323282"/>
          </a:xfrm>
          <a:custGeom>
            <a:avLst/>
            <a:gdLst/>
            <a:ahLst/>
            <a:cxnLst/>
            <a:rect l="l" t="t" r="r" b="b"/>
            <a:pathLst>
              <a:path w="519788" h="293893" extrusionOk="0">
                <a:moveTo>
                  <a:pt x="518636" y="263928"/>
                </a:moveTo>
                <a:lnTo>
                  <a:pt x="518636" y="261623"/>
                </a:lnTo>
                <a:lnTo>
                  <a:pt x="518636" y="258166"/>
                </a:lnTo>
                <a:lnTo>
                  <a:pt x="518636" y="257013"/>
                </a:lnTo>
                <a:lnTo>
                  <a:pt x="517484" y="255860"/>
                </a:lnTo>
                <a:lnTo>
                  <a:pt x="516331" y="253556"/>
                </a:lnTo>
                <a:lnTo>
                  <a:pt x="515179" y="252403"/>
                </a:lnTo>
                <a:lnTo>
                  <a:pt x="515179" y="250098"/>
                </a:lnTo>
                <a:lnTo>
                  <a:pt x="512874" y="247793"/>
                </a:lnTo>
                <a:lnTo>
                  <a:pt x="511721" y="245488"/>
                </a:lnTo>
                <a:lnTo>
                  <a:pt x="511721" y="245488"/>
                </a:lnTo>
                <a:lnTo>
                  <a:pt x="510569" y="244335"/>
                </a:lnTo>
                <a:lnTo>
                  <a:pt x="509416" y="244335"/>
                </a:lnTo>
                <a:lnTo>
                  <a:pt x="508264" y="240878"/>
                </a:lnTo>
                <a:lnTo>
                  <a:pt x="507111" y="239725"/>
                </a:lnTo>
                <a:lnTo>
                  <a:pt x="507111" y="239725"/>
                </a:lnTo>
                <a:lnTo>
                  <a:pt x="507111" y="239725"/>
                </a:lnTo>
                <a:lnTo>
                  <a:pt x="507111" y="238572"/>
                </a:lnTo>
                <a:lnTo>
                  <a:pt x="507111" y="236268"/>
                </a:lnTo>
                <a:lnTo>
                  <a:pt x="508264" y="231658"/>
                </a:lnTo>
                <a:lnTo>
                  <a:pt x="508264" y="229352"/>
                </a:lnTo>
                <a:lnTo>
                  <a:pt x="510569" y="225895"/>
                </a:lnTo>
                <a:lnTo>
                  <a:pt x="510569" y="223590"/>
                </a:lnTo>
                <a:lnTo>
                  <a:pt x="510569" y="223590"/>
                </a:lnTo>
                <a:lnTo>
                  <a:pt x="509416" y="221285"/>
                </a:lnTo>
                <a:lnTo>
                  <a:pt x="509416" y="221285"/>
                </a:lnTo>
                <a:lnTo>
                  <a:pt x="509416" y="220132"/>
                </a:lnTo>
                <a:lnTo>
                  <a:pt x="509416" y="218980"/>
                </a:lnTo>
                <a:lnTo>
                  <a:pt x="510569" y="217827"/>
                </a:lnTo>
                <a:lnTo>
                  <a:pt x="510569" y="216675"/>
                </a:lnTo>
                <a:lnTo>
                  <a:pt x="510569" y="216675"/>
                </a:lnTo>
                <a:lnTo>
                  <a:pt x="510569" y="216675"/>
                </a:lnTo>
                <a:lnTo>
                  <a:pt x="511721" y="215522"/>
                </a:lnTo>
                <a:lnTo>
                  <a:pt x="510569" y="215522"/>
                </a:lnTo>
                <a:lnTo>
                  <a:pt x="510569" y="214370"/>
                </a:lnTo>
                <a:lnTo>
                  <a:pt x="510569" y="214370"/>
                </a:lnTo>
                <a:lnTo>
                  <a:pt x="510569" y="213217"/>
                </a:lnTo>
                <a:lnTo>
                  <a:pt x="509416" y="212065"/>
                </a:lnTo>
                <a:lnTo>
                  <a:pt x="510569" y="212065"/>
                </a:lnTo>
                <a:lnTo>
                  <a:pt x="511721" y="208607"/>
                </a:lnTo>
                <a:lnTo>
                  <a:pt x="515179" y="201692"/>
                </a:lnTo>
                <a:lnTo>
                  <a:pt x="517484" y="195929"/>
                </a:lnTo>
                <a:lnTo>
                  <a:pt x="517484" y="193624"/>
                </a:lnTo>
                <a:lnTo>
                  <a:pt x="518636" y="191319"/>
                </a:lnTo>
                <a:lnTo>
                  <a:pt x="518636" y="189014"/>
                </a:lnTo>
                <a:lnTo>
                  <a:pt x="518636" y="187861"/>
                </a:lnTo>
                <a:lnTo>
                  <a:pt x="518636" y="186709"/>
                </a:lnTo>
                <a:lnTo>
                  <a:pt x="518636" y="186709"/>
                </a:lnTo>
                <a:lnTo>
                  <a:pt x="517484" y="185557"/>
                </a:lnTo>
                <a:lnTo>
                  <a:pt x="516331" y="185557"/>
                </a:lnTo>
                <a:lnTo>
                  <a:pt x="515179" y="185557"/>
                </a:lnTo>
                <a:lnTo>
                  <a:pt x="511721" y="183251"/>
                </a:lnTo>
                <a:lnTo>
                  <a:pt x="510569" y="183251"/>
                </a:lnTo>
                <a:lnTo>
                  <a:pt x="509416" y="183251"/>
                </a:lnTo>
                <a:lnTo>
                  <a:pt x="508264" y="184404"/>
                </a:lnTo>
                <a:lnTo>
                  <a:pt x="507111" y="184404"/>
                </a:lnTo>
                <a:lnTo>
                  <a:pt x="505958" y="184404"/>
                </a:lnTo>
                <a:lnTo>
                  <a:pt x="504806" y="183251"/>
                </a:lnTo>
                <a:lnTo>
                  <a:pt x="504806" y="183251"/>
                </a:lnTo>
                <a:lnTo>
                  <a:pt x="499044" y="183251"/>
                </a:lnTo>
                <a:lnTo>
                  <a:pt x="497891" y="182099"/>
                </a:lnTo>
                <a:lnTo>
                  <a:pt x="497891" y="182099"/>
                </a:lnTo>
                <a:lnTo>
                  <a:pt x="496738" y="183251"/>
                </a:lnTo>
                <a:lnTo>
                  <a:pt x="495586" y="185557"/>
                </a:lnTo>
                <a:lnTo>
                  <a:pt x="494433" y="186709"/>
                </a:lnTo>
                <a:lnTo>
                  <a:pt x="493281" y="189014"/>
                </a:lnTo>
                <a:lnTo>
                  <a:pt x="490976" y="189014"/>
                </a:lnTo>
                <a:lnTo>
                  <a:pt x="489823" y="189014"/>
                </a:lnTo>
                <a:lnTo>
                  <a:pt x="487518" y="189014"/>
                </a:lnTo>
                <a:lnTo>
                  <a:pt x="486366" y="189014"/>
                </a:lnTo>
                <a:lnTo>
                  <a:pt x="485213" y="187861"/>
                </a:lnTo>
                <a:lnTo>
                  <a:pt x="484061" y="189014"/>
                </a:lnTo>
                <a:lnTo>
                  <a:pt x="482908" y="189014"/>
                </a:lnTo>
                <a:lnTo>
                  <a:pt x="481756" y="189014"/>
                </a:lnTo>
                <a:lnTo>
                  <a:pt x="480603" y="189014"/>
                </a:lnTo>
                <a:lnTo>
                  <a:pt x="480603" y="189014"/>
                </a:lnTo>
                <a:lnTo>
                  <a:pt x="480603" y="187861"/>
                </a:lnTo>
                <a:lnTo>
                  <a:pt x="479450" y="187861"/>
                </a:lnTo>
                <a:lnTo>
                  <a:pt x="478298" y="186709"/>
                </a:lnTo>
                <a:lnTo>
                  <a:pt x="477145" y="187861"/>
                </a:lnTo>
                <a:lnTo>
                  <a:pt x="474840" y="187861"/>
                </a:lnTo>
                <a:lnTo>
                  <a:pt x="469078" y="189014"/>
                </a:lnTo>
                <a:lnTo>
                  <a:pt x="467925" y="190167"/>
                </a:lnTo>
                <a:lnTo>
                  <a:pt x="467925" y="189014"/>
                </a:lnTo>
                <a:lnTo>
                  <a:pt x="469078" y="187861"/>
                </a:lnTo>
                <a:lnTo>
                  <a:pt x="469078" y="186709"/>
                </a:lnTo>
                <a:lnTo>
                  <a:pt x="467925" y="185557"/>
                </a:lnTo>
                <a:lnTo>
                  <a:pt x="465620" y="186709"/>
                </a:lnTo>
                <a:lnTo>
                  <a:pt x="464468" y="187861"/>
                </a:lnTo>
                <a:lnTo>
                  <a:pt x="463315" y="189014"/>
                </a:lnTo>
                <a:lnTo>
                  <a:pt x="459857" y="187861"/>
                </a:lnTo>
                <a:lnTo>
                  <a:pt x="456400" y="187861"/>
                </a:lnTo>
                <a:lnTo>
                  <a:pt x="455247" y="187861"/>
                </a:lnTo>
                <a:lnTo>
                  <a:pt x="451790" y="186709"/>
                </a:lnTo>
                <a:lnTo>
                  <a:pt x="448332" y="182099"/>
                </a:lnTo>
                <a:lnTo>
                  <a:pt x="447180" y="179794"/>
                </a:lnTo>
                <a:lnTo>
                  <a:pt x="444875" y="178641"/>
                </a:lnTo>
                <a:lnTo>
                  <a:pt x="443722" y="178641"/>
                </a:lnTo>
                <a:lnTo>
                  <a:pt x="443722" y="178641"/>
                </a:lnTo>
                <a:lnTo>
                  <a:pt x="442570" y="179794"/>
                </a:lnTo>
                <a:lnTo>
                  <a:pt x="441417" y="179794"/>
                </a:lnTo>
                <a:lnTo>
                  <a:pt x="439112" y="179794"/>
                </a:lnTo>
                <a:lnTo>
                  <a:pt x="437960" y="178641"/>
                </a:lnTo>
                <a:lnTo>
                  <a:pt x="436807" y="177489"/>
                </a:lnTo>
                <a:lnTo>
                  <a:pt x="436807" y="176336"/>
                </a:lnTo>
                <a:lnTo>
                  <a:pt x="436807" y="176336"/>
                </a:lnTo>
                <a:lnTo>
                  <a:pt x="434502" y="174031"/>
                </a:lnTo>
                <a:lnTo>
                  <a:pt x="429892" y="175184"/>
                </a:lnTo>
                <a:lnTo>
                  <a:pt x="428739" y="174031"/>
                </a:lnTo>
                <a:lnTo>
                  <a:pt x="427587" y="172879"/>
                </a:lnTo>
                <a:lnTo>
                  <a:pt x="427587" y="170574"/>
                </a:lnTo>
                <a:lnTo>
                  <a:pt x="427587" y="170574"/>
                </a:lnTo>
                <a:lnTo>
                  <a:pt x="426434" y="169421"/>
                </a:lnTo>
                <a:lnTo>
                  <a:pt x="425282" y="168269"/>
                </a:lnTo>
                <a:lnTo>
                  <a:pt x="424129" y="168269"/>
                </a:lnTo>
                <a:lnTo>
                  <a:pt x="422977" y="168269"/>
                </a:lnTo>
                <a:lnTo>
                  <a:pt x="422977" y="168269"/>
                </a:lnTo>
                <a:lnTo>
                  <a:pt x="420672" y="169421"/>
                </a:lnTo>
                <a:lnTo>
                  <a:pt x="419519" y="169421"/>
                </a:lnTo>
                <a:lnTo>
                  <a:pt x="419519" y="169421"/>
                </a:lnTo>
                <a:lnTo>
                  <a:pt x="418367" y="168269"/>
                </a:lnTo>
                <a:lnTo>
                  <a:pt x="417214" y="168269"/>
                </a:lnTo>
                <a:lnTo>
                  <a:pt x="416062" y="168269"/>
                </a:lnTo>
                <a:lnTo>
                  <a:pt x="416062" y="169421"/>
                </a:lnTo>
                <a:lnTo>
                  <a:pt x="416062" y="169421"/>
                </a:lnTo>
                <a:lnTo>
                  <a:pt x="416062" y="170574"/>
                </a:lnTo>
                <a:lnTo>
                  <a:pt x="414909" y="171726"/>
                </a:lnTo>
                <a:lnTo>
                  <a:pt x="414909" y="172879"/>
                </a:lnTo>
                <a:lnTo>
                  <a:pt x="413756" y="174031"/>
                </a:lnTo>
                <a:lnTo>
                  <a:pt x="413756" y="175184"/>
                </a:lnTo>
                <a:lnTo>
                  <a:pt x="413756" y="176336"/>
                </a:lnTo>
                <a:lnTo>
                  <a:pt x="413756" y="177489"/>
                </a:lnTo>
                <a:lnTo>
                  <a:pt x="413756" y="177489"/>
                </a:lnTo>
                <a:lnTo>
                  <a:pt x="413756" y="178641"/>
                </a:lnTo>
                <a:lnTo>
                  <a:pt x="412604" y="179794"/>
                </a:lnTo>
                <a:lnTo>
                  <a:pt x="411452" y="180946"/>
                </a:lnTo>
                <a:lnTo>
                  <a:pt x="409146" y="182099"/>
                </a:lnTo>
                <a:lnTo>
                  <a:pt x="407994" y="182099"/>
                </a:lnTo>
                <a:lnTo>
                  <a:pt x="406842" y="180946"/>
                </a:lnTo>
                <a:lnTo>
                  <a:pt x="404536" y="179794"/>
                </a:lnTo>
                <a:lnTo>
                  <a:pt x="404536" y="179794"/>
                </a:lnTo>
                <a:lnTo>
                  <a:pt x="403384" y="179794"/>
                </a:lnTo>
                <a:lnTo>
                  <a:pt x="403384" y="179794"/>
                </a:lnTo>
                <a:lnTo>
                  <a:pt x="402231" y="179794"/>
                </a:lnTo>
                <a:lnTo>
                  <a:pt x="402231" y="179794"/>
                </a:lnTo>
                <a:lnTo>
                  <a:pt x="401079" y="179794"/>
                </a:lnTo>
                <a:lnTo>
                  <a:pt x="399926" y="177489"/>
                </a:lnTo>
                <a:lnTo>
                  <a:pt x="398774" y="176336"/>
                </a:lnTo>
                <a:lnTo>
                  <a:pt x="397621" y="176336"/>
                </a:lnTo>
                <a:lnTo>
                  <a:pt x="396469" y="176336"/>
                </a:lnTo>
                <a:lnTo>
                  <a:pt x="395316" y="176336"/>
                </a:lnTo>
                <a:lnTo>
                  <a:pt x="395316" y="176336"/>
                </a:lnTo>
                <a:lnTo>
                  <a:pt x="395316" y="176336"/>
                </a:lnTo>
                <a:lnTo>
                  <a:pt x="394164" y="175184"/>
                </a:lnTo>
                <a:lnTo>
                  <a:pt x="393011" y="174031"/>
                </a:lnTo>
                <a:lnTo>
                  <a:pt x="393011" y="172879"/>
                </a:lnTo>
                <a:lnTo>
                  <a:pt x="393011" y="171726"/>
                </a:lnTo>
                <a:lnTo>
                  <a:pt x="391859" y="170574"/>
                </a:lnTo>
                <a:lnTo>
                  <a:pt x="391859" y="170574"/>
                </a:lnTo>
                <a:lnTo>
                  <a:pt x="393011" y="169421"/>
                </a:lnTo>
                <a:lnTo>
                  <a:pt x="393011" y="168269"/>
                </a:lnTo>
                <a:lnTo>
                  <a:pt x="393011" y="165964"/>
                </a:lnTo>
                <a:lnTo>
                  <a:pt x="391859" y="164811"/>
                </a:lnTo>
                <a:lnTo>
                  <a:pt x="390706" y="164811"/>
                </a:lnTo>
                <a:lnTo>
                  <a:pt x="384943" y="170574"/>
                </a:lnTo>
                <a:lnTo>
                  <a:pt x="384943" y="170574"/>
                </a:lnTo>
                <a:lnTo>
                  <a:pt x="386096" y="171726"/>
                </a:lnTo>
                <a:lnTo>
                  <a:pt x="386096" y="172879"/>
                </a:lnTo>
                <a:lnTo>
                  <a:pt x="386096" y="172879"/>
                </a:lnTo>
                <a:lnTo>
                  <a:pt x="386096" y="174031"/>
                </a:lnTo>
                <a:lnTo>
                  <a:pt x="386096" y="174031"/>
                </a:lnTo>
                <a:lnTo>
                  <a:pt x="386096" y="175184"/>
                </a:lnTo>
                <a:lnTo>
                  <a:pt x="386096" y="175184"/>
                </a:lnTo>
                <a:lnTo>
                  <a:pt x="387248" y="176336"/>
                </a:lnTo>
                <a:lnTo>
                  <a:pt x="387248" y="176336"/>
                </a:lnTo>
                <a:lnTo>
                  <a:pt x="387248" y="176336"/>
                </a:lnTo>
                <a:lnTo>
                  <a:pt x="387248" y="176336"/>
                </a:lnTo>
                <a:lnTo>
                  <a:pt x="387248" y="176336"/>
                </a:lnTo>
                <a:lnTo>
                  <a:pt x="387248" y="177489"/>
                </a:lnTo>
                <a:lnTo>
                  <a:pt x="387248" y="177489"/>
                </a:lnTo>
                <a:lnTo>
                  <a:pt x="387248" y="178641"/>
                </a:lnTo>
                <a:lnTo>
                  <a:pt x="387248" y="178641"/>
                </a:lnTo>
                <a:lnTo>
                  <a:pt x="388401" y="179794"/>
                </a:lnTo>
                <a:lnTo>
                  <a:pt x="388401" y="179794"/>
                </a:lnTo>
                <a:lnTo>
                  <a:pt x="388401" y="180946"/>
                </a:lnTo>
                <a:lnTo>
                  <a:pt x="388401" y="180946"/>
                </a:lnTo>
                <a:lnTo>
                  <a:pt x="386096" y="183251"/>
                </a:lnTo>
                <a:lnTo>
                  <a:pt x="384943" y="183251"/>
                </a:lnTo>
                <a:lnTo>
                  <a:pt x="384943" y="183251"/>
                </a:lnTo>
                <a:lnTo>
                  <a:pt x="383791" y="183251"/>
                </a:lnTo>
                <a:lnTo>
                  <a:pt x="382638" y="183251"/>
                </a:lnTo>
                <a:lnTo>
                  <a:pt x="379181" y="183251"/>
                </a:lnTo>
                <a:lnTo>
                  <a:pt x="379181" y="183251"/>
                </a:lnTo>
                <a:lnTo>
                  <a:pt x="378028" y="182099"/>
                </a:lnTo>
                <a:lnTo>
                  <a:pt x="378028" y="179794"/>
                </a:lnTo>
                <a:lnTo>
                  <a:pt x="378028" y="178641"/>
                </a:lnTo>
                <a:lnTo>
                  <a:pt x="378028" y="177489"/>
                </a:lnTo>
                <a:lnTo>
                  <a:pt x="376876" y="176336"/>
                </a:lnTo>
                <a:lnTo>
                  <a:pt x="375723" y="174031"/>
                </a:lnTo>
                <a:lnTo>
                  <a:pt x="374571" y="172879"/>
                </a:lnTo>
                <a:lnTo>
                  <a:pt x="374571" y="171726"/>
                </a:lnTo>
                <a:lnTo>
                  <a:pt x="373418" y="170574"/>
                </a:lnTo>
                <a:lnTo>
                  <a:pt x="374571" y="169421"/>
                </a:lnTo>
                <a:lnTo>
                  <a:pt x="373418" y="169421"/>
                </a:lnTo>
                <a:lnTo>
                  <a:pt x="372266" y="167116"/>
                </a:lnTo>
                <a:lnTo>
                  <a:pt x="372266" y="165964"/>
                </a:lnTo>
                <a:lnTo>
                  <a:pt x="372266" y="164811"/>
                </a:lnTo>
                <a:lnTo>
                  <a:pt x="371113" y="163658"/>
                </a:lnTo>
                <a:lnTo>
                  <a:pt x="369961" y="163658"/>
                </a:lnTo>
                <a:lnTo>
                  <a:pt x="367655" y="162506"/>
                </a:lnTo>
                <a:lnTo>
                  <a:pt x="365351" y="161354"/>
                </a:lnTo>
                <a:lnTo>
                  <a:pt x="364198" y="159048"/>
                </a:lnTo>
                <a:lnTo>
                  <a:pt x="363045" y="157896"/>
                </a:lnTo>
                <a:lnTo>
                  <a:pt x="361893" y="156743"/>
                </a:lnTo>
                <a:lnTo>
                  <a:pt x="361893" y="153286"/>
                </a:lnTo>
                <a:lnTo>
                  <a:pt x="361893" y="150981"/>
                </a:lnTo>
                <a:lnTo>
                  <a:pt x="360741" y="152133"/>
                </a:lnTo>
                <a:lnTo>
                  <a:pt x="360741" y="152133"/>
                </a:lnTo>
                <a:lnTo>
                  <a:pt x="360741" y="153286"/>
                </a:lnTo>
                <a:lnTo>
                  <a:pt x="360741" y="153286"/>
                </a:lnTo>
                <a:lnTo>
                  <a:pt x="359588" y="154438"/>
                </a:lnTo>
                <a:lnTo>
                  <a:pt x="358435" y="154438"/>
                </a:lnTo>
                <a:lnTo>
                  <a:pt x="358435" y="154438"/>
                </a:lnTo>
                <a:lnTo>
                  <a:pt x="356130" y="157896"/>
                </a:lnTo>
                <a:lnTo>
                  <a:pt x="354978" y="157896"/>
                </a:lnTo>
                <a:lnTo>
                  <a:pt x="354978" y="156743"/>
                </a:lnTo>
                <a:lnTo>
                  <a:pt x="353825" y="155591"/>
                </a:lnTo>
                <a:lnTo>
                  <a:pt x="351520" y="155591"/>
                </a:lnTo>
                <a:lnTo>
                  <a:pt x="350368" y="155591"/>
                </a:lnTo>
                <a:lnTo>
                  <a:pt x="349215" y="155591"/>
                </a:lnTo>
                <a:lnTo>
                  <a:pt x="348063" y="155591"/>
                </a:lnTo>
                <a:lnTo>
                  <a:pt x="345758" y="154438"/>
                </a:lnTo>
                <a:lnTo>
                  <a:pt x="344605" y="154438"/>
                </a:lnTo>
                <a:lnTo>
                  <a:pt x="343453" y="154438"/>
                </a:lnTo>
                <a:lnTo>
                  <a:pt x="342300" y="154438"/>
                </a:lnTo>
                <a:lnTo>
                  <a:pt x="341147" y="156743"/>
                </a:lnTo>
                <a:lnTo>
                  <a:pt x="339995" y="156743"/>
                </a:lnTo>
                <a:lnTo>
                  <a:pt x="338842" y="156743"/>
                </a:lnTo>
                <a:lnTo>
                  <a:pt x="338842" y="156743"/>
                </a:lnTo>
                <a:lnTo>
                  <a:pt x="337690" y="155591"/>
                </a:lnTo>
                <a:lnTo>
                  <a:pt x="337690" y="155591"/>
                </a:lnTo>
                <a:lnTo>
                  <a:pt x="336537" y="155591"/>
                </a:lnTo>
                <a:lnTo>
                  <a:pt x="334232" y="155591"/>
                </a:lnTo>
                <a:lnTo>
                  <a:pt x="334232" y="156743"/>
                </a:lnTo>
                <a:lnTo>
                  <a:pt x="333080" y="156743"/>
                </a:lnTo>
                <a:lnTo>
                  <a:pt x="331927" y="155591"/>
                </a:lnTo>
                <a:lnTo>
                  <a:pt x="330775" y="155591"/>
                </a:lnTo>
                <a:lnTo>
                  <a:pt x="328470" y="153286"/>
                </a:lnTo>
                <a:lnTo>
                  <a:pt x="327317" y="154438"/>
                </a:lnTo>
                <a:lnTo>
                  <a:pt x="326165" y="154438"/>
                </a:lnTo>
                <a:lnTo>
                  <a:pt x="323860" y="154438"/>
                </a:lnTo>
                <a:lnTo>
                  <a:pt x="322707" y="153286"/>
                </a:lnTo>
                <a:lnTo>
                  <a:pt x="322707" y="152133"/>
                </a:lnTo>
                <a:lnTo>
                  <a:pt x="322707" y="152133"/>
                </a:lnTo>
                <a:lnTo>
                  <a:pt x="322707" y="149828"/>
                </a:lnTo>
                <a:lnTo>
                  <a:pt x="322707" y="148676"/>
                </a:lnTo>
                <a:lnTo>
                  <a:pt x="322707" y="144066"/>
                </a:lnTo>
                <a:lnTo>
                  <a:pt x="322707" y="142913"/>
                </a:lnTo>
                <a:lnTo>
                  <a:pt x="323860" y="142913"/>
                </a:lnTo>
                <a:lnTo>
                  <a:pt x="325012" y="141760"/>
                </a:lnTo>
                <a:lnTo>
                  <a:pt x="325012" y="140608"/>
                </a:lnTo>
                <a:lnTo>
                  <a:pt x="325012" y="139456"/>
                </a:lnTo>
                <a:lnTo>
                  <a:pt x="325012" y="139456"/>
                </a:lnTo>
                <a:lnTo>
                  <a:pt x="326165" y="138303"/>
                </a:lnTo>
                <a:lnTo>
                  <a:pt x="326165" y="138303"/>
                </a:lnTo>
                <a:lnTo>
                  <a:pt x="327317" y="138303"/>
                </a:lnTo>
                <a:lnTo>
                  <a:pt x="327317" y="137150"/>
                </a:lnTo>
                <a:lnTo>
                  <a:pt x="328470" y="133693"/>
                </a:lnTo>
                <a:lnTo>
                  <a:pt x="327317" y="132540"/>
                </a:lnTo>
                <a:lnTo>
                  <a:pt x="323860" y="131388"/>
                </a:lnTo>
                <a:lnTo>
                  <a:pt x="321554" y="130235"/>
                </a:lnTo>
                <a:lnTo>
                  <a:pt x="320402" y="129083"/>
                </a:lnTo>
                <a:lnTo>
                  <a:pt x="319250" y="130235"/>
                </a:lnTo>
                <a:lnTo>
                  <a:pt x="319250" y="130235"/>
                </a:lnTo>
                <a:lnTo>
                  <a:pt x="318097" y="131388"/>
                </a:lnTo>
                <a:lnTo>
                  <a:pt x="318097" y="132540"/>
                </a:lnTo>
                <a:lnTo>
                  <a:pt x="316944" y="132540"/>
                </a:lnTo>
                <a:lnTo>
                  <a:pt x="316944" y="132540"/>
                </a:lnTo>
                <a:lnTo>
                  <a:pt x="315792" y="133693"/>
                </a:lnTo>
                <a:lnTo>
                  <a:pt x="314640" y="133693"/>
                </a:lnTo>
                <a:lnTo>
                  <a:pt x="313487" y="134845"/>
                </a:lnTo>
                <a:lnTo>
                  <a:pt x="313487" y="135998"/>
                </a:lnTo>
                <a:lnTo>
                  <a:pt x="312334" y="137150"/>
                </a:lnTo>
                <a:lnTo>
                  <a:pt x="312334" y="137150"/>
                </a:lnTo>
                <a:lnTo>
                  <a:pt x="311182" y="137150"/>
                </a:lnTo>
                <a:lnTo>
                  <a:pt x="310029" y="135998"/>
                </a:lnTo>
                <a:lnTo>
                  <a:pt x="310029" y="135998"/>
                </a:lnTo>
                <a:lnTo>
                  <a:pt x="306572" y="137150"/>
                </a:lnTo>
                <a:lnTo>
                  <a:pt x="305419" y="135998"/>
                </a:lnTo>
                <a:lnTo>
                  <a:pt x="304267" y="135998"/>
                </a:lnTo>
                <a:lnTo>
                  <a:pt x="303114" y="134845"/>
                </a:lnTo>
                <a:lnTo>
                  <a:pt x="301962" y="133693"/>
                </a:lnTo>
                <a:lnTo>
                  <a:pt x="300809" y="132540"/>
                </a:lnTo>
                <a:lnTo>
                  <a:pt x="297352" y="132540"/>
                </a:lnTo>
                <a:lnTo>
                  <a:pt x="296199" y="132540"/>
                </a:lnTo>
                <a:lnTo>
                  <a:pt x="297352" y="129083"/>
                </a:lnTo>
                <a:lnTo>
                  <a:pt x="296199" y="127930"/>
                </a:lnTo>
                <a:lnTo>
                  <a:pt x="295046" y="127930"/>
                </a:lnTo>
                <a:lnTo>
                  <a:pt x="293894" y="127930"/>
                </a:lnTo>
                <a:lnTo>
                  <a:pt x="293894" y="126778"/>
                </a:lnTo>
                <a:lnTo>
                  <a:pt x="292741" y="125625"/>
                </a:lnTo>
                <a:lnTo>
                  <a:pt x="292741" y="125625"/>
                </a:lnTo>
                <a:lnTo>
                  <a:pt x="288131" y="124473"/>
                </a:lnTo>
                <a:lnTo>
                  <a:pt x="286979" y="124473"/>
                </a:lnTo>
                <a:lnTo>
                  <a:pt x="285826" y="123320"/>
                </a:lnTo>
                <a:lnTo>
                  <a:pt x="285826" y="123320"/>
                </a:lnTo>
                <a:lnTo>
                  <a:pt x="283521" y="123320"/>
                </a:lnTo>
                <a:lnTo>
                  <a:pt x="282369" y="122168"/>
                </a:lnTo>
                <a:lnTo>
                  <a:pt x="281216" y="121015"/>
                </a:lnTo>
                <a:lnTo>
                  <a:pt x="280064" y="117557"/>
                </a:lnTo>
                <a:lnTo>
                  <a:pt x="280064" y="117557"/>
                </a:lnTo>
                <a:lnTo>
                  <a:pt x="278911" y="116405"/>
                </a:lnTo>
                <a:lnTo>
                  <a:pt x="277759" y="114100"/>
                </a:lnTo>
                <a:lnTo>
                  <a:pt x="276606" y="114100"/>
                </a:lnTo>
                <a:lnTo>
                  <a:pt x="276606" y="112947"/>
                </a:lnTo>
                <a:lnTo>
                  <a:pt x="271996" y="112947"/>
                </a:lnTo>
                <a:lnTo>
                  <a:pt x="268539" y="110642"/>
                </a:lnTo>
                <a:lnTo>
                  <a:pt x="267386" y="109490"/>
                </a:lnTo>
                <a:lnTo>
                  <a:pt x="266233" y="107185"/>
                </a:lnTo>
                <a:lnTo>
                  <a:pt x="268539" y="101422"/>
                </a:lnTo>
                <a:lnTo>
                  <a:pt x="267386" y="100269"/>
                </a:lnTo>
                <a:lnTo>
                  <a:pt x="266233" y="100269"/>
                </a:lnTo>
                <a:lnTo>
                  <a:pt x="265081" y="99117"/>
                </a:lnTo>
                <a:lnTo>
                  <a:pt x="263928" y="96812"/>
                </a:lnTo>
                <a:lnTo>
                  <a:pt x="263928" y="96812"/>
                </a:lnTo>
                <a:lnTo>
                  <a:pt x="263928" y="95659"/>
                </a:lnTo>
                <a:lnTo>
                  <a:pt x="262776" y="94507"/>
                </a:lnTo>
                <a:lnTo>
                  <a:pt x="261623" y="93355"/>
                </a:lnTo>
                <a:lnTo>
                  <a:pt x="262776" y="92202"/>
                </a:lnTo>
                <a:lnTo>
                  <a:pt x="263928" y="91049"/>
                </a:lnTo>
                <a:lnTo>
                  <a:pt x="263928" y="89897"/>
                </a:lnTo>
                <a:lnTo>
                  <a:pt x="263928" y="88744"/>
                </a:lnTo>
                <a:lnTo>
                  <a:pt x="262776" y="88744"/>
                </a:lnTo>
                <a:lnTo>
                  <a:pt x="261623" y="88744"/>
                </a:lnTo>
                <a:lnTo>
                  <a:pt x="260471" y="88744"/>
                </a:lnTo>
                <a:lnTo>
                  <a:pt x="260471" y="87592"/>
                </a:lnTo>
                <a:lnTo>
                  <a:pt x="259318" y="85287"/>
                </a:lnTo>
                <a:lnTo>
                  <a:pt x="259318" y="85287"/>
                </a:lnTo>
                <a:lnTo>
                  <a:pt x="258166" y="85287"/>
                </a:lnTo>
                <a:lnTo>
                  <a:pt x="257013" y="85287"/>
                </a:lnTo>
                <a:lnTo>
                  <a:pt x="255861" y="85287"/>
                </a:lnTo>
                <a:lnTo>
                  <a:pt x="254708" y="84134"/>
                </a:lnTo>
                <a:lnTo>
                  <a:pt x="254708" y="84134"/>
                </a:lnTo>
                <a:lnTo>
                  <a:pt x="253556" y="84134"/>
                </a:lnTo>
                <a:lnTo>
                  <a:pt x="252403" y="84134"/>
                </a:lnTo>
                <a:lnTo>
                  <a:pt x="252403" y="84134"/>
                </a:lnTo>
                <a:lnTo>
                  <a:pt x="251251" y="82982"/>
                </a:lnTo>
                <a:lnTo>
                  <a:pt x="251251" y="82982"/>
                </a:lnTo>
                <a:lnTo>
                  <a:pt x="251251" y="81829"/>
                </a:lnTo>
                <a:lnTo>
                  <a:pt x="250098" y="81829"/>
                </a:lnTo>
                <a:lnTo>
                  <a:pt x="248945" y="81829"/>
                </a:lnTo>
                <a:lnTo>
                  <a:pt x="247793" y="81829"/>
                </a:lnTo>
                <a:lnTo>
                  <a:pt x="246640" y="82982"/>
                </a:lnTo>
                <a:lnTo>
                  <a:pt x="245488" y="82982"/>
                </a:lnTo>
                <a:lnTo>
                  <a:pt x="245488" y="84134"/>
                </a:lnTo>
                <a:lnTo>
                  <a:pt x="244335" y="84134"/>
                </a:lnTo>
                <a:lnTo>
                  <a:pt x="243183" y="85287"/>
                </a:lnTo>
                <a:lnTo>
                  <a:pt x="240878" y="86439"/>
                </a:lnTo>
                <a:lnTo>
                  <a:pt x="238573" y="86439"/>
                </a:lnTo>
                <a:lnTo>
                  <a:pt x="237420" y="86439"/>
                </a:lnTo>
                <a:lnTo>
                  <a:pt x="235115" y="86439"/>
                </a:lnTo>
                <a:lnTo>
                  <a:pt x="233963" y="86439"/>
                </a:lnTo>
                <a:lnTo>
                  <a:pt x="232810" y="88744"/>
                </a:lnTo>
                <a:lnTo>
                  <a:pt x="232810" y="89897"/>
                </a:lnTo>
                <a:lnTo>
                  <a:pt x="231658" y="91049"/>
                </a:lnTo>
                <a:lnTo>
                  <a:pt x="231658" y="92202"/>
                </a:lnTo>
                <a:lnTo>
                  <a:pt x="231658" y="92202"/>
                </a:lnTo>
                <a:lnTo>
                  <a:pt x="230505" y="92202"/>
                </a:lnTo>
                <a:lnTo>
                  <a:pt x="229352" y="92202"/>
                </a:lnTo>
                <a:lnTo>
                  <a:pt x="227048" y="91049"/>
                </a:lnTo>
                <a:lnTo>
                  <a:pt x="225895" y="91049"/>
                </a:lnTo>
                <a:lnTo>
                  <a:pt x="225895" y="91049"/>
                </a:lnTo>
                <a:lnTo>
                  <a:pt x="223590" y="89897"/>
                </a:lnTo>
                <a:lnTo>
                  <a:pt x="223590" y="89897"/>
                </a:lnTo>
                <a:lnTo>
                  <a:pt x="222438" y="89897"/>
                </a:lnTo>
                <a:lnTo>
                  <a:pt x="222438" y="88744"/>
                </a:lnTo>
                <a:lnTo>
                  <a:pt x="222438" y="87592"/>
                </a:lnTo>
                <a:lnTo>
                  <a:pt x="221285" y="84134"/>
                </a:lnTo>
                <a:lnTo>
                  <a:pt x="221285" y="82982"/>
                </a:lnTo>
                <a:lnTo>
                  <a:pt x="220132" y="82982"/>
                </a:lnTo>
                <a:lnTo>
                  <a:pt x="217827" y="81829"/>
                </a:lnTo>
                <a:lnTo>
                  <a:pt x="217827" y="80677"/>
                </a:lnTo>
                <a:lnTo>
                  <a:pt x="216675" y="79524"/>
                </a:lnTo>
                <a:lnTo>
                  <a:pt x="216675" y="78372"/>
                </a:lnTo>
                <a:lnTo>
                  <a:pt x="215522" y="78372"/>
                </a:lnTo>
                <a:lnTo>
                  <a:pt x="214370" y="77219"/>
                </a:lnTo>
                <a:lnTo>
                  <a:pt x="214370" y="76067"/>
                </a:lnTo>
                <a:lnTo>
                  <a:pt x="214370" y="76067"/>
                </a:lnTo>
                <a:lnTo>
                  <a:pt x="214370" y="74914"/>
                </a:lnTo>
                <a:lnTo>
                  <a:pt x="212065" y="73762"/>
                </a:lnTo>
                <a:lnTo>
                  <a:pt x="212065" y="72609"/>
                </a:lnTo>
                <a:lnTo>
                  <a:pt x="212065" y="71456"/>
                </a:lnTo>
                <a:lnTo>
                  <a:pt x="212065" y="70304"/>
                </a:lnTo>
                <a:lnTo>
                  <a:pt x="210912" y="67999"/>
                </a:lnTo>
                <a:lnTo>
                  <a:pt x="206302" y="69152"/>
                </a:lnTo>
                <a:lnTo>
                  <a:pt x="205150" y="67999"/>
                </a:lnTo>
                <a:lnTo>
                  <a:pt x="205150" y="66846"/>
                </a:lnTo>
                <a:lnTo>
                  <a:pt x="206302" y="65694"/>
                </a:lnTo>
                <a:lnTo>
                  <a:pt x="206302" y="65694"/>
                </a:lnTo>
                <a:lnTo>
                  <a:pt x="206302" y="64541"/>
                </a:lnTo>
                <a:lnTo>
                  <a:pt x="206302" y="64541"/>
                </a:lnTo>
                <a:lnTo>
                  <a:pt x="206302" y="63389"/>
                </a:lnTo>
                <a:lnTo>
                  <a:pt x="203997" y="61084"/>
                </a:lnTo>
                <a:lnTo>
                  <a:pt x="203997" y="61084"/>
                </a:lnTo>
                <a:lnTo>
                  <a:pt x="202844" y="61084"/>
                </a:lnTo>
                <a:lnTo>
                  <a:pt x="202844" y="61084"/>
                </a:lnTo>
                <a:lnTo>
                  <a:pt x="201692" y="59931"/>
                </a:lnTo>
                <a:lnTo>
                  <a:pt x="201692" y="58779"/>
                </a:lnTo>
                <a:lnTo>
                  <a:pt x="201692" y="58779"/>
                </a:lnTo>
                <a:lnTo>
                  <a:pt x="200539" y="57626"/>
                </a:lnTo>
                <a:lnTo>
                  <a:pt x="200539" y="57626"/>
                </a:lnTo>
                <a:lnTo>
                  <a:pt x="199387" y="57626"/>
                </a:lnTo>
                <a:lnTo>
                  <a:pt x="198234" y="57626"/>
                </a:lnTo>
                <a:lnTo>
                  <a:pt x="195929" y="58779"/>
                </a:lnTo>
                <a:lnTo>
                  <a:pt x="195929" y="58779"/>
                </a:lnTo>
                <a:lnTo>
                  <a:pt x="195929" y="59931"/>
                </a:lnTo>
                <a:lnTo>
                  <a:pt x="194777" y="59931"/>
                </a:lnTo>
                <a:lnTo>
                  <a:pt x="194777" y="61084"/>
                </a:lnTo>
                <a:lnTo>
                  <a:pt x="193624" y="61084"/>
                </a:lnTo>
                <a:lnTo>
                  <a:pt x="193624" y="61084"/>
                </a:lnTo>
                <a:lnTo>
                  <a:pt x="192472" y="58779"/>
                </a:lnTo>
                <a:lnTo>
                  <a:pt x="191319" y="58779"/>
                </a:lnTo>
                <a:lnTo>
                  <a:pt x="187862" y="55321"/>
                </a:lnTo>
                <a:lnTo>
                  <a:pt x="187862" y="55321"/>
                </a:lnTo>
                <a:lnTo>
                  <a:pt x="185557" y="55321"/>
                </a:lnTo>
                <a:lnTo>
                  <a:pt x="185557" y="55321"/>
                </a:lnTo>
                <a:lnTo>
                  <a:pt x="184404" y="54168"/>
                </a:lnTo>
                <a:lnTo>
                  <a:pt x="184404" y="53016"/>
                </a:lnTo>
                <a:lnTo>
                  <a:pt x="183251" y="53016"/>
                </a:lnTo>
                <a:lnTo>
                  <a:pt x="182099" y="54168"/>
                </a:lnTo>
                <a:lnTo>
                  <a:pt x="180947" y="55321"/>
                </a:lnTo>
                <a:lnTo>
                  <a:pt x="179794" y="55321"/>
                </a:lnTo>
                <a:lnTo>
                  <a:pt x="178641" y="54168"/>
                </a:lnTo>
                <a:lnTo>
                  <a:pt x="177489" y="53016"/>
                </a:lnTo>
                <a:lnTo>
                  <a:pt x="177489" y="53016"/>
                </a:lnTo>
                <a:lnTo>
                  <a:pt x="176337" y="53016"/>
                </a:lnTo>
                <a:lnTo>
                  <a:pt x="176337" y="51864"/>
                </a:lnTo>
                <a:lnTo>
                  <a:pt x="175184" y="51864"/>
                </a:lnTo>
                <a:lnTo>
                  <a:pt x="174031" y="49558"/>
                </a:lnTo>
                <a:lnTo>
                  <a:pt x="170574" y="46101"/>
                </a:lnTo>
                <a:lnTo>
                  <a:pt x="169421" y="44948"/>
                </a:lnTo>
                <a:lnTo>
                  <a:pt x="169421" y="44948"/>
                </a:lnTo>
                <a:lnTo>
                  <a:pt x="169421" y="43796"/>
                </a:lnTo>
                <a:lnTo>
                  <a:pt x="169421" y="42643"/>
                </a:lnTo>
                <a:lnTo>
                  <a:pt x="169421" y="42643"/>
                </a:lnTo>
                <a:lnTo>
                  <a:pt x="168269" y="42643"/>
                </a:lnTo>
                <a:lnTo>
                  <a:pt x="167116" y="42643"/>
                </a:lnTo>
                <a:lnTo>
                  <a:pt x="167116" y="42643"/>
                </a:lnTo>
                <a:lnTo>
                  <a:pt x="165964" y="42643"/>
                </a:lnTo>
                <a:lnTo>
                  <a:pt x="160201" y="35728"/>
                </a:lnTo>
                <a:lnTo>
                  <a:pt x="159049" y="35728"/>
                </a:lnTo>
                <a:lnTo>
                  <a:pt x="156743" y="34576"/>
                </a:lnTo>
                <a:lnTo>
                  <a:pt x="155591" y="33423"/>
                </a:lnTo>
                <a:lnTo>
                  <a:pt x="154438" y="33423"/>
                </a:lnTo>
                <a:lnTo>
                  <a:pt x="153286" y="32271"/>
                </a:lnTo>
                <a:lnTo>
                  <a:pt x="152133" y="31118"/>
                </a:lnTo>
                <a:lnTo>
                  <a:pt x="150981" y="29966"/>
                </a:lnTo>
                <a:lnTo>
                  <a:pt x="149828" y="29966"/>
                </a:lnTo>
                <a:lnTo>
                  <a:pt x="148676" y="29966"/>
                </a:lnTo>
                <a:lnTo>
                  <a:pt x="148676" y="29966"/>
                </a:lnTo>
                <a:lnTo>
                  <a:pt x="147523" y="29966"/>
                </a:lnTo>
                <a:lnTo>
                  <a:pt x="146371" y="28813"/>
                </a:lnTo>
                <a:lnTo>
                  <a:pt x="146371" y="27661"/>
                </a:lnTo>
                <a:lnTo>
                  <a:pt x="145218" y="27661"/>
                </a:lnTo>
                <a:lnTo>
                  <a:pt x="144066" y="27661"/>
                </a:lnTo>
                <a:lnTo>
                  <a:pt x="141761" y="27661"/>
                </a:lnTo>
                <a:lnTo>
                  <a:pt x="139456" y="25356"/>
                </a:lnTo>
                <a:lnTo>
                  <a:pt x="138303" y="26508"/>
                </a:lnTo>
                <a:lnTo>
                  <a:pt x="137150" y="26508"/>
                </a:lnTo>
                <a:lnTo>
                  <a:pt x="135998" y="26508"/>
                </a:lnTo>
                <a:lnTo>
                  <a:pt x="134846" y="25356"/>
                </a:lnTo>
                <a:lnTo>
                  <a:pt x="134846" y="24203"/>
                </a:lnTo>
                <a:lnTo>
                  <a:pt x="133693" y="21898"/>
                </a:lnTo>
                <a:lnTo>
                  <a:pt x="133693" y="21898"/>
                </a:lnTo>
                <a:lnTo>
                  <a:pt x="135998" y="18440"/>
                </a:lnTo>
                <a:lnTo>
                  <a:pt x="135998" y="17288"/>
                </a:lnTo>
                <a:lnTo>
                  <a:pt x="134846" y="16135"/>
                </a:lnTo>
                <a:lnTo>
                  <a:pt x="133693" y="16135"/>
                </a:lnTo>
                <a:lnTo>
                  <a:pt x="132540" y="14983"/>
                </a:lnTo>
                <a:lnTo>
                  <a:pt x="131388" y="13830"/>
                </a:lnTo>
                <a:lnTo>
                  <a:pt x="131388" y="11525"/>
                </a:lnTo>
                <a:lnTo>
                  <a:pt x="131388" y="6915"/>
                </a:lnTo>
                <a:lnTo>
                  <a:pt x="131388" y="5763"/>
                </a:lnTo>
                <a:lnTo>
                  <a:pt x="130236" y="5763"/>
                </a:lnTo>
                <a:lnTo>
                  <a:pt x="129083" y="5763"/>
                </a:lnTo>
                <a:lnTo>
                  <a:pt x="126778" y="5763"/>
                </a:lnTo>
                <a:lnTo>
                  <a:pt x="125625" y="5763"/>
                </a:lnTo>
                <a:lnTo>
                  <a:pt x="125625" y="5763"/>
                </a:lnTo>
                <a:lnTo>
                  <a:pt x="124473" y="6915"/>
                </a:lnTo>
                <a:lnTo>
                  <a:pt x="124473" y="6915"/>
                </a:lnTo>
                <a:lnTo>
                  <a:pt x="123320" y="5763"/>
                </a:lnTo>
                <a:lnTo>
                  <a:pt x="123320" y="4610"/>
                </a:lnTo>
                <a:lnTo>
                  <a:pt x="122168" y="4610"/>
                </a:lnTo>
                <a:lnTo>
                  <a:pt x="121015" y="4610"/>
                </a:lnTo>
                <a:lnTo>
                  <a:pt x="118710" y="4610"/>
                </a:lnTo>
                <a:lnTo>
                  <a:pt x="116405" y="3457"/>
                </a:lnTo>
                <a:lnTo>
                  <a:pt x="115253" y="3457"/>
                </a:lnTo>
                <a:lnTo>
                  <a:pt x="112948" y="3457"/>
                </a:lnTo>
                <a:lnTo>
                  <a:pt x="111795" y="4610"/>
                </a:lnTo>
                <a:lnTo>
                  <a:pt x="110642" y="3457"/>
                </a:lnTo>
                <a:lnTo>
                  <a:pt x="102575" y="0"/>
                </a:lnTo>
                <a:lnTo>
                  <a:pt x="101422" y="0"/>
                </a:lnTo>
                <a:lnTo>
                  <a:pt x="100270" y="0"/>
                </a:lnTo>
                <a:lnTo>
                  <a:pt x="99117" y="0"/>
                </a:lnTo>
                <a:lnTo>
                  <a:pt x="99117" y="1152"/>
                </a:lnTo>
                <a:lnTo>
                  <a:pt x="99117" y="2305"/>
                </a:lnTo>
                <a:lnTo>
                  <a:pt x="97965" y="2305"/>
                </a:lnTo>
                <a:lnTo>
                  <a:pt x="96812" y="2305"/>
                </a:lnTo>
                <a:lnTo>
                  <a:pt x="96812" y="2305"/>
                </a:lnTo>
                <a:lnTo>
                  <a:pt x="95660" y="3457"/>
                </a:lnTo>
                <a:lnTo>
                  <a:pt x="95660" y="5763"/>
                </a:lnTo>
                <a:lnTo>
                  <a:pt x="94507" y="6915"/>
                </a:lnTo>
                <a:lnTo>
                  <a:pt x="93355" y="5763"/>
                </a:lnTo>
                <a:lnTo>
                  <a:pt x="92202" y="5763"/>
                </a:lnTo>
                <a:lnTo>
                  <a:pt x="89897" y="3457"/>
                </a:lnTo>
                <a:lnTo>
                  <a:pt x="88745" y="2305"/>
                </a:lnTo>
                <a:lnTo>
                  <a:pt x="86439" y="3457"/>
                </a:lnTo>
                <a:lnTo>
                  <a:pt x="86439" y="3457"/>
                </a:lnTo>
                <a:lnTo>
                  <a:pt x="86439" y="5763"/>
                </a:lnTo>
                <a:lnTo>
                  <a:pt x="86439" y="5763"/>
                </a:lnTo>
                <a:lnTo>
                  <a:pt x="86439" y="6915"/>
                </a:lnTo>
                <a:lnTo>
                  <a:pt x="85287" y="8068"/>
                </a:lnTo>
                <a:lnTo>
                  <a:pt x="85287" y="11525"/>
                </a:lnTo>
                <a:lnTo>
                  <a:pt x="86439" y="11525"/>
                </a:lnTo>
                <a:lnTo>
                  <a:pt x="86439" y="12678"/>
                </a:lnTo>
                <a:lnTo>
                  <a:pt x="86439" y="13830"/>
                </a:lnTo>
                <a:lnTo>
                  <a:pt x="86439" y="13830"/>
                </a:lnTo>
                <a:lnTo>
                  <a:pt x="85287" y="14983"/>
                </a:lnTo>
                <a:lnTo>
                  <a:pt x="85287" y="17288"/>
                </a:lnTo>
                <a:lnTo>
                  <a:pt x="84135" y="18440"/>
                </a:lnTo>
                <a:lnTo>
                  <a:pt x="84135" y="19593"/>
                </a:lnTo>
                <a:lnTo>
                  <a:pt x="82982" y="20745"/>
                </a:lnTo>
                <a:lnTo>
                  <a:pt x="81829" y="20745"/>
                </a:lnTo>
                <a:lnTo>
                  <a:pt x="80677" y="20745"/>
                </a:lnTo>
                <a:lnTo>
                  <a:pt x="79524" y="20745"/>
                </a:lnTo>
                <a:lnTo>
                  <a:pt x="79524" y="21898"/>
                </a:lnTo>
                <a:lnTo>
                  <a:pt x="79524" y="21898"/>
                </a:lnTo>
                <a:lnTo>
                  <a:pt x="79524" y="23051"/>
                </a:lnTo>
                <a:lnTo>
                  <a:pt x="79524" y="23051"/>
                </a:lnTo>
                <a:lnTo>
                  <a:pt x="79524" y="24203"/>
                </a:lnTo>
                <a:lnTo>
                  <a:pt x="79524" y="25356"/>
                </a:lnTo>
                <a:lnTo>
                  <a:pt x="79524" y="25356"/>
                </a:lnTo>
                <a:lnTo>
                  <a:pt x="78372" y="25356"/>
                </a:lnTo>
                <a:lnTo>
                  <a:pt x="77219" y="26508"/>
                </a:lnTo>
                <a:lnTo>
                  <a:pt x="77219" y="26508"/>
                </a:lnTo>
                <a:lnTo>
                  <a:pt x="77219" y="28813"/>
                </a:lnTo>
                <a:lnTo>
                  <a:pt x="76067" y="29966"/>
                </a:lnTo>
                <a:lnTo>
                  <a:pt x="74914" y="29966"/>
                </a:lnTo>
                <a:lnTo>
                  <a:pt x="71457" y="28813"/>
                </a:lnTo>
                <a:lnTo>
                  <a:pt x="70304" y="28813"/>
                </a:lnTo>
                <a:lnTo>
                  <a:pt x="67999" y="28813"/>
                </a:lnTo>
                <a:lnTo>
                  <a:pt x="67999" y="28813"/>
                </a:lnTo>
                <a:lnTo>
                  <a:pt x="67999" y="28813"/>
                </a:lnTo>
                <a:lnTo>
                  <a:pt x="66847" y="25356"/>
                </a:lnTo>
                <a:lnTo>
                  <a:pt x="66847" y="24203"/>
                </a:lnTo>
                <a:lnTo>
                  <a:pt x="64541" y="21898"/>
                </a:lnTo>
                <a:lnTo>
                  <a:pt x="64541" y="19593"/>
                </a:lnTo>
                <a:lnTo>
                  <a:pt x="63389" y="18440"/>
                </a:lnTo>
                <a:lnTo>
                  <a:pt x="62236" y="16135"/>
                </a:lnTo>
                <a:lnTo>
                  <a:pt x="62236" y="16135"/>
                </a:lnTo>
                <a:lnTo>
                  <a:pt x="61084" y="16135"/>
                </a:lnTo>
                <a:lnTo>
                  <a:pt x="57626" y="17288"/>
                </a:lnTo>
                <a:lnTo>
                  <a:pt x="56474" y="17288"/>
                </a:lnTo>
                <a:lnTo>
                  <a:pt x="55321" y="16135"/>
                </a:lnTo>
                <a:lnTo>
                  <a:pt x="55321" y="14983"/>
                </a:lnTo>
                <a:lnTo>
                  <a:pt x="54169" y="16135"/>
                </a:lnTo>
                <a:lnTo>
                  <a:pt x="53016" y="17288"/>
                </a:lnTo>
                <a:lnTo>
                  <a:pt x="51864" y="18440"/>
                </a:lnTo>
                <a:lnTo>
                  <a:pt x="53016" y="19593"/>
                </a:lnTo>
                <a:lnTo>
                  <a:pt x="51864" y="21898"/>
                </a:lnTo>
                <a:lnTo>
                  <a:pt x="47254" y="25356"/>
                </a:lnTo>
                <a:lnTo>
                  <a:pt x="47254" y="25356"/>
                </a:lnTo>
                <a:lnTo>
                  <a:pt x="44948" y="28813"/>
                </a:lnTo>
                <a:lnTo>
                  <a:pt x="43796" y="29966"/>
                </a:lnTo>
                <a:lnTo>
                  <a:pt x="41491" y="31118"/>
                </a:lnTo>
                <a:lnTo>
                  <a:pt x="40338" y="32271"/>
                </a:lnTo>
                <a:lnTo>
                  <a:pt x="39186" y="33423"/>
                </a:lnTo>
                <a:lnTo>
                  <a:pt x="38034" y="33423"/>
                </a:lnTo>
                <a:lnTo>
                  <a:pt x="35728" y="33423"/>
                </a:lnTo>
                <a:lnTo>
                  <a:pt x="34576" y="34576"/>
                </a:lnTo>
                <a:lnTo>
                  <a:pt x="34576" y="35728"/>
                </a:lnTo>
                <a:lnTo>
                  <a:pt x="33423" y="38033"/>
                </a:lnTo>
                <a:lnTo>
                  <a:pt x="32271" y="40338"/>
                </a:lnTo>
                <a:lnTo>
                  <a:pt x="28813" y="44948"/>
                </a:lnTo>
                <a:lnTo>
                  <a:pt x="27661" y="46101"/>
                </a:lnTo>
                <a:lnTo>
                  <a:pt x="24203" y="47254"/>
                </a:lnTo>
                <a:lnTo>
                  <a:pt x="21898" y="48406"/>
                </a:lnTo>
                <a:lnTo>
                  <a:pt x="20746" y="50711"/>
                </a:lnTo>
                <a:lnTo>
                  <a:pt x="20746" y="51864"/>
                </a:lnTo>
                <a:lnTo>
                  <a:pt x="21898" y="54168"/>
                </a:lnTo>
                <a:lnTo>
                  <a:pt x="23051" y="55321"/>
                </a:lnTo>
                <a:lnTo>
                  <a:pt x="23051" y="57626"/>
                </a:lnTo>
                <a:lnTo>
                  <a:pt x="23051" y="59931"/>
                </a:lnTo>
                <a:lnTo>
                  <a:pt x="21898" y="61084"/>
                </a:lnTo>
                <a:lnTo>
                  <a:pt x="20746" y="62236"/>
                </a:lnTo>
                <a:lnTo>
                  <a:pt x="20746" y="62236"/>
                </a:lnTo>
                <a:lnTo>
                  <a:pt x="19593" y="63389"/>
                </a:lnTo>
                <a:lnTo>
                  <a:pt x="19593" y="63389"/>
                </a:lnTo>
                <a:lnTo>
                  <a:pt x="19593" y="64541"/>
                </a:lnTo>
                <a:lnTo>
                  <a:pt x="19593" y="64541"/>
                </a:lnTo>
                <a:lnTo>
                  <a:pt x="19593" y="64541"/>
                </a:lnTo>
                <a:lnTo>
                  <a:pt x="19593" y="65694"/>
                </a:lnTo>
                <a:lnTo>
                  <a:pt x="18440" y="65694"/>
                </a:lnTo>
                <a:lnTo>
                  <a:pt x="18440" y="66846"/>
                </a:lnTo>
                <a:lnTo>
                  <a:pt x="17288" y="67999"/>
                </a:lnTo>
                <a:lnTo>
                  <a:pt x="17288" y="67999"/>
                </a:lnTo>
                <a:lnTo>
                  <a:pt x="16135" y="67999"/>
                </a:lnTo>
                <a:lnTo>
                  <a:pt x="16135" y="69152"/>
                </a:lnTo>
                <a:lnTo>
                  <a:pt x="14983" y="69152"/>
                </a:lnTo>
                <a:lnTo>
                  <a:pt x="14983" y="70304"/>
                </a:lnTo>
                <a:lnTo>
                  <a:pt x="14983" y="70304"/>
                </a:lnTo>
                <a:lnTo>
                  <a:pt x="12678" y="71456"/>
                </a:lnTo>
                <a:lnTo>
                  <a:pt x="12678" y="71456"/>
                </a:lnTo>
                <a:lnTo>
                  <a:pt x="12678" y="72609"/>
                </a:lnTo>
                <a:lnTo>
                  <a:pt x="12678" y="73762"/>
                </a:lnTo>
                <a:lnTo>
                  <a:pt x="13830" y="77219"/>
                </a:lnTo>
                <a:lnTo>
                  <a:pt x="14983" y="79524"/>
                </a:lnTo>
                <a:lnTo>
                  <a:pt x="14983" y="80677"/>
                </a:lnTo>
                <a:lnTo>
                  <a:pt x="14983" y="80677"/>
                </a:lnTo>
                <a:lnTo>
                  <a:pt x="16135" y="80677"/>
                </a:lnTo>
                <a:lnTo>
                  <a:pt x="16135" y="80677"/>
                </a:lnTo>
                <a:lnTo>
                  <a:pt x="16135" y="81829"/>
                </a:lnTo>
                <a:lnTo>
                  <a:pt x="16135" y="84134"/>
                </a:lnTo>
                <a:lnTo>
                  <a:pt x="14983" y="88744"/>
                </a:lnTo>
                <a:lnTo>
                  <a:pt x="13830" y="88744"/>
                </a:lnTo>
                <a:lnTo>
                  <a:pt x="13830" y="87592"/>
                </a:lnTo>
                <a:lnTo>
                  <a:pt x="12678" y="87592"/>
                </a:lnTo>
                <a:lnTo>
                  <a:pt x="12678" y="88744"/>
                </a:lnTo>
                <a:lnTo>
                  <a:pt x="12678" y="92202"/>
                </a:lnTo>
                <a:lnTo>
                  <a:pt x="13830" y="93355"/>
                </a:lnTo>
                <a:lnTo>
                  <a:pt x="12678" y="94507"/>
                </a:lnTo>
                <a:lnTo>
                  <a:pt x="11525" y="94507"/>
                </a:lnTo>
                <a:lnTo>
                  <a:pt x="10373" y="94507"/>
                </a:lnTo>
                <a:lnTo>
                  <a:pt x="9220" y="94507"/>
                </a:lnTo>
                <a:lnTo>
                  <a:pt x="6915" y="95659"/>
                </a:lnTo>
                <a:lnTo>
                  <a:pt x="5763" y="97965"/>
                </a:lnTo>
                <a:lnTo>
                  <a:pt x="5763" y="101422"/>
                </a:lnTo>
                <a:lnTo>
                  <a:pt x="5763" y="103727"/>
                </a:lnTo>
                <a:lnTo>
                  <a:pt x="5763" y="103727"/>
                </a:lnTo>
                <a:lnTo>
                  <a:pt x="4610" y="104880"/>
                </a:lnTo>
                <a:lnTo>
                  <a:pt x="3458" y="106032"/>
                </a:lnTo>
                <a:lnTo>
                  <a:pt x="2305" y="106032"/>
                </a:lnTo>
                <a:lnTo>
                  <a:pt x="2305" y="107185"/>
                </a:lnTo>
                <a:lnTo>
                  <a:pt x="1153" y="108337"/>
                </a:lnTo>
                <a:lnTo>
                  <a:pt x="1153" y="109490"/>
                </a:lnTo>
                <a:lnTo>
                  <a:pt x="0" y="110642"/>
                </a:lnTo>
                <a:lnTo>
                  <a:pt x="0" y="111795"/>
                </a:lnTo>
                <a:lnTo>
                  <a:pt x="1153" y="115253"/>
                </a:lnTo>
                <a:lnTo>
                  <a:pt x="2305" y="116405"/>
                </a:lnTo>
                <a:lnTo>
                  <a:pt x="3458" y="116405"/>
                </a:lnTo>
                <a:lnTo>
                  <a:pt x="3458" y="116405"/>
                </a:lnTo>
                <a:lnTo>
                  <a:pt x="5763" y="117557"/>
                </a:lnTo>
                <a:lnTo>
                  <a:pt x="8068" y="121015"/>
                </a:lnTo>
                <a:lnTo>
                  <a:pt x="9220" y="121015"/>
                </a:lnTo>
                <a:lnTo>
                  <a:pt x="10373" y="122168"/>
                </a:lnTo>
                <a:lnTo>
                  <a:pt x="12678" y="122168"/>
                </a:lnTo>
                <a:lnTo>
                  <a:pt x="13830" y="123320"/>
                </a:lnTo>
                <a:lnTo>
                  <a:pt x="13830" y="123320"/>
                </a:lnTo>
                <a:lnTo>
                  <a:pt x="14983" y="124473"/>
                </a:lnTo>
                <a:lnTo>
                  <a:pt x="14983" y="124473"/>
                </a:lnTo>
                <a:lnTo>
                  <a:pt x="14983" y="125625"/>
                </a:lnTo>
                <a:lnTo>
                  <a:pt x="16135" y="125625"/>
                </a:lnTo>
                <a:lnTo>
                  <a:pt x="17288" y="125625"/>
                </a:lnTo>
                <a:lnTo>
                  <a:pt x="18440" y="129083"/>
                </a:lnTo>
                <a:lnTo>
                  <a:pt x="19593" y="130235"/>
                </a:lnTo>
                <a:lnTo>
                  <a:pt x="20746" y="131388"/>
                </a:lnTo>
                <a:lnTo>
                  <a:pt x="21898" y="130235"/>
                </a:lnTo>
                <a:lnTo>
                  <a:pt x="23051" y="130235"/>
                </a:lnTo>
                <a:lnTo>
                  <a:pt x="24203" y="130235"/>
                </a:lnTo>
                <a:lnTo>
                  <a:pt x="25356" y="131388"/>
                </a:lnTo>
                <a:lnTo>
                  <a:pt x="28813" y="134845"/>
                </a:lnTo>
                <a:lnTo>
                  <a:pt x="29966" y="134845"/>
                </a:lnTo>
                <a:lnTo>
                  <a:pt x="29966" y="133693"/>
                </a:lnTo>
                <a:lnTo>
                  <a:pt x="29966" y="129083"/>
                </a:lnTo>
                <a:lnTo>
                  <a:pt x="29966" y="127930"/>
                </a:lnTo>
                <a:lnTo>
                  <a:pt x="29966" y="126778"/>
                </a:lnTo>
                <a:lnTo>
                  <a:pt x="31118" y="126778"/>
                </a:lnTo>
                <a:lnTo>
                  <a:pt x="32271" y="126778"/>
                </a:lnTo>
                <a:lnTo>
                  <a:pt x="33423" y="126778"/>
                </a:lnTo>
                <a:lnTo>
                  <a:pt x="34576" y="126778"/>
                </a:lnTo>
                <a:lnTo>
                  <a:pt x="34576" y="127930"/>
                </a:lnTo>
                <a:lnTo>
                  <a:pt x="34576" y="127930"/>
                </a:lnTo>
                <a:lnTo>
                  <a:pt x="34576" y="129083"/>
                </a:lnTo>
                <a:lnTo>
                  <a:pt x="35728" y="129083"/>
                </a:lnTo>
                <a:lnTo>
                  <a:pt x="36881" y="130235"/>
                </a:lnTo>
                <a:lnTo>
                  <a:pt x="39186" y="130235"/>
                </a:lnTo>
                <a:lnTo>
                  <a:pt x="40338" y="131388"/>
                </a:lnTo>
                <a:lnTo>
                  <a:pt x="41491" y="133693"/>
                </a:lnTo>
                <a:lnTo>
                  <a:pt x="41491" y="133693"/>
                </a:lnTo>
                <a:lnTo>
                  <a:pt x="42644" y="134845"/>
                </a:lnTo>
                <a:lnTo>
                  <a:pt x="44948" y="134845"/>
                </a:lnTo>
                <a:lnTo>
                  <a:pt x="46101" y="135998"/>
                </a:lnTo>
                <a:lnTo>
                  <a:pt x="48406" y="138303"/>
                </a:lnTo>
                <a:lnTo>
                  <a:pt x="49559" y="139456"/>
                </a:lnTo>
                <a:lnTo>
                  <a:pt x="50711" y="139456"/>
                </a:lnTo>
                <a:lnTo>
                  <a:pt x="53016" y="139456"/>
                </a:lnTo>
                <a:lnTo>
                  <a:pt x="54169" y="139456"/>
                </a:lnTo>
                <a:lnTo>
                  <a:pt x="54169" y="140608"/>
                </a:lnTo>
                <a:lnTo>
                  <a:pt x="54169" y="141760"/>
                </a:lnTo>
                <a:lnTo>
                  <a:pt x="55321" y="142913"/>
                </a:lnTo>
                <a:lnTo>
                  <a:pt x="56474" y="144066"/>
                </a:lnTo>
                <a:lnTo>
                  <a:pt x="57626" y="144066"/>
                </a:lnTo>
                <a:lnTo>
                  <a:pt x="58779" y="144066"/>
                </a:lnTo>
                <a:lnTo>
                  <a:pt x="59931" y="144066"/>
                </a:lnTo>
                <a:lnTo>
                  <a:pt x="61084" y="144066"/>
                </a:lnTo>
                <a:lnTo>
                  <a:pt x="61084" y="144066"/>
                </a:lnTo>
                <a:lnTo>
                  <a:pt x="62236" y="145218"/>
                </a:lnTo>
                <a:lnTo>
                  <a:pt x="62236" y="146370"/>
                </a:lnTo>
                <a:lnTo>
                  <a:pt x="62236" y="147523"/>
                </a:lnTo>
                <a:lnTo>
                  <a:pt x="65694" y="147523"/>
                </a:lnTo>
                <a:lnTo>
                  <a:pt x="71457" y="148676"/>
                </a:lnTo>
                <a:lnTo>
                  <a:pt x="72609" y="149828"/>
                </a:lnTo>
                <a:lnTo>
                  <a:pt x="74914" y="150981"/>
                </a:lnTo>
                <a:lnTo>
                  <a:pt x="76067" y="155591"/>
                </a:lnTo>
                <a:lnTo>
                  <a:pt x="76067" y="157896"/>
                </a:lnTo>
                <a:lnTo>
                  <a:pt x="80677" y="161354"/>
                </a:lnTo>
                <a:lnTo>
                  <a:pt x="80677" y="163658"/>
                </a:lnTo>
                <a:lnTo>
                  <a:pt x="80677" y="163658"/>
                </a:lnTo>
                <a:lnTo>
                  <a:pt x="79524" y="164811"/>
                </a:lnTo>
                <a:lnTo>
                  <a:pt x="80677" y="164811"/>
                </a:lnTo>
                <a:lnTo>
                  <a:pt x="81829" y="164811"/>
                </a:lnTo>
                <a:lnTo>
                  <a:pt x="80677" y="165964"/>
                </a:lnTo>
                <a:lnTo>
                  <a:pt x="81829" y="167116"/>
                </a:lnTo>
                <a:lnTo>
                  <a:pt x="82982" y="165964"/>
                </a:lnTo>
                <a:lnTo>
                  <a:pt x="84135" y="165964"/>
                </a:lnTo>
                <a:lnTo>
                  <a:pt x="84135" y="164811"/>
                </a:lnTo>
                <a:lnTo>
                  <a:pt x="84135" y="164811"/>
                </a:lnTo>
                <a:lnTo>
                  <a:pt x="85287" y="163658"/>
                </a:lnTo>
                <a:lnTo>
                  <a:pt x="86439" y="163658"/>
                </a:lnTo>
                <a:lnTo>
                  <a:pt x="87592" y="163658"/>
                </a:lnTo>
                <a:lnTo>
                  <a:pt x="88745" y="164811"/>
                </a:lnTo>
                <a:lnTo>
                  <a:pt x="89897" y="165964"/>
                </a:lnTo>
                <a:lnTo>
                  <a:pt x="91049" y="167116"/>
                </a:lnTo>
                <a:lnTo>
                  <a:pt x="91049" y="168269"/>
                </a:lnTo>
                <a:lnTo>
                  <a:pt x="91049" y="169421"/>
                </a:lnTo>
                <a:lnTo>
                  <a:pt x="91049" y="170574"/>
                </a:lnTo>
                <a:lnTo>
                  <a:pt x="92202" y="170574"/>
                </a:lnTo>
                <a:lnTo>
                  <a:pt x="97965" y="174031"/>
                </a:lnTo>
                <a:lnTo>
                  <a:pt x="99117" y="174031"/>
                </a:lnTo>
                <a:lnTo>
                  <a:pt x="100270" y="176336"/>
                </a:lnTo>
                <a:lnTo>
                  <a:pt x="100270" y="176336"/>
                </a:lnTo>
                <a:lnTo>
                  <a:pt x="100270" y="176336"/>
                </a:lnTo>
                <a:lnTo>
                  <a:pt x="101422" y="176336"/>
                </a:lnTo>
                <a:lnTo>
                  <a:pt x="104880" y="177489"/>
                </a:lnTo>
                <a:lnTo>
                  <a:pt x="106032" y="178641"/>
                </a:lnTo>
                <a:lnTo>
                  <a:pt x="107185" y="179794"/>
                </a:lnTo>
                <a:lnTo>
                  <a:pt x="110642" y="182099"/>
                </a:lnTo>
                <a:lnTo>
                  <a:pt x="112948" y="184404"/>
                </a:lnTo>
                <a:lnTo>
                  <a:pt x="115253" y="185557"/>
                </a:lnTo>
                <a:lnTo>
                  <a:pt x="116405" y="186709"/>
                </a:lnTo>
                <a:lnTo>
                  <a:pt x="118710" y="186709"/>
                </a:lnTo>
                <a:lnTo>
                  <a:pt x="119863" y="185557"/>
                </a:lnTo>
                <a:lnTo>
                  <a:pt x="122168" y="182099"/>
                </a:lnTo>
                <a:lnTo>
                  <a:pt x="124473" y="180946"/>
                </a:lnTo>
                <a:lnTo>
                  <a:pt x="127930" y="182099"/>
                </a:lnTo>
                <a:lnTo>
                  <a:pt x="129083" y="182099"/>
                </a:lnTo>
                <a:lnTo>
                  <a:pt x="129083" y="182099"/>
                </a:lnTo>
                <a:lnTo>
                  <a:pt x="130236" y="183251"/>
                </a:lnTo>
                <a:lnTo>
                  <a:pt x="131388" y="184404"/>
                </a:lnTo>
                <a:lnTo>
                  <a:pt x="132540" y="185557"/>
                </a:lnTo>
                <a:lnTo>
                  <a:pt x="135998" y="186709"/>
                </a:lnTo>
                <a:lnTo>
                  <a:pt x="142913" y="192471"/>
                </a:lnTo>
                <a:lnTo>
                  <a:pt x="148676" y="194777"/>
                </a:lnTo>
                <a:lnTo>
                  <a:pt x="152133" y="198234"/>
                </a:lnTo>
                <a:lnTo>
                  <a:pt x="154438" y="199387"/>
                </a:lnTo>
                <a:lnTo>
                  <a:pt x="159049" y="199387"/>
                </a:lnTo>
                <a:lnTo>
                  <a:pt x="167116" y="197082"/>
                </a:lnTo>
                <a:lnTo>
                  <a:pt x="169421" y="197082"/>
                </a:lnTo>
                <a:lnTo>
                  <a:pt x="169421" y="197082"/>
                </a:lnTo>
                <a:lnTo>
                  <a:pt x="170574" y="199387"/>
                </a:lnTo>
                <a:lnTo>
                  <a:pt x="171726" y="201692"/>
                </a:lnTo>
                <a:lnTo>
                  <a:pt x="171726" y="207455"/>
                </a:lnTo>
                <a:lnTo>
                  <a:pt x="172879" y="209759"/>
                </a:lnTo>
                <a:lnTo>
                  <a:pt x="174031" y="212065"/>
                </a:lnTo>
                <a:lnTo>
                  <a:pt x="182099" y="212065"/>
                </a:lnTo>
                <a:lnTo>
                  <a:pt x="183251" y="213217"/>
                </a:lnTo>
                <a:lnTo>
                  <a:pt x="186709" y="214370"/>
                </a:lnTo>
                <a:lnTo>
                  <a:pt x="190167" y="215522"/>
                </a:lnTo>
                <a:lnTo>
                  <a:pt x="198234" y="215522"/>
                </a:lnTo>
                <a:lnTo>
                  <a:pt x="200539" y="216675"/>
                </a:lnTo>
                <a:lnTo>
                  <a:pt x="203997" y="218980"/>
                </a:lnTo>
                <a:lnTo>
                  <a:pt x="203997" y="220132"/>
                </a:lnTo>
                <a:lnTo>
                  <a:pt x="205150" y="221285"/>
                </a:lnTo>
                <a:lnTo>
                  <a:pt x="205150" y="222437"/>
                </a:lnTo>
                <a:lnTo>
                  <a:pt x="206302" y="222437"/>
                </a:lnTo>
                <a:lnTo>
                  <a:pt x="207455" y="223590"/>
                </a:lnTo>
                <a:lnTo>
                  <a:pt x="209760" y="223590"/>
                </a:lnTo>
                <a:lnTo>
                  <a:pt x="210912" y="222437"/>
                </a:lnTo>
                <a:lnTo>
                  <a:pt x="212065" y="221285"/>
                </a:lnTo>
                <a:lnTo>
                  <a:pt x="213217" y="218980"/>
                </a:lnTo>
                <a:lnTo>
                  <a:pt x="213217" y="218980"/>
                </a:lnTo>
                <a:lnTo>
                  <a:pt x="213217" y="217827"/>
                </a:lnTo>
                <a:lnTo>
                  <a:pt x="212065" y="216675"/>
                </a:lnTo>
                <a:lnTo>
                  <a:pt x="212065" y="215522"/>
                </a:lnTo>
                <a:lnTo>
                  <a:pt x="212065" y="214370"/>
                </a:lnTo>
                <a:lnTo>
                  <a:pt x="213217" y="214370"/>
                </a:lnTo>
                <a:lnTo>
                  <a:pt x="214370" y="213217"/>
                </a:lnTo>
                <a:lnTo>
                  <a:pt x="220132" y="213217"/>
                </a:lnTo>
                <a:lnTo>
                  <a:pt x="227048" y="214370"/>
                </a:lnTo>
                <a:lnTo>
                  <a:pt x="231658" y="216675"/>
                </a:lnTo>
                <a:lnTo>
                  <a:pt x="240878" y="221285"/>
                </a:lnTo>
                <a:lnTo>
                  <a:pt x="244335" y="222437"/>
                </a:lnTo>
                <a:lnTo>
                  <a:pt x="244335" y="222437"/>
                </a:lnTo>
                <a:lnTo>
                  <a:pt x="244335" y="222437"/>
                </a:lnTo>
                <a:lnTo>
                  <a:pt x="244335" y="221285"/>
                </a:lnTo>
                <a:lnTo>
                  <a:pt x="245488" y="221285"/>
                </a:lnTo>
                <a:lnTo>
                  <a:pt x="245488" y="221285"/>
                </a:lnTo>
                <a:lnTo>
                  <a:pt x="245488" y="220132"/>
                </a:lnTo>
                <a:lnTo>
                  <a:pt x="245488" y="220132"/>
                </a:lnTo>
                <a:lnTo>
                  <a:pt x="245488" y="218980"/>
                </a:lnTo>
                <a:lnTo>
                  <a:pt x="243183" y="216675"/>
                </a:lnTo>
                <a:lnTo>
                  <a:pt x="243183" y="215522"/>
                </a:lnTo>
                <a:lnTo>
                  <a:pt x="244335" y="215522"/>
                </a:lnTo>
                <a:lnTo>
                  <a:pt x="246640" y="215522"/>
                </a:lnTo>
                <a:lnTo>
                  <a:pt x="248945" y="215522"/>
                </a:lnTo>
                <a:lnTo>
                  <a:pt x="248945" y="215522"/>
                </a:lnTo>
                <a:lnTo>
                  <a:pt x="248945" y="215522"/>
                </a:lnTo>
                <a:lnTo>
                  <a:pt x="252403" y="215522"/>
                </a:lnTo>
                <a:lnTo>
                  <a:pt x="253556" y="215522"/>
                </a:lnTo>
                <a:lnTo>
                  <a:pt x="255861" y="214370"/>
                </a:lnTo>
                <a:lnTo>
                  <a:pt x="258166" y="210912"/>
                </a:lnTo>
                <a:lnTo>
                  <a:pt x="259318" y="209759"/>
                </a:lnTo>
                <a:lnTo>
                  <a:pt x="260471" y="210912"/>
                </a:lnTo>
                <a:lnTo>
                  <a:pt x="261623" y="212065"/>
                </a:lnTo>
                <a:lnTo>
                  <a:pt x="261623" y="212065"/>
                </a:lnTo>
                <a:lnTo>
                  <a:pt x="262776" y="213217"/>
                </a:lnTo>
                <a:lnTo>
                  <a:pt x="263928" y="213217"/>
                </a:lnTo>
                <a:lnTo>
                  <a:pt x="265081" y="214370"/>
                </a:lnTo>
                <a:lnTo>
                  <a:pt x="265081" y="215522"/>
                </a:lnTo>
                <a:lnTo>
                  <a:pt x="266233" y="215522"/>
                </a:lnTo>
                <a:lnTo>
                  <a:pt x="267386" y="215522"/>
                </a:lnTo>
                <a:lnTo>
                  <a:pt x="268539" y="216675"/>
                </a:lnTo>
                <a:lnTo>
                  <a:pt x="269691" y="217827"/>
                </a:lnTo>
                <a:lnTo>
                  <a:pt x="270843" y="218980"/>
                </a:lnTo>
                <a:lnTo>
                  <a:pt x="271996" y="220132"/>
                </a:lnTo>
                <a:lnTo>
                  <a:pt x="290436" y="223590"/>
                </a:lnTo>
                <a:lnTo>
                  <a:pt x="292741" y="224742"/>
                </a:lnTo>
                <a:lnTo>
                  <a:pt x="293894" y="227047"/>
                </a:lnTo>
                <a:lnTo>
                  <a:pt x="295046" y="229352"/>
                </a:lnTo>
                <a:lnTo>
                  <a:pt x="295046" y="232810"/>
                </a:lnTo>
                <a:lnTo>
                  <a:pt x="295046" y="235115"/>
                </a:lnTo>
                <a:lnTo>
                  <a:pt x="295046" y="238572"/>
                </a:lnTo>
                <a:lnTo>
                  <a:pt x="295046" y="239725"/>
                </a:lnTo>
                <a:lnTo>
                  <a:pt x="293894" y="240878"/>
                </a:lnTo>
                <a:lnTo>
                  <a:pt x="292741" y="243183"/>
                </a:lnTo>
                <a:lnTo>
                  <a:pt x="293894" y="244335"/>
                </a:lnTo>
                <a:lnTo>
                  <a:pt x="293894" y="245488"/>
                </a:lnTo>
                <a:lnTo>
                  <a:pt x="301962" y="246640"/>
                </a:lnTo>
                <a:lnTo>
                  <a:pt x="303114" y="246640"/>
                </a:lnTo>
                <a:lnTo>
                  <a:pt x="303114" y="246640"/>
                </a:lnTo>
                <a:lnTo>
                  <a:pt x="304267" y="246640"/>
                </a:lnTo>
                <a:lnTo>
                  <a:pt x="305419" y="246640"/>
                </a:lnTo>
                <a:lnTo>
                  <a:pt x="306572" y="247793"/>
                </a:lnTo>
                <a:lnTo>
                  <a:pt x="306572" y="247793"/>
                </a:lnTo>
                <a:lnTo>
                  <a:pt x="307724" y="247793"/>
                </a:lnTo>
                <a:lnTo>
                  <a:pt x="311182" y="248945"/>
                </a:lnTo>
                <a:lnTo>
                  <a:pt x="312334" y="250098"/>
                </a:lnTo>
                <a:lnTo>
                  <a:pt x="313487" y="251250"/>
                </a:lnTo>
                <a:lnTo>
                  <a:pt x="313487" y="253556"/>
                </a:lnTo>
                <a:lnTo>
                  <a:pt x="314640" y="254708"/>
                </a:lnTo>
                <a:lnTo>
                  <a:pt x="315792" y="254708"/>
                </a:lnTo>
                <a:lnTo>
                  <a:pt x="316944" y="255860"/>
                </a:lnTo>
                <a:lnTo>
                  <a:pt x="316944" y="255860"/>
                </a:lnTo>
                <a:lnTo>
                  <a:pt x="318097" y="255860"/>
                </a:lnTo>
                <a:lnTo>
                  <a:pt x="318097" y="257013"/>
                </a:lnTo>
                <a:lnTo>
                  <a:pt x="318097" y="258166"/>
                </a:lnTo>
                <a:lnTo>
                  <a:pt x="320402" y="258166"/>
                </a:lnTo>
                <a:lnTo>
                  <a:pt x="323860" y="257013"/>
                </a:lnTo>
                <a:lnTo>
                  <a:pt x="325012" y="257013"/>
                </a:lnTo>
                <a:lnTo>
                  <a:pt x="327317" y="258166"/>
                </a:lnTo>
                <a:lnTo>
                  <a:pt x="327317" y="259318"/>
                </a:lnTo>
                <a:lnTo>
                  <a:pt x="327317" y="262776"/>
                </a:lnTo>
                <a:lnTo>
                  <a:pt x="329622" y="263928"/>
                </a:lnTo>
                <a:lnTo>
                  <a:pt x="335385" y="266233"/>
                </a:lnTo>
                <a:lnTo>
                  <a:pt x="336537" y="266233"/>
                </a:lnTo>
                <a:lnTo>
                  <a:pt x="338842" y="265081"/>
                </a:lnTo>
                <a:lnTo>
                  <a:pt x="339995" y="263928"/>
                </a:lnTo>
                <a:lnTo>
                  <a:pt x="339995" y="263928"/>
                </a:lnTo>
                <a:lnTo>
                  <a:pt x="341147" y="262776"/>
                </a:lnTo>
                <a:lnTo>
                  <a:pt x="342300" y="261623"/>
                </a:lnTo>
                <a:lnTo>
                  <a:pt x="343453" y="261623"/>
                </a:lnTo>
                <a:lnTo>
                  <a:pt x="344605" y="262776"/>
                </a:lnTo>
                <a:lnTo>
                  <a:pt x="345758" y="261623"/>
                </a:lnTo>
                <a:lnTo>
                  <a:pt x="348063" y="260471"/>
                </a:lnTo>
                <a:lnTo>
                  <a:pt x="350368" y="259318"/>
                </a:lnTo>
                <a:lnTo>
                  <a:pt x="354978" y="257013"/>
                </a:lnTo>
                <a:lnTo>
                  <a:pt x="356130" y="258166"/>
                </a:lnTo>
                <a:lnTo>
                  <a:pt x="360741" y="260471"/>
                </a:lnTo>
                <a:lnTo>
                  <a:pt x="361893" y="261623"/>
                </a:lnTo>
                <a:lnTo>
                  <a:pt x="363045" y="263928"/>
                </a:lnTo>
                <a:lnTo>
                  <a:pt x="361893" y="269691"/>
                </a:lnTo>
                <a:lnTo>
                  <a:pt x="363045" y="271996"/>
                </a:lnTo>
                <a:lnTo>
                  <a:pt x="363045" y="273148"/>
                </a:lnTo>
                <a:lnTo>
                  <a:pt x="366503" y="275453"/>
                </a:lnTo>
                <a:lnTo>
                  <a:pt x="367655" y="275453"/>
                </a:lnTo>
                <a:lnTo>
                  <a:pt x="368808" y="275453"/>
                </a:lnTo>
                <a:lnTo>
                  <a:pt x="368808" y="275453"/>
                </a:lnTo>
                <a:lnTo>
                  <a:pt x="369961" y="275453"/>
                </a:lnTo>
                <a:lnTo>
                  <a:pt x="369961" y="276606"/>
                </a:lnTo>
                <a:lnTo>
                  <a:pt x="369961" y="276606"/>
                </a:lnTo>
                <a:lnTo>
                  <a:pt x="369961" y="277759"/>
                </a:lnTo>
                <a:lnTo>
                  <a:pt x="369961" y="277759"/>
                </a:lnTo>
                <a:lnTo>
                  <a:pt x="371113" y="277759"/>
                </a:lnTo>
                <a:lnTo>
                  <a:pt x="372266" y="276606"/>
                </a:lnTo>
                <a:lnTo>
                  <a:pt x="376876" y="273148"/>
                </a:lnTo>
                <a:lnTo>
                  <a:pt x="378028" y="271996"/>
                </a:lnTo>
                <a:lnTo>
                  <a:pt x="379181" y="271996"/>
                </a:lnTo>
                <a:lnTo>
                  <a:pt x="381486" y="271996"/>
                </a:lnTo>
                <a:lnTo>
                  <a:pt x="383791" y="271996"/>
                </a:lnTo>
                <a:lnTo>
                  <a:pt x="388401" y="275453"/>
                </a:lnTo>
                <a:lnTo>
                  <a:pt x="388401" y="275453"/>
                </a:lnTo>
                <a:lnTo>
                  <a:pt x="388401" y="275453"/>
                </a:lnTo>
                <a:lnTo>
                  <a:pt x="390706" y="275453"/>
                </a:lnTo>
                <a:lnTo>
                  <a:pt x="390706" y="275453"/>
                </a:lnTo>
                <a:lnTo>
                  <a:pt x="390706" y="275453"/>
                </a:lnTo>
                <a:lnTo>
                  <a:pt x="391859" y="275453"/>
                </a:lnTo>
                <a:lnTo>
                  <a:pt x="391859" y="275453"/>
                </a:lnTo>
                <a:lnTo>
                  <a:pt x="393011" y="276606"/>
                </a:lnTo>
                <a:lnTo>
                  <a:pt x="393011" y="276606"/>
                </a:lnTo>
                <a:lnTo>
                  <a:pt x="393011" y="276606"/>
                </a:lnTo>
                <a:lnTo>
                  <a:pt x="394164" y="276606"/>
                </a:lnTo>
                <a:lnTo>
                  <a:pt x="395316" y="275453"/>
                </a:lnTo>
                <a:lnTo>
                  <a:pt x="397621" y="274301"/>
                </a:lnTo>
                <a:lnTo>
                  <a:pt x="398774" y="274301"/>
                </a:lnTo>
                <a:lnTo>
                  <a:pt x="399926" y="274301"/>
                </a:lnTo>
                <a:lnTo>
                  <a:pt x="401079" y="275453"/>
                </a:lnTo>
                <a:lnTo>
                  <a:pt x="401079" y="276606"/>
                </a:lnTo>
                <a:lnTo>
                  <a:pt x="401079" y="276606"/>
                </a:lnTo>
                <a:lnTo>
                  <a:pt x="401079" y="276606"/>
                </a:lnTo>
                <a:lnTo>
                  <a:pt x="403384" y="276606"/>
                </a:lnTo>
                <a:lnTo>
                  <a:pt x="403384" y="276606"/>
                </a:lnTo>
                <a:lnTo>
                  <a:pt x="405689" y="277759"/>
                </a:lnTo>
                <a:lnTo>
                  <a:pt x="409146" y="280063"/>
                </a:lnTo>
                <a:lnTo>
                  <a:pt x="411452" y="280063"/>
                </a:lnTo>
                <a:lnTo>
                  <a:pt x="412604" y="280063"/>
                </a:lnTo>
                <a:lnTo>
                  <a:pt x="413756" y="281216"/>
                </a:lnTo>
                <a:lnTo>
                  <a:pt x="414909" y="282369"/>
                </a:lnTo>
                <a:lnTo>
                  <a:pt x="414909" y="282369"/>
                </a:lnTo>
                <a:lnTo>
                  <a:pt x="414909" y="282369"/>
                </a:lnTo>
                <a:lnTo>
                  <a:pt x="416062" y="283521"/>
                </a:lnTo>
                <a:lnTo>
                  <a:pt x="420672" y="285826"/>
                </a:lnTo>
                <a:lnTo>
                  <a:pt x="425282" y="288131"/>
                </a:lnTo>
                <a:lnTo>
                  <a:pt x="426434" y="288131"/>
                </a:lnTo>
                <a:lnTo>
                  <a:pt x="427587" y="288131"/>
                </a:lnTo>
                <a:lnTo>
                  <a:pt x="427587" y="286979"/>
                </a:lnTo>
                <a:lnTo>
                  <a:pt x="427587" y="286979"/>
                </a:lnTo>
                <a:lnTo>
                  <a:pt x="428739" y="286979"/>
                </a:lnTo>
                <a:lnTo>
                  <a:pt x="431044" y="286979"/>
                </a:lnTo>
                <a:lnTo>
                  <a:pt x="432197" y="286979"/>
                </a:lnTo>
                <a:lnTo>
                  <a:pt x="433349" y="286979"/>
                </a:lnTo>
                <a:lnTo>
                  <a:pt x="434502" y="285826"/>
                </a:lnTo>
                <a:lnTo>
                  <a:pt x="435655" y="284673"/>
                </a:lnTo>
                <a:lnTo>
                  <a:pt x="436807" y="282369"/>
                </a:lnTo>
                <a:lnTo>
                  <a:pt x="439112" y="281216"/>
                </a:lnTo>
                <a:lnTo>
                  <a:pt x="440265" y="281216"/>
                </a:lnTo>
                <a:lnTo>
                  <a:pt x="442570" y="280063"/>
                </a:lnTo>
                <a:lnTo>
                  <a:pt x="443722" y="280063"/>
                </a:lnTo>
                <a:lnTo>
                  <a:pt x="446027" y="277759"/>
                </a:lnTo>
                <a:lnTo>
                  <a:pt x="447180" y="276606"/>
                </a:lnTo>
                <a:lnTo>
                  <a:pt x="447180" y="276606"/>
                </a:lnTo>
                <a:lnTo>
                  <a:pt x="447180" y="277759"/>
                </a:lnTo>
                <a:lnTo>
                  <a:pt x="447180" y="278911"/>
                </a:lnTo>
                <a:lnTo>
                  <a:pt x="448332" y="282369"/>
                </a:lnTo>
                <a:lnTo>
                  <a:pt x="448332" y="282369"/>
                </a:lnTo>
                <a:lnTo>
                  <a:pt x="448332" y="282369"/>
                </a:lnTo>
                <a:lnTo>
                  <a:pt x="449485" y="284673"/>
                </a:lnTo>
                <a:lnTo>
                  <a:pt x="450637" y="286979"/>
                </a:lnTo>
                <a:lnTo>
                  <a:pt x="451790" y="289284"/>
                </a:lnTo>
                <a:lnTo>
                  <a:pt x="452943" y="290436"/>
                </a:lnTo>
                <a:lnTo>
                  <a:pt x="456400" y="289284"/>
                </a:lnTo>
                <a:lnTo>
                  <a:pt x="458705" y="289284"/>
                </a:lnTo>
                <a:lnTo>
                  <a:pt x="459857" y="289284"/>
                </a:lnTo>
                <a:lnTo>
                  <a:pt x="459857" y="290436"/>
                </a:lnTo>
                <a:lnTo>
                  <a:pt x="459857" y="291589"/>
                </a:lnTo>
                <a:lnTo>
                  <a:pt x="461010" y="292741"/>
                </a:lnTo>
                <a:lnTo>
                  <a:pt x="464468" y="293894"/>
                </a:lnTo>
                <a:lnTo>
                  <a:pt x="464468" y="293894"/>
                </a:lnTo>
                <a:lnTo>
                  <a:pt x="465620" y="292741"/>
                </a:lnTo>
                <a:lnTo>
                  <a:pt x="466773" y="290436"/>
                </a:lnTo>
                <a:lnTo>
                  <a:pt x="467925" y="289284"/>
                </a:lnTo>
                <a:lnTo>
                  <a:pt x="469078" y="288131"/>
                </a:lnTo>
                <a:lnTo>
                  <a:pt x="471383" y="288131"/>
                </a:lnTo>
                <a:lnTo>
                  <a:pt x="473688" y="288131"/>
                </a:lnTo>
                <a:lnTo>
                  <a:pt x="474840" y="288131"/>
                </a:lnTo>
                <a:lnTo>
                  <a:pt x="479450" y="290436"/>
                </a:lnTo>
                <a:lnTo>
                  <a:pt x="481756" y="291589"/>
                </a:lnTo>
                <a:lnTo>
                  <a:pt x="484061" y="290436"/>
                </a:lnTo>
                <a:lnTo>
                  <a:pt x="486366" y="289284"/>
                </a:lnTo>
                <a:lnTo>
                  <a:pt x="486366" y="288131"/>
                </a:lnTo>
                <a:lnTo>
                  <a:pt x="488671" y="288131"/>
                </a:lnTo>
                <a:lnTo>
                  <a:pt x="488671" y="288131"/>
                </a:lnTo>
                <a:lnTo>
                  <a:pt x="489823" y="289284"/>
                </a:lnTo>
                <a:lnTo>
                  <a:pt x="490976" y="289284"/>
                </a:lnTo>
                <a:lnTo>
                  <a:pt x="492128" y="289284"/>
                </a:lnTo>
                <a:lnTo>
                  <a:pt x="492128" y="288131"/>
                </a:lnTo>
                <a:lnTo>
                  <a:pt x="493281" y="285826"/>
                </a:lnTo>
                <a:lnTo>
                  <a:pt x="493281" y="285826"/>
                </a:lnTo>
                <a:lnTo>
                  <a:pt x="494433" y="285826"/>
                </a:lnTo>
                <a:lnTo>
                  <a:pt x="495586" y="286979"/>
                </a:lnTo>
                <a:lnTo>
                  <a:pt x="496738" y="286979"/>
                </a:lnTo>
                <a:lnTo>
                  <a:pt x="499044" y="285826"/>
                </a:lnTo>
                <a:lnTo>
                  <a:pt x="500196" y="284673"/>
                </a:lnTo>
                <a:lnTo>
                  <a:pt x="500196" y="285826"/>
                </a:lnTo>
                <a:lnTo>
                  <a:pt x="501348" y="286979"/>
                </a:lnTo>
                <a:lnTo>
                  <a:pt x="502501" y="286979"/>
                </a:lnTo>
                <a:lnTo>
                  <a:pt x="502501" y="286979"/>
                </a:lnTo>
                <a:lnTo>
                  <a:pt x="502501" y="288131"/>
                </a:lnTo>
                <a:lnTo>
                  <a:pt x="502501" y="289284"/>
                </a:lnTo>
                <a:lnTo>
                  <a:pt x="503654" y="290436"/>
                </a:lnTo>
                <a:lnTo>
                  <a:pt x="505958" y="291589"/>
                </a:lnTo>
                <a:lnTo>
                  <a:pt x="507111" y="291589"/>
                </a:lnTo>
                <a:lnTo>
                  <a:pt x="509416" y="291589"/>
                </a:lnTo>
                <a:lnTo>
                  <a:pt x="511721" y="289284"/>
                </a:lnTo>
                <a:lnTo>
                  <a:pt x="512874" y="285826"/>
                </a:lnTo>
                <a:lnTo>
                  <a:pt x="514026" y="282369"/>
                </a:lnTo>
                <a:lnTo>
                  <a:pt x="514026" y="282369"/>
                </a:lnTo>
                <a:lnTo>
                  <a:pt x="514026" y="282369"/>
                </a:lnTo>
                <a:lnTo>
                  <a:pt x="514026" y="281216"/>
                </a:lnTo>
                <a:lnTo>
                  <a:pt x="514026" y="280063"/>
                </a:lnTo>
                <a:lnTo>
                  <a:pt x="515179" y="276606"/>
                </a:lnTo>
                <a:lnTo>
                  <a:pt x="517484" y="270843"/>
                </a:lnTo>
                <a:lnTo>
                  <a:pt x="518636" y="268538"/>
                </a:lnTo>
                <a:lnTo>
                  <a:pt x="518636" y="266233"/>
                </a:lnTo>
                <a:lnTo>
                  <a:pt x="519789" y="26508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Gill Sans"/>
              <a:buNone/>
            </a:pPr>
            <a:endParaRPr sz="1800">
              <a:solidFill>
                <a:schemeClr val="dk1"/>
              </a:solidFill>
              <a:latin typeface="Calibri"/>
              <a:ea typeface="Calibri"/>
              <a:cs typeface="Calibri"/>
              <a:sym typeface="Calibri"/>
            </a:endParaRPr>
          </a:p>
        </p:txBody>
      </p:sp>
      <p:cxnSp>
        <p:nvCxnSpPr>
          <p:cNvPr id="492" name="Google Shape;492;p13">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478" name="Google Shape;478;p13"/>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Pakistan </a:t>
            </a:r>
            <a:endParaRPr dirty="0"/>
          </a:p>
        </p:txBody>
      </p:sp>
      <p:sp>
        <p:nvSpPr>
          <p:cNvPr id="507" name="Google Shape;507;p14">
            <a:extLst>
              <a:ext uri="{C183D7F6-B498-43B3-948B-1728B52AA6E4}">
                <adec:decorative xmlns:adec="http://schemas.microsoft.com/office/drawing/2017/decorative" val="1"/>
              </a:ext>
            </a:extLst>
          </p:cNvPr>
          <p:cNvSpPr/>
          <p:nvPr/>
        </p:nvSpPr>
        <p:spPr>
          <a:xfrm>
            <a:off x="209551" y="1402080"/>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09" name="Google Shape;509;p14">
            <a:extLs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21" name="Google Shape;521;p14">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1">
            <a:extLst>
              <a:ext uri="{FF2B5EF4-FFF2-40B4-BE49-F238E27FC236}">
                <a16:creationId xmlns:a16="http://schemas.microsoft.com/office/drawing/2014/main" id="{09CE5E56-BBBA-22D8-4421-71733B1FC483}"/>
              </a:ext>
            </a:extLst>
          </p:cNvPr>
          <p:cNvGraphicFramePr>
            <a:graphicFrameLocks noGrp="1"/>
          </p:cNvGraphicFramePr>
          <p:nvPr>
            <p:extLst>
              <p:ext uri="{D42A27DB-BD31-4B8C-83A1-F6EECF244321}">
                <p14:modId xmlns:p14="http://schemas.microsoft.com/office/powerpoint/2010/main" val="1064322833"/>
              </p:ext>
            </p:extLst>
          </p:nvPr>
        </p:nvGraphicFramePr>
        <p:xfrm>
          <a:off x="691062" y="2012211"/>
          <a:ext cx="10809875" cy="3677481"/>
        </p:xfrm>
        <a:graphic>
          <a:graphicData uri="http://schemas.openxmlformats.org/drawingml/2006/table">
            <a:tbl>
              <a:tblPr firstRow="1" firstCol="1" bandRow="1">
                <a:tableStyleId>{5C22544A-7EE6-4342-B048-85BDC9FD1C3A}</a:tableStyleId>
              </a:tblPr>
              <a:tblGrid>
                <a:gridCol w="3831242">
                  <a:extLst>
                    <a:ext uri="{9D8B030D-6E8A-4147-A177-3AD203B41FA5}">
                      <a16:colId xmlns:a16="http://schemas.microsoft.com/office/drawing/2014/main" val="553719702"/>
                    </a:ext>
                  </a:extLst>
                </a:gridCol>
                <a:gridCol w="6978633">
                  <a:extLst>
                    <a:ext uri="{9D8B030D-6E8A-4147-A177-3AD203B41FA5}">
                      <a16:colId xmlns:a16="http://schemas.microsoft.com/office/drawing/2014/main" val="1076158402"/>
                    </a:ext>
                  </a:extLst>
                </a:gridCol>
              </a:tblGrid>
              <a:tr h="640080">
                <a:tc>
                  <a:txBody>
                    <a:bodyPr/>
                    <a:lstStyle/>
                    <a:p>
                      <a:pPr marL="886968"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200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marL="6400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8024313"/>
                  </a:ext>
                </a:extLst>
              </a:tr>
              <a:tr h="393192">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TB and Malaria Nets</a:t>
                      </a:r>
                      <a:endParaRPr lang="en-US" sz="1800" dirty="0">
                        <a:solidFill>
                          <a:srgbClr val="6C6463"/>
                        </a:solidFill>
                      </a:endParaRPr>
                    </a:p>
                  </a:txBody>
                  <a:tcPr marL="118872" marT="73152">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492269"/>
                  </a:ext>
                </a:extLst>
              </a:tr>
              <a:tr h="2743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Government of Pakistan</a:t>
                      </a:r>
                      <a:endParaRPr lang="en-US" sz="1800" dirty="0">
                        <a:solidFill>
                          <a:srgbClr val="6C6463"/>
                        </a:solidFill>
                      </a:endParaRPr>
                    </a:p>
                  </a:txBody>
                  <a:tcPr marL="118872" marT="73152">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1458191"/>
                  </a:ext>
                </a:extLst>
              </a:tr>
              <a:tr h="64008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a:t>
                      </a:r>
                      <a:r>
                        <a:rPr lang="en-US" sz="1800" b="0" i="1" baseline="0" dirty="0">
                          <a:solidFill>
                            <a:srgbClr val="6C6463"/>
                          </a:solidFill>
                          <a:latin typeface="Gill Sans"/>
                          <a:ea typeface="Gill Sans"/>
                          <a:cs typeface="Gill Sans"/>
                          <a:sym typeface="Gill Sans"/>
                        </a:rPr>
                        <a:t> o</a:t>
                      </a:r>
                      <a:r>
                        <a:rPr lang="en-US" sz="1800" b="0" i="1" dirty="0">
                          <a:solidFill>
                            <a:srgbClr val="6C6463"/>
                          </a:solidFill>
                          <a:latin typeface="Gill Sans"/>
                          <a:ea typeface="Gill Sans"/>
                          <a:cs typeface="Gill Sans"/>
                          <a:sym typeface="Gill Sans"/>
                        </a:rPr>
                        <a:t>utsourcing</a:t>
                      </a:r>
                      <a:endParaRPr lang="en-US" sz="1800" b="0" dirty="0">
                        <a:solidFill>
                          <a:srgbClr val="6C6463"/>
                        </a:solidFill>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Global Fund</a:t>
                      </a:r>
                      <a:endParaRPr lang="en-US" sz="1800" dirty="0">
                        <a:solidFill>
                          <a:srgbClr val="6C6463"/>
                        </a:solidFill>
                      </a:endParaRPr>
                    </a:p>
                  </a:txBody>
                  <a:tcPr marL="118872" marT="14630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6645761"/>
                  </a:ext>
                </a:extLst>
              </a:tr>
              <a:tr h="914400">
                <a:tc>
                  <a:txBody>
                    <a:bodyPr/>
                    <a:lstStyle/>
                    <a:p>
                      <a:pPr marL="4572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L="73152"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TB: International Air Cargo; Malaria Nets: MERF</a:t>
                      </a:r>
                      <a:endParaRPr lang="en-US" sz="1800" dirty="0">
                        <a:solidFill>
                          <a:srgbClr val="6C6463"/>
                        </a:solidFill>
                      </a:endParaRPr>
                    </a:p>
                  </a:txBody>
                  <a:tcPr marL="109728" marT="82296">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5155655"/>
                  </a:ext>
                </a:extLst>
              </a:tr>
              <a:tr h="63252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marT="36576">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Sub-national WH storage services by International Air Cargo and MERF</a:t>
                      </a:r>
                    </a:p>
                  </a:txBody>
                  <a:tcPr marL="182880"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6112310"/>
                  </a:ext>
                </a:extLst>
              </a:tr>
            </a:tbl>
          </a:graphicData>
        </a:graphic>
      </p:graphicFrame>
      <p:sp>
        <p:nvSpPr>
          <p:cNvPr id="505" name="Google Shape;505;p14">
            <a:extLst>
              <a:ext uri="{C183D7F6-B498-43B3-948B-1728B52AA6E4}">
                <adec:decorative xmlns:adec="http://schemas.microsoft.com/office/drawing/2017/decorative" val="1"/>
              </a:ext>
            </a:extLst>
          </p:cNvPr>
          <p:cNvSpPr/>
          <p:nvPr/>
        </p:nvSpPr>
        <p:spPr>
          <a:xfrm>
            <a:off x="2168416"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506" name="Google Shape;506;p14">
            <a:extLst>
              <a:ext uri="{C183D7F6-B498-43B3-948B-1728B52AA6E4}">
                <adec:decorative xmlns:adec="http://schemas.microsoft.com/office/drawing/2017/decorative" val="1"/>
              </a:ext>
            </a:extLst>
          </p:cNvPr>
          <p:cNvSpPr/>
          <p:nvPr/>
        </p:nvSpPr>
        <p:spPr>
          <a:xfrm>
            <a:off x="2311425" y="647058"/>
            <a:ext cx="544897" cy="515868"/>
          </a:xfrm>
          <a:custGeom>
            <a:avLst/>
            <a:gdLst/>
            <a:ahLst/>
            <a:cxnLst/>
            <a:rect l="l" t="t" r="r" b="b"/>
            <a:pathLst>
              <a:path w="1038424" h="983103" extrusionOk="0">
                <a:moveTo>
                  <a:pt x="427587" y="961206"/>
                </a:moveTo>
                <a:lnTo>
                  <a:pt x="427587" y="961206"/>
                </a:lnTo>
                <a:lnTo>
                  <a:pt x="428739" y="960053"/>
                </a:lnTo>
                <a:lnTo>
                  <a:pt x="428739" y="960053"/>
                </a:lnTo>
                <a:lnTo>
                  <a:pt x="428739" y="960053"/>
                </a:lnTo>
                <a:lnTo>
                  <a:pt x="427587" y="958901"/>
                </a:lnTo>
                <a:lnTo>
                  <a:pt x="425282" y="960053"/>
                </a:lnTo>
                <a:lnTo>
                  <a:pt x="424129" y="960053"/>
                </a:lnTo>
                <a:lnTo>
                  <a:pt x="422977" y="958901"/>
                </a:lnTo>
                <a:lnTo>
                  <a:pt x="422977" y="960053"/>
                </a:lnTo>
                <a:lnTo>
                  <a:pt x="422977" y="960053"/>
                </a:lnTo>
                <a:lnTo>
                  <a:pt x="422977" y="961206"/>
                </a:lnTo>
                <a:lnTo>
                  <a:pt x="424129" y="962358"/>
                </a:lnTo>
                <a:lnTo>
                  <a:pt x="425282" y="962358"/>
                </a:lnTo>
                <a:lnTo>
                  <a:pt x="427587" y="961206"/>
                </a:lnTo>
                <a:lnTo>
                  <a:pt x="427587" y="961206"/>
                </a:lnTo>
                <a:close/>
                <a:moveTo>
                  <a:pt x="1038425" y="150981"/>
                </a:moveTo>
                <a:lnTo>
                  <a:pt x="1029205" y="130235"/>
                </a:lnTo>
                <a:lnTo>
                  <a:pt x="1019984" y="109490"/>
                </a:lnTo>
                <a:lnTo>
                  <a:pt x="1018832" y="109490"/>
                </a:lnTo>
                <a:lnTo>
                  <a:pt x="1017680" y="108337"/>
                </a:lnTo>
                <a:lnTo>
                  <a:pt x="1016527" y="107185"/>
                </a:lnTo>
                <a:lnTo>
                  <a:pt x="1015374" y="104880"/>
                </a:lnTo>
                <a:lnTo>
                  <a:pt x="1013070" y="103727"/>
                </a:lnTo>
                <a:lnTo>
                  <a:pt x="1008459" y="102575"/>
                </a:lnTo>
                <a:lnTo>
                  <a:pt x="1006154" y="101422"/>
                </a:lnTo>
                <a:lnTo>
                  <a:pt x="1005002" y="99117"/>
                </a:lnTo>
                <a:lnTo>
                  <a:pt x="1006154" y="92202"/>
                </a:lnTo>
                <a:lnTo>
                  <a:pt x="1005002" y="89897"/>
                </a:lnTo>
                <a:lnTo>
                  <a:pt x="1003849" y="89897"/>
                </a:lnTo>
                <a:lnTo>
                  <a:pt x="1001544" y="92202"/>
                </a:lnTo>
                <a:lnTo>
                  <a:pt x="1000392" y="92202"/>
                </a:lnTo>
                <a:lnTo>
                  <a:pt x="999239" y="92202"/>
                </a:lnTo>
                <a:lnTo>
                  <a:pt x="998087" y="92202"/>
                </a:lnTo>
                <a:lnTo>
                  <a:pt x="996934" y="92202"/>
                </a:lnTo>
                <a:lnTo>
                  <a:pt x="995782" y="92202"/>
                </a:lnTo>
                <a:lnTo>
                  <a:pt x="994629" y="93354"/>
                </a:lnTo>
                <a:lnTo>
                  <a:pt x="994629" y="93354"/>
                </a:lnTo>
                <a:lnTo>
                  <a:pt x="993477" y="93354"/>
                </a:lnTo>
                <a:lnTo>
                  <a:pt x="992324" y="93354"/>
                </a:lnTo>
                <a:lnTo>
                  <a:pt x="991171" y="93354"/>
                </a:lnTo>
                <a:lnTo>
                  <a:pt x="988867" y="94507"/>
                </a:lnTo>
                <a:lnTo>
                  <a:pt x="987714" y="94507"/>
                </a:lnTo>
                <a:lnTo>
                  <a:pt x="986561" y="94507"/>
                </a:lnTo>
                <a:lnTo>
                  <a:pt x="985409" y="94507"/>
                </a:lnTo>
                <a:lnTo>
                  <a:pt x="984256" y="94507"/>
                </a:lnTo>
                <a:lnTo>
                  <a:pt x="980799" y="95660"/>
                </a:lnTo>
                <a:lnTo>
                  <a:pt x="979646" y="95660"/>
                </a:lnTo>
                <a:lnTo>
                  <a:pt x="977341" y="94507"/>
                </a:lnTo>
                <a:lnTo>
                  <a:pt x="976189" y="92202"/>
                </a:lnTo>
                <a:lnTo>
                  <a:pt x="976189" y="88744"/>
                </a:lnTo>
                <a:lnTo>
                  <a:pt x="975036" y="85287"/>
                </a:lnTo>
                <a:lnTo>
                  <a:pt x="973883" y="82982"/>
                </a:lnTo>
                <a:lnTo>
                  <a:pt x="971579" y="81829"/>
                </a:lnTo>
                <a:lnTo>
                  <a:pt x="966969" y="81829"/>
                </a:lnTo>
                <a:lnTo>
                  <a:pt x="964663" y="80677"/>
                </a:lnTo>
                <a:lnTo>
                  <a:pt x="962358" y="78372"/>
                </a:lnTo>
                <a:lnTo>
                  <a:pt x="961206" y="76067"/>
                </a:lnTo>
                <a:lnTo>
                  <a:pt x="961206" y="73762"/>
                </a:lnTo>
                <a:lnTo>
                  <a:pt x="961206" y="72609"/>
                </a:lnTo>
                <a:lnTo>
                  <a:pt x="962358" y="71457"/>
                </a:lnTo>
                <a:lnTo>
                  <a:pt x="965816" y="69152"/>
                </a:lnTo>
                <a:lnTo>
                  <a:pt x="965816" y="69152"/>
                </a:lnTo>
                <a:lnTo>
                  <a:pt x="965816" y="67999"/>
                </a:lnTo>
                <a:lnTo>
                  <a:pt x="965816" y="66846"/>
                </a:lnTo>
                <a:lnTo>
                  <a:pt x="965816" y="65694"/>
                </a:lnTo>
                <a:lnTo>
                  <a:pt x="965816" y="64541"/>
                </a:lnTo>
                <a:lnTo>
                  <a:pt x="966969" y="63389"/>
                </a:lnTo>
                <a:lnTo>
                  <a:pt x="968121" y="63389"/>
                </a:lnTo>
                <a:lnTo>
                  <a:pt x="969273" y="62236"/>
                </a:lnTo>
                <a:lnTo>
                  <a:pt x="969273" y="61084"/>
                </a:lnTo>
                <a:lnTo>
                  <a:pt x="968121" y="59931"/>
                </a:lnTo>
                <a:lnTo>
                  <a:pt x="966969" y="57626"/>
                </a:lnTo>
                <a:lnTo>
                  <a:pt x="966969" y="56474"/>
                </a:lnTo>
                <a:lnTo>
                  <a:pt x="966969" y="53016"/>
                </a:lnTo>
                <a:lnTo>
                  <a:pt x="968121" y="47253"/>
                </a:lnTo>
                <a:lnTo>
                  <a:pt x="968121" y="44948"/>
                </a:lnTo>
                <a:lnTo>
                  <a:pt x="968121" y="43796"/>
                </a:lnTo>
                <a:lnTo>
                  <a:pt x="968121" y="43796"/>
                </a:lnTo>
                <a:lnTo>
                  <a:pt x="961206" y="31118"/>
                </a:lnTo>
                <a:lnTo>
                  <a:pt x="960053" y="28813"/>
                </a:lnTo>
                <a:lnTo>
                  <a:pt x="956596" y="25356"/>
                </a:lnTo>
                <a:lnTo>
                  <a:pt x="953138" y="23051"/>
                </a:lnTo>
                <a:lnTo>
                  <a:pt x="948528" y="20745"/>
                </a:lnTo>
                <a:lnTo>
                  <a:pt x="943918" y="19593"/>
                </a:lnTo>
                <a:lnTo>
                  <a:pt x="940460" y="20745"/>
                </a:lnTo>
                <a:lnTo>
                  <a:pt x="940460" y="21898"/>
                </a:lnTo>
                <a:lnTo>
                  <a:pt x="940460" y="23051"/>
                </a:lnTo>
                <a:lnTo>
                  <a:pt x="940460" y="23051"/>
                </a:lnTo>
                <a:lnTo>
                  <a:pt x="937003" y="23051"/>
                </a:lnTo>
                <a:lnTo>
                  <a:pt x="935850" y="20745"/>
                </a:lnTo>
                <a:lnTo>
                  <a:pt x="935850" y="17288"/>
                </a:lnTo>
                <a:lnTo>
                  <a:pt x="935850" y="13830"/>
                </a:lnTo>
                <a:lnTo>
                  <a:pt x="935850" y="10373"/>
                </a:lnTo>
                <a:lnTo>
                  <a:pt x="934698" y="8068"/>
                </a:lnTo>
                <a:lnTo>
                  <a:pt x="933545" y="6915"/>
                </a:lnTo>
                <a:lnTo>
                  <a:pt x="931240" y="5763"/>
                </a:lnTo>
                <a:lnTo>
                  <a:pt x="923172" y="4610"/>
                </a:lnTo>
                <a:lnTo>
                  <a:pt x="920868" y="3458"/>
                </a:lnTo>
                <a:lnTo>
                  <a:pt x="918562" y="2305"/>
                </a:lnTo>
                <a:lnTo>
                  <a:pt x="917410" y="2305"/>
                </a:lnTo>
                <a:lnTo>
                  <a:pt x="916257" y="2305"/>
                </a:lnTo>
                <a:lnTo>
                  <a:pt x="910495" y="3458"/>
                </a:lnTo>
                <a:lnTo>
                  <a:pt x="908190" y="3458"/>
                </a:lnTo>
                <a:lnTo>
                  <a:pt x="905885" y="4610"/>
                </a:lnTo>
                <a:lnTo>
                  <a:pt x="904732" y="4610"/>
                </a:lnTo>
                <a:lnTo>
                  <a:pt x="903580" y="5763"/>
                </a:lnTo>
                <a:lnTo>
                  <a:pt x="902427" y="6915"/>
                </a:lnTo>
                <a:lnTo>
                  <a:pt x="902427" y="9220"/>
                </a:lnTo>
                <a:lnTo>
                  <a:pt x="902427" y="10373"/>
                </a:lnTo>
                <a:lnTo>
                  <a:pt x="901275" y="10373"/>
                </a:lnTo>
                <a:lnTo>
                  <a:pt x="901275" y="9220"/>
                </a:lnTo>
                <a:lnTo>
                  <a:pt x="901275" y="6915"/>
                </a:lnTo>
                <a:lnTo>
                  <a:pt x="901275" y="5763"/>
                </a:lnTo>
                <a:lnTo>
                  <a:pt x="898970" y="3458"/>
                </a:lnTo>
                <a:lnTo>
                  <a:pt x="898970" y="3458"/>
                </a:lnTo>
                <a:lnTo>
                  <a:pt x="896665" y="2305"/>
                </a:lnTo>
                <a:lnTo>
                  <a:pt x="892054" y="2305"/>
                </a:lnTo>
                <a:lnTo>
                  <a:pt x="890902" y="1152"/>
                </a:lnTo>
                <a:lnTo>
                  <a:pt x="889749" y="0"/>
                </a:lnTo>
                <a:lnTo>
                  <a:pt x="888597" y="0"/>
                </a:lnTo>
                <a:lnTo>
                  <a:pt x="886292" y="1152"/>
                </a:lnTo>
                <a:lnTo>
                  <a:pt x="881682" y="2305"/>
                </a:lnTo>
                <a:lnTo>
                  <a:pt x="880529" y="3458"/>
                </a:lnTo>
                <a:lnTo>
                  <a:pt x="880529" y="3458"/>
                </a:lnTo>
                <a:lnTo>
                  <a:pt x="880529" y="3458"/>
                </a:lnTo>
                <a:lnTo>
                  <a:pt x="880529" y="4610"/>
                </a:lnTo>
                <a:lnTo>
                  <a:pt x="880529" y="5763"/>
                </a:lnTo>
                <a:lnTo>
                  <a:pt x="880529" y="8068"/>
                </a:lnTo>
                <a:lnTo>
                  <a:pt x="879377" y="8068"/>
                </a:lnTo>
                <a:lnTo>
                  <a:pt x="878224" y="6915"/>
                </a:lnTo>
                <a:lnTo>
                  <a:pt x="877071" y="5763"/>
                </a:lnTo>
                <a:lnTo>
                  <a:pt x="877071" y="5763"/>
                </a:lnTo>
                <a:lnTo>
                  <a:pt x="877071" y="5763"/>
                </a:lnTo>
                <a:lnTo>
                  <a:pt x="875919" y="5763"/>
                </a:lnTo>
                <a:lnTo>
                  <a:pt x="874766" y="5763"/>
                </a:lnTo>
                <a:lnTo>
                  <a:pt x="872461" y="6915"/>
                </a:lnTo>
                <a:lnTo>
                  <a:pt x="871309" y="8068"/>
                </a:lnTo>
                <a:lnTo>
                  <a:pt x="865546" y="11525"/>
                </a:lnTo>
                <a:lnTo>
                  <a:pt x="862089" y="13830"/>
                </a:lnTo>
                <a:lnTo>
                  <a:pt x="860936" y="13830"/>
                </a:lnTo>
                <a:lnTo>
                  <a:pt x="856326" y="13830"/>
                </a:lnTo>
                <a:lnTo>
                  <a:pt x="855174" y="13830"/>
                </a:lnTo>
                <a:lnTo>
                  <a:pt x="854021" y="14983"/>
                </a:lnTo>
                <a:lnTo>
                  <a:pt x="854021" y="16135"/>
                </a:lnTo>
                <a:lnTo>
                  <a:pt x="854021" y="18440"/>
                </a:lnTo>
                <a:lnTo>
                  <a:pt x="852869" y="19593"/>
                </a:lnTo>
                <a:lnTo>
                  <a:pt x="849411" y="20745"/>
                </a:lnTo>
                <a:lnTo>
                  <a:pt x="847106" y="20745"/>
                </a:lnTo>
                <a:lnTo>
                  <a:pt x="844801" y="19593"/>
                </a:lnTo>
                <a:lnTo>
                  <a:pt x="842496" y="19593"/>
                </a:lnTo>
                <a:lnTo>
                  <a:pt x="836733" y="16135"/>
                </a:lnTo>
                <a:lnTo>
                  <a:pt x="834428" y="14983"/>
                </a:lnTo>
                <a:lnTo>
                  <a:pt x="830970" y="13830"/>
                </a:lnTo>
                <a:lnTo>
                  <a:pt x="827513" y="13830"/>
                </a:lnTo>
                <a:lnTo>
                  <a:pt x="827513" y="13830"/>
                </a:lnTo>
                <a:lnTo>
                  <a:pt x="827513" y="13830"/>
                </a:lnTo>
                <a:lnTo>
                  <a:pt x="822903" y="13830"/>
                </a:lnTo>
                <a:lnTo>
                  <a:pt x="814835" y="14983"/>
                </a:lnTo>
                <a:lnTo>
                  <a:pt x="812530" y="14983"/>
                </a:lnTo>
                <a:lnTo>
                  <a:pt x="810225" y="14983"/>
                </a:lnTo>
                <a:lnTo>
                  <a:pt x="805615" y="14983"/>
                </a:lnTo>
                <a:lnTo>
                  <a:pt x="802157" y="14983"/>
                </a:lnTo>
                <a:lnTo>
                  <a:pt x="798700" y="16135"/>
                </a:lnTo>
                <a:lnTo>
                  <a:pt x="797547" y="16135"/>
                </a:lnTo>
                <a:lnTo>
                  <a:pt x="796395" y="16135"/>
                </a:lnTo>
                <a:lnTo>
                  <a:pt x="794090" y="16135"/>
                </a:lnTo>
                <a:lnTo>
                  <a:pt x="791785" y="16135"/>
                </a:lnTo>
                <a:lnTo>
                  <a:pt x="782564" y="17288"/>
                </a:lnTo>
                <a:lnTo>
                  <a:pt x="781412" y="17288"/>
                </a:lnTo>
                <a:lnTo>
                  <a:pt x="780259" y="18440"/>
                </a:lnTo>
                <a:lnTo>
                  <a:pt x="779107" y="18440"/>
                </a:lnTo>
                <a:lnTo>
                  <a:pt x="777954" y="18440"/>
                </a:lnTo>
                <a:lnTo>
                  <a:pt x="775649" y="17288"/>
                </a:lnTo>
                <a:lnTo>
                  <a:pt x="774497" y="17288"/>
                </a:lnTo>
                <a:lnTo>
                  <a:pt x="773344" y="18440"/>
                </a:lnTo>
                <a:lnTo>
                  <a:pt x="771039" y="18440"/>
                </a:lnTo>
                <a:lnTo>
                  <a:pt x="765277" y="18440"/>
                </a:lnTo>
                <a:lnTo>
                  <a:pt x="759514" y="17288"/>
                </a:lnTo>
                <a:lnTo>
                  <a:pt x="754904" y="17288"/>
                </a:lnTo>
                <a:lnTo>
                  <a:pt x="750294" y="18440"/>
                </a:lnTo>
                <a:lnTo>
                  <a:pt x="746836" y="19593"/>
                </a:lnTo>
                <a:lnTo>
                  <a:pt x="743379" y="23051"/>
                </a:lnTo>
                <a:lnTo>
                  <a:pt x="742226" y="23051"/>
                </a:lnTo>
                <a:lnTo>
                  <a:pt x="738768" y="23051"/>
                </a:lnTo>
                <a:lnTo>
                  <a:pt x="736463" y="24203"/>
                </a:lnTo>
                <a:lnTo>
                  <a:pt x="734158" y="24203"/>
                </a:lnTo>
                <a:lnTo>
                  <a:pt x="728396" y="25356"/>
                </a:lnTo>
                <a:lnTo>
                  <a:pt x="726091" y="26508"/>
                </a:lnTo>
                <a:lnTo>
                  <a:pt x="724938" y="27661"/>
                </a:lnTo>
                <a:lnTo>
                  <a:pt x="724938" y="28813"/>
                </a:lnTo>
                <a:lnTo>
                  <a:pt x="726091" y="29966"/>
                </a:lnTo>
                <a:lnTo>
                  <a:pt x="726091" y="31118"/>
                </a:lnTo>
                <a:lnTo>
                  <a:pt x="724938" y="32271"/>
                </a:lnTo>
                <a:lnTo>
                  <a:pt x="721481" y="32271"/>
                </a:lnTo>
                <a:lnTo>
                  <a:pt x="720328" y="32271"/>
                </a:lnTo>
                <a:lnTo>
                  <a:pt x="719176" y="32271"/>
                </a:lnTo>
                <a:lnTo>
                  <a:pt x="719176" y="33423"/>
                </a:lnTo>
                <a:lnTo>
                  <a:pt x="719176" y="34576"/>
                </a:lnTo>
                <a:lnTo>
                  <a:pt x="719176" y="35728"/>
                </a:lnTo>
                <a:lnTo>
                  <a:pt x="719176" y="36881"/>
                </a:lnTo>
                <a:lnTo>
                  <a:pt x="718023" y="38033"/>
                </a:lnTo>
                <a:lnTo>
                  <a:pt x="715718" y="39186"/>
                </a:lnTo>
                <a:lnTo>
                  <a:pt x="714566" y="40338"/>
                </a:lnTo>
                <a:lnTo>
                  <a:pt x="713413" y="41491"/>
                </a:lnTo>
                <a:lnTo>
                  <a:pt x="709955" y="43796"/>
                </a:lnTo>
                <a:lnTo>
                  <a:pt x="708803" y="44948"/>
                </a:lnTo>
                <a:lnTo>
                  <a:pt x="707650" y="46101"/>
                </a:lnTo>
                <a:lnTo>
                  <a:pt x="706498" y="47253"/>
                </a:lnTo>
                <a:lnTo>
                  <a:pt x="705345" y="47253"/>
                </a:lnTo>
                <a:lnTo>
                  <a:pt x="700735" y="47253"/>
                </a:lnTo>
                <a:lnTo>
                  <a:pt x="699583" y="48406"/>
                </a:lnTo>
                <a:lnTo>
                  <a:pt x="699583" y="50711"/>
                </a:lnTo>
                <a:lnTo>
                  <a:pt x="700735" y="53016"/>
                </a:lnTo>
                <a:lnTo>
                  <a:pt x="700735" y="54169"/>
                </a:lnTo>
                <a:lnTo>
                  <a:pt x="699583" y="55321"/>
                </a:lnTo>
                <a:lnTo>
                  <a:pt x="698430" y="55321"/>
                </a:lnTo>
                <a:lnTo>
                  <a:pt x="697278" y="55321"/>
                </a:lnTo>
                <a:lnTo>
                  <a:pt x="696125" y="55321"/>
                </a:lnTo>
                <a:lnTo>
                  <a:pt x="693820" y="53016"/>
                </a:lnTo>
                <a:lnTo>
                  <a:pt x="690362" y="50711"/>
                </a:lnTo>
                <a:lnTo>
                  <a:pt x="689210" y="50711"/>
                </a:lnTo>
                <a:lnTo>
                  <a:pt x="688057" y="50711"/>
                </a:lnTo>
                <a:lnTo>
                  <a:pt x="686905" y="51864"/>
                </a:lnTo>
                <a:lnTo>
                  <a:pt x="685752" y="54169"/>
                </a:lnTo>
                <a:lnTo>
                  <a:pt x="685752" y="55321"/>
                </a:lnTo>
                <a:lnTo>
                  <a:pt x="685752" y="56474"/>
                </a:lnTo>
                <a:lnTo>
                  <a:pt x="684600" y="57626"/>
                </a:lnTo>
                <a:lnTo>
                  <a:pt x="684600" y="58779"/>
                </a:lnTo>
                <a:lnTo>
                  <a:pt x="685752" y="59931"/>
                </a:lnTo>
                <a:lnTo>
                  <a:pt x="685752" y="61084"/>
                </a:lnTo>
                <a:lnTo>
                  <a:pt x="684600" y="62236"/>
                </a:lnTo>
                <a:lnTo>
                  <a:pt x="683447" y="62236"/>
                </a:lnTo>
                <a:lnTo>
                  <a:pt x="682295" y="62236"/>
                </a:lnTo>
                <a:lnTo>
                  <a:pt x="681142" y="63389"/>
                </a:lnTo>
                <a:lnTo>
                  <a:pt x="676532" y="69152"/>
                </a:lnTo>
                <a:lnTo>
                  <a:pt x="675380" y="70304"/>
                </a:lnTo>
                <a:lnTo>
                  <a:pt x="670770" y="71457"/>
                </a:lnTo>
                <a:lnTo>
                  <a:pt x="670770" y="71457"/>
                </a:lnTo>
                <a:lnTo>
                  <a:pt x="670770" y="72609"/>
                </a:lnTo>
                <a:lnTo>
                  <a:pt x="670770" y="73762"/>
                </a:lnTo>
                <a:lnTo>
                  <a:pt x="669617" y="73762"/>
                </a:lnTo>
                <a:lnTo>
                  <a:pt x="667312" y="74914"/>
                </a:lnTo>
                <a:lnTo>
                  <a:pt x="665007" y="76067"/>
                </a:lnTo>
                <a:lnTo>
                  <a:pt x="665007" y="77219"/>
                </a:lnTo>
                <a:lnTo>
                  <a:pt x="665007" y="78372"/>
                </a:lnTo>
                <a:lnTo>
                  <a:pt x="665007" y="79524"/>
                </a:lnTo>
                <a:lnTo>
                  <a:pt x="662702" y="81829"/>
                </a:lnTo>
                <a:lnTo>
                  <a:pt x="661549" y="82982"/>
                </a:lnTo>
                <a:lnTo>
                  <a:pt x="661549" y="84134"/>
                </a:lnTo>
                <a:lnTo>
                  <a:pt x="661549" y="84134"/>
                </a:lnTo>
                <a:lnTo>
                  <a:pt x="662702" y="85287"/>
                </a:lnTo>
                <a:lnTo>
                  <a:pt x="665007" y="86439"/>
                </a:lnTo>
                <a:lnTo>
                  <a:pt x="666160" y="87592"/>
                </a:lnTo>
                <a:lnTo>
                  <a:pt x="667312" y="89897"/>
                </a:lnTo>
                <a:lnTo>
                  <a:pt x="668465" y="91049"/>
                </a:lnTo>
                <a:lnTo>
                  <a:pt x="670770" y="91049"/>
                </a:lnTo>
                <a:lnTo>
                  <a:pt x="673075" y="92202"/>
                </a:lnTo>
                <a:lnTo>
                  <a:pt x="674227" y="93354"/>
                </a:lnTo>
                <a:lnTo>
                  <a:pt x="674227" y="95660"/>
                </a:lnTo>
                <a:lnTo>
                  <a:pt x="675380" y="96812"/>
                </a:lnTo>
                <a:lnTo>
                  <a:pt x="678837" y="99117"/>
                </a:lnTo>
                <a:lnTo>
                  <a:pt x="679990" y="100270"/>
                </a:lnTo>
                <a:lnTo>
                  <a:pt x="682295" y="103727"/>
                </a:lnTo>
                <a:lnTo>
                  <a:pt x="682295" y="104880"/>
                </a:lnTo>
                <a:lnTo>
                  <a:pt x="682295" y="106032"/>
                </a:lnTo>
                <a:lnTo>
                  <a:pt x="682295" y="107185"/>
                </a:lnTo>
                <a:lnTo>
                  <a:pt x="682295" y="108337"/>
                </a:lnTo>
                <a:lnTo>
                  <a:pt x="682295" y="109490"/>
                </a:lnTo>
                <a:lnTo>
                  <a:pt x="682295" y="109490"/>
                </a:lnTo>
                <a:lnTo>
                  <a:pt x="683447" y="110642"/>
                </a:lnTo>
                <a:lnTo>
                  <a:pt x="683447" y="110642"/>
                </a:lnTo>
                <a:lnTo>
                  <a:pt x="684600" y="111795"/>
                </a:lnTo>
                <a:lnTo>
                  <a:pt x="684600" y="112947"/>
                </a:lnTo>
                <a:lnTo>
                  <a:pt x="684600" y="114100"/>
                </a:lnTo>
                <a:lnTo>
                  <a:pt x="683447" y="115253"/>
                </a:lnTo>
                <a:lnTo>
                  <a:pt x="682295" y="116405"/>
                </a:lnTo>
                <a:lnTo>
                  <a:pt x="683447" y="117558"/>
                </a:lnTo>
                <a:lnTo>
                  <a:pt x="684600" y="118710"/>
                </a:lnTo>
                <a:lnTo>
                  <a:pt x="688057" y="119863"/>
                </a:lnTo>
                <a:lnTo>
                  <a:pt x="689210" y="121015"/>
                </a:lnTo>
                <a:lnTo>
                  <a:pt x="690362" y="122168"/>
                </a:lnTo>
                <a:lnTo>
                  <a:pt x="690362" y="123320"/>
                </a:lnTo>
                <a:lnTo>
                  <a:pt x="690362" y="124473"/>
                </a:lnTo>
                <a:lnTo>
                  <a:pt x="690362" y="125625"/>
                </a:lnTo>
                <a:lnTo>
                  <a:pt x="690362" y="127930"/>
                </a:lnTo>
                <a:lnTo>
                  <a:pt x="690362" y="127930"/>
                </a:lnTo>
                <a:lnTo>
                  <a:pt x="690362" y="129083"/>
                </a:lnTo>
                <a:lnTo>
                  <a:pt x="691515" y="130235"/>
                </a:lnTo>
                <a:lnTo>
                  <a:pt x="691515" y="131388"/>
                </a:lnTo>
                <a:lnTo>
                  <a:pt x="691515" y="132540"/>
                </a:lnTo>
                <a:lnTo>
                  <a:pt x="690362" y="133693"/>
                </a:lnTo>
                <a:lnTo>
                  <a:pt x="686905" y="135998"/>
                </a:lnTo>
                <a:lnTo>
                  <a:pt x="684600" y="138303"/>
                </a:lnTo>
                <a:lnTo>
                  <a:pt x="684600" y="140608"/>
                </a:lnTo>
                <a:lnTo>
                  <a:pt x="685752" y="142913"/>
                </a:lnTo>
                <a:lnTo>
                  <a:pt x="689210" y="147523"/>
                </a:lnTo>
                <a:lnTo>
                  <a:pt x="691515" y="148676"/>
                </a:lnTo>
                <a:lnTo>
                  <a:pt x="691515" y="149828"/>
                </a:lnTo>
                <a:lnTo>
                  <a:pt x="691515" y="150981"/>
                </a:lnTo>
                <a:lnTo>
                  <a:pt x="690362" y="153286"/>
                </a:lnTo>
                <a:lnTo>
                  <a:pt x="685752" y="156743"/>
                </a:lnTo>
                <a:lnTo>
                  <a:pt x="684600" y="159048"/>
                </a:lnTo>
                <a:lnTo>
                  <a:pt x="684600" y="162506"/>
                </a:lnTo>
                <a:lnTo>
                  <a:pt x="684600" y="163659"/>
                </a:lnTo>
                <a:lnTo>
                  <a:pt x="684600" y="164811"/>
                </a:lnTo>
                <a:lnTo>
                  <a:pt x="684600" y="165964"/>
                </a:lnTo>
                <a:lnTo>
                  <a:pt x="683447" y="165964"/>
                </a:lnTo>
                <a:lnTo>
                  <a:pt x="683447" y="165964"/>
                </a:lnTo>
                <a:lnTo>
                  <a:pt x="683447" y="165964"/>
                </a:lnTo>
                <a:lnTo>
                  <a:pt x="683447" y="167116"/>
                </a:lnTo>
                <a:lnTo>
                  <a:pt x="683447" y="169421"/>
                </a:lnTo>
                <a:lnTo>
                  <a:pt x="683447" y="170574"/>
                </a:lnTo>
                <a:lnTo>
                  <a:pt x="682295" y="170574"/>
                </a:lnTo>
                <a:lnTo>
                  <a:pt x="681142" y="170574"/>
                </a:lnTo>
                <a:lnTo>
                  <a:pt x="673075" y="174031"/>
                </a:lnTo>
                <a:lnTo>
                  <a:pt x="670770" y="176336"/>
                </a:lnTo>
                <a:lnTo>
                  <a:pt x="669617" y="178641"/>
                </a:lnTo>
                <a:lnTo>
                  <a:pt x="668465" y="180946"/>
                </a:lnTo>
                <a:lnTo>
                  <a:pt x="665007" y="185556"/>
                </a:lnTo>
                <a:lnTo>
                  <a:pt x="663854" y="186709"/>
                </a:lnTo>
                <a:lnTo>
                  <a:pt x="661549" y="187862"/>
                </a:lnTo>
                <a:lnTo>
                  <a:pt x="656939" y="191319"/>
                </a:lnTo>
                <a:lnTo>
                  <a:pt x="655787" y="192472"/>
                </a:lnTo>
                <a:lnTo>
                  <a:pt x="655787" y="193624"/>
                </a:lnTo>
                <a:lnTo>
                  <a:pt x="655787" y="194777"/>
                </a:lnTo>
                <a:lnTo>
                  <a:pt x="655787" y="195929"/>
                </a:lnTo>
                <a:lnTo>
                  <a:pt x="655787" y="198234"/>
                </a:lnTo>
                <a:lnTo>
                  <a:pt x="654634" y="199387"/>
                </a:lnTo>
                <a:lnTo>
                  <a:pt x="653482" y="199387"/>
                </a:lnTo>
                <a:lnTo>
                  <a:pt x="651177" y="199387"/>
                </a:lnTo>
                <a:lnTo>
                  <a:pt x="650024" y="199387"/>
                </a:lnTo>
                <a:lnTo>
                  <a:pt x="650024" y="199387"/>
                </a:lnTo>
                <a:lnTo>
                  <a:pt x="648872" y="199387"/>
                </a:lnTo>
                <a:lnTo>
                  <a:pt x="647719" y="200539"/>
                </a:lnTo>
                <a:lnTo>
                  <a:pt x="647719" y="201692"/>
                </a:lnTo>
                <a:lnTo>
                  <a:pt x="647719" y="202844"/>
                </a:lnTo>
                <a:lnTo>
                  <a:pt x="648872" y="203997"/>
                </a:lnTo>
                <a:lnTo>
                  <a:pt x="650024" y="206302"/>
                </a:lnTo>
                <a:lnTo>
                  <a:pt x="652329" y="208607"/>
                </a:lnTo>
                <a:lnTo>
                  <a:pt x="654634" y="210912"/>
                </a:lnTo>
                <a:lnTo>
                  <a:pt x="659244" y="213217"/>
                </a:lnTo>
                <a:lnTo>
                  <a:pt x="659244" y="215522"/>
                </a:lnTo>
                <a:lnTo>
                  <a:pt x="659244" y="215522"/>
                </a:lnTo>
                <a:lnTo>
                  <a:pt x="659244" y="216675"/>
                </a:lnTo>
                <a:lnTo>
                  <a:pt x="660397" y="218980"/>
                </a:lnTo>
                <a:lnTo>
                  <a:pt x="660397" y="220132"/>
                </a:lnTo>
                <a:lnTo>
                  <a:pt x="660397" y="222437"/>
                </a:lnTo>
                <a:lnTo>
                  <a:pt x="660397" y="223590"/>
                </a:lnTo>
                <a:lnTo>
                  <a:pt x="658092" y="225895"/>
                </a:lnTo>
                <a:lnTo>
                  <a:pt x="656939" y="227047"/>
                </a:lnTo>
                <a:lnTo>
                  <a:pt x="656939" y="228200"/>
                </a:lnTo>
                <a:lnTo>
                  <a:pt x="656939" y="229352"/>
                </a:lnTo>
                <a:lnTo>
                  <a:pt x="656939" y="230505"/>
                </a:lnTo>
                <a:lnTo>
                  <a:pt x="655787" y="231657"/>
                </a:lnTo>
                <a:lnTo>
                  <a:pt x="652329" y="232810"/>
                </a:lnTo>
                <a:lnTo>
                  <a:pt x="651177" y="232810"/>
                </a:lnTo>
                <a:lnTo>
                  <a:pt x="650024" y="233963"/>
                </a:lnTo>
                <a:lnTo>
                  <a:pt x="648872" y="235115"/>
                </a:lnTo>
                <a:lnTo>
                  <a:pt x="647719" y="235115"/>
                </a:lnTo>
                <a:lnTo>
                  <a:pt x="646566" y="235115"/>
                </a:lnTo>
                <a:lnTo>
                  <a:pt x="645414" y="235115"/>
                </a:lnTo>
                <a:lnTo>
                  <a:pt x="644261" y="235115"/>
                </a:lnTo>
                <a:lnTo>
                  <a:pt x="644261" y="236268"/>
                </a:lnTo>
                <a:lnTo>
                  <a:pt x="643109" y="238573"/>
                </a:lnTo>
                <a:lnTo>
                  <a:pt x="638499" y="239725"/>
                </a:lnTo>
                <a:lnTo>
                  <a:pt x="630431" y="239725"/>
                </a:lnTo>
                <a:lnTo>
                  <a:pt x="622364" y="240878"/>
                </a:lnTo>
                <a:lnTo>
                  <a:pt x="620059" y="240878"/>
                </a:lnTo>
                <a:lnTo>
                  <a:pt x="614296" y="239725"/>
                </a:lnTo>
                <a:lnTo>
                  <a:pt x="609686" y="239725"/>
                </a:lnTo>
                <a:lnTo>
                  <a:pt x="608533" y="239725"/>
                </a:lnTo>
                <a:lnTo>
                  <a:pt x="606228" y="238573"/>
                </a:lnTo>
                <a:lnTo>
                  <a:pt x="602771" y="238573"/>
                </a:lnTo>
                <a:lnTo>
                  <a:pt x="588940" y="233963"/>
                </a:lnTo>
                <a:lnTo>
                  <a:pt x="586635" y="233963"/>
                </a:lnTo>
                <a:lnTo>
                  <a:pt x="583178" y="233963"/>
                </a:lnTo>
                <a:lnTo>
                  <a:pt x="582025" y="235115"/>
                </a:lnTo>
                <a:lnTo>
                  <a:pt x="580873" y="236268"/>
                </a:lnTo>
                <a:lnTo>
                  <a:pt x="580873" y="237420"/>
                </a:lnTo>
                <a:lnTo>
                  <a:pt x="580873" y="238573"/>
                </a:lnTo>
                <a:lnTo>
                  <a:pt x="580873" y="239725"/>
                </a:lnTo>
                <a:lnTo>
                  <a:pt x="579720" y="240878"/>
                </a:lnTo>
                <a:lnTo>
                  <a:pt x="578568" y="242030"/>
                </a:lnTo>
                <a:lnTo>
                  <a:pt x="578568" y="243183"/>
                </a:lnTo>
                <a:lnTo>
                  <a:pt x="580873" y="245488"/>
                </a:lnTo>
                <a:lnTo>
                  <a:pt x="580873" y="246640"/>
                </a:lnTo>
                <a:lnTo>
                  <a:pt x="582025" y="250098"/>
                </a:lnTo>
                <a:lnTo>
                  <a:pt x="582025" y="251250"/>
                </a:lnTo>
                <a:lnTo>
                  <a:pt x="583178" y="253556"/>
                </a:lnTo>
                <a:lnTo>
                  <a:pt x="583178" y="254708"/>
                </a:lnTo>
                <a:lnTo>
                  <a:pt x="583178" y="255861"/>
                </a:lnTo>
                <a:lnTo>
                  <a:pt x="584330" y="257013"/>
                </a:lnTo>
                <a:lnTo>
                  <a:pt x="585483" y="258166"/>
                </a:lnTo>
                <a:lnTo>
                  <a:pt x="586635" y="258166"/>
                </a:lnTo>
                <a:lnTo>
                  <a:pt x="587788" y="258166"/>
                </a:lnTo>
                <a:lnTo>
                  <a:pt x="591245" y="259318"/>
                </a:lnTo>
                <a:lnTo>
                  <a:pt x="593550" y="259318"/>
                </a:lnTo>
                <a:lnTo>
                  <a:pt x="594703" y="260471"/>
                </a:lnTo>
                <a:lnTo>
                  <a:pt x="594703" y="263928"/>
                </a:lnTo>
                <a:lnTo>
                  <a:pt x="594703" y="265081"/>
                </a:lnTo>
                <a:lnTo>
                  <a:pt x="594703" y="265081"/>
                </a:lnTo>
                <a:lnTo>
                  <a:pt x="595855" y="265081"/>
                </a:lnTo>
                <a:lnTo>
                  <a:pt x="597008" y="265081"/>
                </a:lnTo>
                <a:lnTo>
                  <a:pt x="597008" y="265081"/>
                </a:lnTo>
                <a:lnTo>
                  <a:pt x="597008" y="265081"/>
                </a:lnTo>
                <a:lnTo>
                  <a:pt x="597008" y="267386"/>
                </a:lnTo>
                <a:lnTo>
                  <a:pt x="595855" y="271996"/>
                </a:lnTo>
                <a:lnTo>
                  <a:pt x="595855" y="273148"/>
                </a:lnTo>
                <a:lnTo>
                  <a:pt x="595855" y="274301"/>
                </a:lnTo>
                <a:lnTo>
                  <a:pt x="595855" y="275453"/>
                </a:lnTo>
                <a:lnTo>
                  <a:pt x="597008" y="276606"/>
                </a:lnTo>
                <a:lnTo>
                  <a:pt x="597008" y="276606"/>
                </a:lnTo>
                <a:lnTo>
                  <a:pt x="599313" y="277758"/>
                </a:lnTo>
                <a:lnTo>
                  <a:pt x="599313" y="277758"/>
                </a:lnTo>
                <a:lnTo>
                  <a:pt x="599313" y="278911"/>
                </a:lnTo>
                <a:lnTo>
                  <a:pt x="599313" y="278911"/>
                </a:lnTo>
                <a:lnTo>
                  <a:pt x="602771" y="282369"/>
                </a:lnTo>
                <a:lnTo>
                  <a:pt x="603923" y="284674"/>
                </a:lnTo>
                <a:lnTo>
                  <a:pt x="603923" y="286979"/>
                </a:lnTo>
                <a:lnTo>
                  <a:pt x="593550" y="296199"/>
                </a:lnTo>
                <a:lnTo>
                  <a:pt x="592398" y="297352"/>
                </a:lnTo>
                <a:lnTo>
                  <a:pt x="591245" y="297352"/>
                </a:lnTo>
                <a:lnTo>
                  <a:pt x="590093" y="297352"/>
                </a:lnTo>
                <a:lnTo>
                  <a:pt x="588940" y="297352"/>
                </a:lnTo>
                <a:lnTo>
                  <a:pt x="586635" y="301962"/>
                </a:lnTo>
                <a:lnTo>
                  <a:pt x="586635" y="303114"/>
                </a:lnTo>
                <a:lnTo>
                  <a:pt x="585483" y="303114"/>
                </a:lnTo>
                <a:lnTo>
                  <a:pt x="583178" y="303114"/>
                </a:lnTo>
                <a:lnTo>
                  <a:pt x="582025" y="303114"/>
                </a:lnTo>
                <a:lnTo>
                  <a:pt x="577415" y="306572"/>
                </a:lnTo>
                <a:lnTo>
                  <a:pt x="575110" y="306572"/>
                </a:lnTo>
                <a:lnTo>
                  <a:pt x="570500" y="304267"/>
                </a:lnTo>
                <a:lnTo>
                  <a:pt x="568195" y="304267"/>
                </a:lnTo>
                <a:lnTo>
                  <a:pt x="564737" y="306572"/>
                </a:lnTo>
                <a:lnTo>
                  <a:pt x="563585" y="306572"/>
                </a:lnTo>
                <a:lnTo>
                  <a:pt x="563585" y="306572"/>
                </a:lnTo>
                <a:lnTo>
                  <a:pt x="563585" y="306572"/>
                </a:lnTo>
                <a:lnTo>
                  <a:pt x="562432" y="306572"/>
                </a:lnTo>
                <a:lnTo>
                  <a:pt x="560127" y="306572"/>
                </a:lnTo>
                <a:lnTo>
                  <a:pt x="558975" y="306572"/>
                </a:lnTo>
                <a:lnTo>
                  <a:pt x="556670" y="306572"/>
                </a:lnTo>
                <a:lnTo>
                  <a:pt x="554364" y="307724"/>
                </a:lnTo>
                <a:lnTo>
                  <a:pt x="553212" y="310029"/>
                </a:lnTo>
                <a:lnTo>
                  <a:pt x="552059" y="311182"/>
                </a:lnTo>
                <a:lnTo>
                  <a:pt x="550907" y="312334"/>
                </a:lnTo>
                <a:lnTo>
                  <a:pt x="552059" y="320402"/>
                </a:lnTo>
                <a:lnTo>
                  <a:pt x="550907" y="322707"/>
                </a:lnTo>
                <a:lnTo>
                  <a:pt x="550907" y="322707"/>
                </a:lnTo>
                <a:lnTo>
                  <a:pt x="549754" y="323859"/>
                </a:lnTo>
                <a:lnTo>
                  <a:pt x="548602" y="326165"/>
                </a:lnTo>
                <a:lnTo>
                  <a:pt x="546297" y="327317"/>
                </a:lnTo>
                <a:lnTo>
                  <a:pt x="545144" y="328470"/>
                </a:lnTo>
                <a:lnTo>
                  <a:pt x="545144" y="329622"/>
                </a:lnTo>
                <a:lnTo>
                  <a:pt x="545144" y="330775"/>
                </a:lnTo>
                <a:lnTo>
                  <a:pt x="545144" y="330775"/>
                </a:lnTo>
                <a:lnTo>
                  <a:pt x="545144" y="330775"/>
                </a:lnTo>
                <a:lnTo>
                  <a:pt x="545144" y="330775"/>
                </a:lnTo>
                <a:lnTo>
                  <a:pt x="545144" y="330775"/>
                </a:lnTo>
                <a:lnTo>
                  <a:pt x="545144" y="330775"/>
                </a:lnTo>
                <a:lnTo>
                  <a:pt x="545144" y="331927"/>
                </a:lnTo>
                <a:lnTo>
                  <a:pt x="546297" y="334232"/>
                </a:lnTo>
                <a:lnTo>
                  <a:pt x="546297" y="335385"/>
                </a:lnTo>
                <a:lnTo>
                  <a:pt x="545144" y="336537"/>
                </a:lnTo>
                <a:lnTo>
                  <a:pt x="541687" y="341147"/>
                </a:lnTo>
                <a:lnTo>
                  <a:pt x="540534" y="342300"/>
                </a:lnTo>
                <a:lnTo>
                  <a:pt x="538229" y="343453"/>
                </a:lnTo>
                <a:lnTo>
                  <a:pt x="537077" y="344605"/>
                </a:lnTo>
                <a:lnTo>
                  <a:pt x="534772" y="346910"/>
                </a:lnTo>
                <a:lnTo>
                  <a:pt x="533619" y="349215"/>
                </a:lnTo>
                <a:lnTo>
                  <a:pt x="533619" y="352673"/>
                </a:lnTo>
                <a:lnTo>
                  <a:pt x="534772" y="356130"/>
                </a:lnTo>
                <a:lnTo>
                  <a:pt x="535924" y="360740"/>
                </a:lnTo>
                <a:lnTo>
                  <a:pt x="535924" y="361893"/>
                </a:lnTo>
                <a:lnTo>
                  <a:pt x="535924" y="363045"/>
                </a:lnTo>
                <a:lnTo>
                  <a:pt x="535924" y="366503"/>
                </a:lnTo>
                <a:lnTo>
                  <a:pt x="535924" y="369960"/>
                </a:lnTo>
                <a:lnTo>
                  <a:pt x="535924" y="373418"/>
                </a:lnTo>
                <a:lnTo>
                  <a:pt x="535924" y="374571"/>
                </a:lnTo>
                <a:lnTo>
                  <a:pt x="537077" y="381486"/>
                </a:lnTo>
                <a:lnTo>
                  <a:pt x="539382" y="387248"/>
                </a:lnTo>
                <a:lnTo>
                  <a:pt x="539382" y="388401"/>
                </a:lnTo>
                <a:lnTo>
                  <a:pt x="539382" y="388401"/>
                </a:lnTo>
                <a:lnTo>
                  <a:pt x="539382" y="388401"/>
                </a:lnTo>
                <a:lnTo>
                  <a:pt x="535924" y="390706"/>
                </a:lnTo>
                <a:lnTo>
                  <a:pt x="533619" y="393011"/>
                </a:lnTo>
                <a:lnTo>
                  <a:pt x="526704" y="403384"/>
                </a:lnTo>
                <a:lnTo>
                  <a:pt x="525551" y="404536"/>
                </a:lnTo>
                <a:lnTo>
                  <a:pt x="524399" y="405689"/>
                </a:lnTo>
                <a:lnTo>
                  <a:pt x="523246" y="406841"/>
                </a:lnTo>
                <a:lnTo>
                  <a:pt x="520941" y="409146"/>
                </a:lnTo>
                <a:lnTo>
                  <a:pt x="518636" y="410299"/>
                </a:lnTo>
                <a:lnTo>
                  <a:pt x="517484" y="411451"/>
                </a:lnTo>
                <a:lnTo>
                  <a:pt x="515179" y="411451"/>
                </a:lnTo>
                <a:lnTo>
                  <a:pt x="512874" y="412604"/>
                </a:lnTo>
                <a:lnTo>
                  <a:pt x="508263" y="414909"/>
                </a:lnTo>
                <a:lnTo>
                  <a:pt x="505958" y="414909"/>
                </a:lnTo>
                <a:lnTo>
                  <a:pt x="504806" y="413756"/>
                </a:lnTo>
                <a:lnTo>
                  <a:pt x="501348" y="409146"/>
                </a:lnTo>
                <a:lnTo>
                  <a:pt x="500196" y="406841"/>
                </a:lnTo>
                <a:lnTo>
                  <a:pt x="500196" y="405689"/>
                </a:lnTo>
                <a:lnTo>
                  <a:pt x="500196" y="402231"/>
                </a:lnTo>
                <a:lnTo>
                  <a:pt x="500196" y="401079"/>
                </a:lnTo>
                <a:lnTo>
                  <a:pt x="499043" y="401079"/>
                </a:lnTo>
                <a:lnTo>
                  <a:pt x="495586" y="399926"/>
                </a:lnTo>
                <a:lnTo>
                  <a:pt x="492128" y="397621"/>
                </a:lnTo>
                <a:lnTo>
                  <a:pt x="489823" y="396469"/>
                </a:lnTo>
                <a:lnTo>
                  <a:pt x="488671" y="396469"/>
                </a:lnTo>
                <a:lnTo>
                  <a:pt x="487518" y="396469"/>
                </a:lnTo>
                <a:lnTo>
                  <a:pt x="485213" y="397621"/>
                </a:lnTo>
                <a:lnTo>
                  <a:pt x="484061" y="398774"/>
                </a:lnTo>
                <a:lnTo>
                  <a:pt x="484061" y="399926"/>
                </a:lnTo>
                <a:lnTo>
                  <a:pt x="485213" y="399926"/>
                </a:lnTo>
                <a:lnTo>
                  <a:pt x="486366" y="399926"/>
                </a:lnTo>
                <a:lnTo>
                  <a:pt x="489823" y="399926"/>
                </a:lnTo>
                <a:lnTo>
                  <a:pt x="490976" y="399926"/>
                </a:lnTo>
                <a:lnTo>
                  <a:pt x="492128" y="401079"/>
                </a:lnTo>
                <a:lnTo>
                  <a:pt x="490976" y="402231"/>
                </a:lnTo>
                <a:lnTo>
                  <a:pt x="489823" y="403384"/>
                </a:lnTo>
                <a:lnTo>
                  <a:pt x="488671" y="403384"/>
                </a:lnTo>
                <a:lnTo>
                  <a:pt x="486366" y="403384"/>
                </a:lnTo>
                <a:lnTo>
                  <a:pt x="479450" y="401079"/>
                </a:lnTo>
                <a:lnTo>
                  <a:pt x="477145" y="401079"/>
                </a:lnTo>
                <a:lnTo>
                  <a:pt x="474840" y="401079"/>
                </a:lnTo>
                <a:lnTo>
                  <a:pt x="473688" y="401079"/>
                </a:lnTo>
                <a:lnTo>
                  <a:pt x="472535" y="399926"/>
                </a:lnTo>
                <a:lnTo>
                  <a:pt x="471383" y="398774"/>
                </a:lnTo>
                <a:lnTo>
                  <a:pt x="470230" y="397621"/>
                </a:lnTo>
                <a:lnTo>
                  <a:pt x="469078" y="396469"/>
                </a:lnTo>
                <a:lnTo>
                  <a:pt x="467925" y="396469"/>
                </a:lnTo>
                <a:lnTo>
                  <a:pt x="466773" y="396469"/>
                </a:lnTo>
                <a:lnTo>
                  <a:pt x="465620" y="397621"/>
                </a:lnTo>
                <a:lnTo>
                  <a:pt x="464468" y="401079"/>
                </a:lnTo>
                <a:lnTo>
                  <a:pt x="464468" y="402231"/>
                </a:lnTo>
                <a:lnTo>
                  <a:pt x="464468" y="402231"/>
                </a:lnTo>
                <a:lnTo>
                  <a:pt x="462162" y="404536"/>
                </a:lnTo>
                <a:lnTo>
                  <a:pt x="462162" y="405689"/>
                </a:lnTo>
                <a:lnTo>
                  <a:pt x="462162" y="406841"/>
                </a:lnTo>
                <a:lnTo>
                  <a:pt x="462162" y="406841"/>
                </a:lnTo>
                <a:lnTo>
                  <a:pt x="458705" y="409146"/>
                </a:lnTo>
                <a:lnTo>
                  <a:pt x="457552" y="410299"/>
                </a:lnTo>
                <a:lnTo>
                  <a:pt x="456400" y="411451"/>
                </a:lnTo>
                <a:lnTo>
                  <a:pt x="455247" y="411451"/>
                </a:lnTo>
                <a:lnTo>
                  <a:pt x="452942" y="411451"/>
                </a:lnTo>
                <a:lnTo>
                  <a:pt x="450637" y="411451"/>
                </a:lnTo>
                <a:lnTo>
                  <a:pt x="449485" y="411451"/>
                </a:lnTo>
                <a:lnTo>
                  <a:pt x="447180" y="412604"/>
                </a:lnTo>
                <a:lnTo>
                  <a:pt x="443722" y="417214"/>
                </a:lnTo>
                <a:lnTo>
                  <a:pt x="441417" y="418367"/>
                </a:lnTo>
                <a:lnTo>
                  <a:pt x="440265" y="419519"/>
                </a:lnTo>
                <a:lnTo>
                  <a:pt x="437960" y="420672"/>
                </a:lnTo>
                <a:lnTo>
                  <a:pt x="435655" y="420672"/>
                </a:lnTo>
                <a:lnTo>
                  <a:pt x="431044" y="419519"/>
                </a:lnTo>
                <a:lnTo>
                  <a:pt x="428739" y="419519"/>
                </a:lnTo>
                <a:lnTo>
                  <a:pt x="427587" y="420672"/>
                </a:lnTo>
                <a:lnTo>
                  <a:pt x="427587" y="421824"/>
                </a:lnTo>
                <a:lnTo>
                  <a:pt x="428739" y="422977"/>
                </a:lnTo>
                <a:lnTo>
                  <a:pt x="429892" y="424129"/>
                </a:lnTo>
                <a:lnTo>
                  <a:pt x="429892" y="427587"/>
                </a:lnTo>
                <a:lnTo>
                  <a:pt x="431044" y="428739"/>
                </a:lnTo>
                <a:lnTo>
                  <a:pt x="432197" y="429892"/>
                </a:lnTo>
                <a:lnTo>
                  <a:pt x="433349" y="429892"/>
                </a:lnTo>
                <a:lnTo>
                  <a:pt x="439112" y="428739"/>
                </a:lnTo>
                <a:lnTo>
                  <a:pt x="441417" y="429892"/>
                </a:lnTo>
                <a:lnTo>
                  <a:pt x="441417" y="433349"/>
                </a:lnTo>
                <a:lnTo>
                  <a:pt x="440265" y="434502"/>
                </a:lnTo>
                <a:lnTo>
                  <a:pt x="439112" y="434502"/>
                </a:lnTo>
                <a:lnTo>
                  <a:pt x="436807" y="434502"/>
                </a:lnTo>
                <a:lnTo>
                  <a:pt x="435655" y="434502"/>
                </a:lnTo>
                <a:lnTo>
                  <a:pt x="434502" y="435655"/>
                </a:lnTo>
                <a:lnTo>
                  <a:pt x="433349" y="436807"/>
                </a:lnTo>
                <a:lnTo>
                  <a:pt x="428739" y="439112"/>
                </a:lnTo>
                <a:lnTo>
                  <a:pt x="427587" y="439112"/>
                </a:lnTo>
                <a:lnTo>
                  <a:pt x="424129" y="440265"/>
                </a:lnTo>
                <a:lnTo>
                  <a:pt x="421824" y="441417"/>
                </a:lnTo>
                <a:lnTo>
                  <a:pt x="418367" y="441417"/>
                </a:lnTo>
                <a:lnTo>
                  <a:pt x="413756" y="443722"/>
                </a:lnTo>
                <a:lnTo>
                  <a:pt x="412604" y="443722"/>
                </a:lnTo>
                <a:lnTo>
                  <a:pt x="407994" y="443722"/>
                </a:lnTo>
                <a:lnTo>
                  <a:pt x="404536" y="443722"/>
                </a:lnTo>
                <a:lnTo>
                  <a:pt x="403384" y="443722"/>
                </a:lnTo>
                <a:lnTo>
                  <a:pt x="402231" y="443722"/>
                </a:lnTo>
                <a:lnTo>
                  <a:pt x="399926" y="442570"/>
                </a:lnTo>
                <a:lnTo>
                  <a:pt x="398774" y="442570"/>
                </a:lnTo>
                <a:lnTo>
                  <a:pt x="397621" y="442570"/>
                </a:lnTo>
                <a:lnTo>
                  <a:pt x="395316" y="443722"/>
                </a:lnTo>
                <a:lnTo>
                  <a:pt x="394164" y="443722"/>
                </a:lnTo>
                <a:lnTo>
                  <a:pt x="393011" y="443722"/>
                </a:lnTo>
                <a:lnTo>
                  <a:pt x="391859" y="443722"/>
                </a:lnTo>
                <a:lnTo>
                  <a:pt x="391859" y="443722"/>
                </a:lnTo>
                <a:lnTo>
                  <a:pt x="391859" y="442570"/>
                </a:lnTo>
                <a:lnTo>
                  <a:pt x="391859" y="442570"/>
                </a:lnTo>
                <a:lnTo>
                  <a:pt x="391859" y="442570"/>
                </a:lnTo>
                <a:lnTo>
                  <a:pt x="391859" y="441417"/>
                </a:lnTo>
                <a:lnTo>
                  <a:pt x="391859" y="440265"/>
                </a:lnTo>
                <a:lnTo>
                  <a:pt x="391859" y="439112"/>
                </a:lnTo>
                <a:lnTo>
                  <a:pt x="390706" y="439112"/>
                </a:lnTo>
                <a:lnTo>
                  <a:pt x="387248" y="439112"/>
                </a:lnTo>
                <a:lnTo>
                  <a:pt x="384943" y="440265"/>
                </a:lnTo>
                <a:lnTo>
                  <a:pt x="380333" y="442570"/>
                </a:lnTo>
                <a:lnTo>
                  <a:pt x="378028" y="443722"/>
                </a:lnTo>
                <a:lnTo>
                  <a:pt x="376876" y="444875"/>
                </a:lnTo>
                <a:lnTo>
                  <a:pt x="382638" y="446027"/>
                </a:lnTo>
                <a:lnTo>
                  <a:pt x="380333" y="446027"/>
                </a:lnTo>
                <a:lnTo>
                  <a:pt x="379181" y="447180"/>
                </a:lnTo>
                <a:lnTo>
                  <a:pt x="376876" y="455247"/>
                </a:lnTo>
                <a:lnTo>
                  <a:pt x="375723" y="456400"/>
                </a:lnTo>
                <a:lnTo>
                  <a:pt x="369960" y="462162"/>
                </a:lnTo>
                <a:lnTo>
                  <a:pt x="368808" y="463315"/>
                </a:lnTo>
                <a:lnTo>
                  <a:pt x="360740" y="465620"/>
                </a:lnTo>
                <a:lnTo>
                  <a:pt x="359588" y="466773"/>
                </a:lnTo>
                <a:lnTo>
                  <a:pt x="358435" y="467925"/>
                </a:lnTo>
                <a:lnTo>
                  <a:pt x="352673" y="492128"/>
                </a:lnTo>
                <a:lnTo>
                  <a:pt x="352673" y="495586"/>
                </a:lnTo>
                <a:lnTo>
                  <a:pt x="353825" y="499043"/>
                </a:lnTo>
                <a:lnTo>
                  <a:pt x="354978" y="501348"/>
                </a:lnTo>
                <a:lnTo>
                  <a:pt x="354978" y="502501"/>
                </a:lnTo>
                <a:lnTo>
                  <a:pt x="354978" y="503653"/>
                </a:lnTo>
                <a:lnTo>
                  <a:pt x="354978" y="504806"/>
                </a:lnTo>
                <a:lnTo>
                  <a:pt x="353825" y="514026"/>
                </a:lnTo>
                <a:lnTo>
                  <a:pt x="353825" y="518636"/>
                </a:lnTo>
                <a:lnTo>
                  <a:pt x="353825" y="519789"/>
                </a:lnTo>
                <a:lnTo>
                  <a:pt x="349215" y="527857"/>
                </a:lnTo>
                <a:lnTo>
                  <a:pt x="348063" y="530162"/>
                </a:lnTo>
                <a:lnTo>
                  <a:pt x="348063" y="531314"/>
                </a:lnTo>
                <a:lnTo>
                  <a:pt x="348063" y="532467"/>
                </a:lnTo>
                <a:lnTo>
                  <a:pt x="350368" y="533619"/>
                </a:lnTo>
                <a:lnTo>
                  <a:pt x="352673" y="535924"/>
                </a:lnTo>
                <a:lnTo>
                  <a:pt x="354978" y="537077"/>
                </a:lnTo>
                <a:lnTo>
                  <a:pt x="354978" y="538229"/>
                </a:lnTo>
                <a:lnTo>
                  <a:pt x="354978" y="538229"/>
                </a:lnTo>
                <a:lnTo>
                  <a:pt x="354978" y="538229"/>
                </a:lnTo>
                <a:lnTo>
                  <a:pt x="354978" y="538229"/>
                </a:lnTo>
                <a:lnTo>
                  <a:pt x="353825" y="540534"/>
                </a:lnTo>
                <a:lnTo>
                  <a:pt x="352673" y="542839"/>
                </a:lnTo>
                <a:lnTo>
                  <a:pt x="348063" y="546297"/>
                </a:lnTo>
                <a:lnTo>
                  <a:pt x="342300" y="547449"/>
                </a:lnTo>
                <a:lnTo>
                  <a:pt x="335385" y="549754"/>
                </a:lnTo>
                <a:lnTo>
                  <a:pt x="331927" y="550907"/>
                </a:lnTo>
                <a:lnTo>
                  <a:pt x="328470" y="552060"/>
                </a:lnTo>
                <a:lnTo>
                  <a:pt x="325012" y="553212"/>
                </a:lnTo>
                <a:lnTo>
                  <a:pt x="321554" y="554364"/>
                </a:lnTo>
                <a:lnTo>
                  <a:pt x="318097" y="555517"/>
                </a:lnTo>
                <a:lnTo>
                  <a:pt x="314639" y="556670"/>
                </a:lnTo>
                <a:lnTo>
                  <a:pt x="311182" y="557822"/>
                </a:lnTo>
                <a:lnTo>
                  <a:pt x="307724" y="558974"/>
                </a:lnTo>
                <a:lnTo>
                  <a:pt x="304267" y="560127"/>
                </a:lnTo>
                <a:lnTo>
                  <a:pt x="300809" y="561280"/>
                </a:lnTo>
                <a:lnTo>
                  <a:pt x="297352" y="562432"/>
                </a:lnTo>
                <a:lnTo>
                  <a:pt x="293894" y="563585"/>
                </a:lnTo>
                <a:lnTo>
                  <a:pt x="290436" y="564737"/>
                </a:lnTo>
                <a:lnTo>
                  <a:pt x="286979" y="565890"/>
                </a:lnTo>
                <a:lnTo>
                  <a:pt x="277758" y="568195"/>
                </a:lnTo>
                <a:lnTo>
                  <a:pt x="274301" y="568195"/>
                </a:lnTo>
                <a:lnTo>
                  <a:pt x="263928" y="565890"/>
                </a:lnTo>
                <a:lnTo>
                  <a:pt x="254708" y="565890"/>
                </a:lnTo>
                <a:lnTo>
                  <a:pt x="243183" y="565890"/>
                </a:lnTo>
                <a:lnTo>
                  <a:pt x="242030" y="565890"/>
                </a:lnTo>
                <a:lnTo>
                  <a:pt x="224742" y="570500"/>
                </a:lnTo>
                <a:lnTo>
                  <a:pt x="222437" y="571652"/>
                </a:lnTo>
                <a:lnTo>
                  <a:pt x="221285" y="573958"/>
                </a:lnTo>
                <a:lnTo>
                  <a:pt x="218980" y="578568"/>
                </a:lnTo>
                <a:lnTo>
                  <a:pt x="216675" y="579720"/>
                </a:lnTo>
                <a:lnTo>
                  <a:pt x="209760" y="576262"/>
                </a:lnTo>
                <a:lnTo>
                  <a:pt x="198234" y="573958"/>
                </a:lnTo>
                <a:lnTo>
                  <a:pt x="184404" y="571652"/>
                </a:lnTo>
                <a:lnTo>
                  <a:pt x="175184" y="572805"/>
                </a:lnTo>
                <a:lnTo>
                  <a:pt x="171726" y="572805"/>
                </a:lnTo>
                <a:lnTo>
                  <a:pt x="168269" y="572805"/>
                </a:lnTo>
                <a:lnTo>
                  <a:pt x="164811" y="572805"/>
                </a:lnTo>
                <a:lnTo>
                  <a:pt x="159048" y="573958"/>
                </a:lnTo>
                <a:lnTo>
                  <a:pt x="155591" y="573958"/>
                </a:lnTo>
                <a:lnTo>
                  <a:pt x="152133" y="573958"/>
                </a:lnTo>
                <a:lnTo>
                  <a:pt x="148676" y="573958"/>
                </a:lnTo>
                <a:lnTo>
                  <a:pt x="145218" y="573958"/>
                </a:lnTo>
                <a:lnTo>
                  <a:pt x="141761" y="573958"/>
                </a:lnTo>
                <a:lnTo>
                  <a:pt x="138303" y="573958"/>
                </a:lnTo>
                <a:lnTo>
                  <a:pt x="134845" y="573958"/>
                </a:lnTo>
                <a:lnTo>
                  <a:pt x="131388" y="573958"/>
                </a:lnTo>
                <a:lnTo>
                  <a:pt x="125625" y="575110"/>
                </a:lnTo>
                <a:lnTo>
                  <a:pt x="122168" y="575110"/>
                </a:lnTo>
                <a:lnTo>
                  <a:pt x="119863" y="575110"/>
                </a:lnTo>
                <a:lnTo>
                  <a:pt x="111795" y="576262"/>
                </a:lnTo>
                <a:lnTo>
                  <a:pt x="104880" y="575110"/>
                </a:lnTo>
                <a:lnTo>
                  <a:pt x="99117" y="572805"/>
                </a:lnTo>
                <a:lnTo>
                  <a:pt x="93354" y="571652"/>
                </a:lnTo>
                <a:lnTo>
                  <a:pt x="87592" y="570500"/>
                </a:lnTo>
                <a:lnTo>
                  <a:pt x="81829" y="569347"/>
                </a:lnTo>
                <a:lnTo>
                  <a:pt x="76067" y="568195"/>
                </a:lnTo>
                <a:lnTo>
                  <a:pt x="70304" y="567042"/>
                </a:lnTo>
                <a:lnTo>
                  <a:pt x="64541" y="565890"/>
                </a:lnTo>
                <a:lnTo>
                  <a:pt x="58779" y="564737"/>
                </a:lnTo>
                <a:lnTo>
                  <a:pt x="53016" y="563585"/>
                </a:lnTo>
                <a:lnTo>
                  <a:pt x="47253" y="562432"/>
                </a:lnTo>
                <a:lnTo>
                  <a:pt x="41491" y="561280"/>
                </a:lnTo>
                <a:lnTo>
                  <a:pt x="35728" y="560127"/>
                </a:lnTo>
                <a:lnTo>
                  <a:pt x="29966" y="558974"/>
                </a:lnTo>
                <a:lnTo>
                  <a:pt x="24203" y="557822"/>
                </a:lnTo>
                <a:lnTo>
                  <a:pt x="18440" y="556670"/>
                </a:lnTo>
                <a:lnTo>
                  <a:pt x="12678" y="555517"/>
                </a:lnTo>
                <a:lnTo>
                  <a:pt x="6915" y="554364"/>
                </a:lnTo>
                <a:lnTo>
                  <a:pt x="2305" y="553212"/>
                </a:lnTo>
                <a:lnTo>
                  <a:pt x="0" y="552060"/>
                </a:lnTo>
                <a:lnTo>
                  <a:pt x="4610" y="557822"/>
                </a:lnTo>
                <a:lnTo>
                  <a:pt x="8068" y="561280"/>
                </a:lnTo>
                <a:lnTo>
                  <a:pt x="12678" y="565890"/>
                </a:lnTo>
                <a:lnTo>
                  <a:pt x="17288" y="571652"/>
                </a:lnTo>
                <a:lnTo>
                  <a:pt x="21898" y="577415"/>
                </a:lnTo>
                <a:lnTo>
                  <a:pt x="27661" y="583178"/>
                </a:lnTo>
                <a:lnTo>
                  <a:pt x="28813" y="584330"/>
                </a:lnTo>
                <a:lnTo>
                  <a:pt x="29966" y="584330"/>
                </a:lnTo>
                <a:lnTo>
                  <a:pt x="31118" y="585483"/>
                </a:lnTo>
                <a:lnTo>
                  <a:pt x="32271" y="587788"/>
                </a:lnTo>
                <a:lnTo>
                  <a:pt x="32271" y="588940"/>
                </a:lnTo>
                <a:lnTo>
                  <a:pt x="31118" y="591245"/>
                </a:lnTo>
                <a:lnTo>
                  <a:pt x="31118" y="592398"/>
                </a:lnTo>
                <a:lnTo>
                  <a:pt x="32271" y="593550"/>
                </a:lnTo>
                <a:lnTo>
                  <a:pt x="34576" y="595855"/>
                </a:lnTo>
                <a:lnTo>
                  <a:pt x="35728" y="597008"/>
                </a:lnTo>
                <a:lnTo>
                  <a:pt x="35728" y="598161"/>
                </a:lnTo>
                <a:lnTo>
                  <a:pt x="35728" y="600465"/>
                </a:lnTo>
                <a:lnTo>
                  <a:pt x="35728" y="601618"/>
                </a:lnTo>
                <a:lnTo>
                  <a:pt x="36881" y="602771"/>
                </a:lnTo>
                <a:lnTo>
                  <a:pt x="38033" y="602771"/>
                </a:lnTo>
                <a:lnTo>
                  <a:pt x="39186" y="602771"/>
                </a:lnTo>
                <a:lnTo>
                  <a:pt x="40338" y="602771"/>
                </a:lnTo>
                <a:lnTo>
                  <a:pt x="41491" y="603923"/>
                </a:lnTo>
                <a:lnTo>
                  <a:pt x="41491" y="605075"/>
                </a:lnTo>
                <a:lnTo>
                  <a:pt x="41491" y="606228"/>
                </a:lnTo>
                <a:lnTo>
                  <a:pt x="42643" y="606228"/>
                </a:lnTo>
                <a:lnTo>
                  <a:pt x="43796" y="606228"/>
                </a:lnTo>
                <a:lnTo>
                  <a:pt x="43796" y="607381"/>
                </a:lnTo>
                <a:lnTo>
                  <a:pt x="43796" y="608533"/>
                </a:lnTo>
                <a:lnTo>
                  <a:pt x="42643" y="609686"/>
                </a:lnTo>
                <a:lnTo>
                  <a:pt x="42643" y="609686"/>
                </a:lnTo>
                <a:lnTo>
                  <a:pt x="42643" y="609686"/>
                </a:lnTo>
                <a:lnTo>
                  <a:pt x="42643" y="609686"/>
                </a:lnTo>
                <a:lnTo>
                  <a:pt x="42643" y="609686"/>
                </a:lnTo>
                <a:lnTo>
                  <a:pt x="43796" y="609686"/>
                </a:lnTo>
                <a:lnTo>
                  <a:pt x="44948" y="609686"/>
                </a:lnTo>
                <a:lnTo>
                  <a:pt x="44948" y="610838"/>
                </a:lnTo>
                <a:lnTo>
                  <a:pt x="47253" y="616601"/>
                </a:lnTo>
                <a:lnTo>
                  <a:pt x="47253" y="617753"/>
                </a:lnTo>
                <a:lnTo>
                  <a:pt x="47253" y="618906"/>
                </a:lnTo>
                <a:lnTo>
                  <a:pt x="47253" y="620059"/>
                </a:lnTo>
                <a:lnTo>
                  <a:pt x="49559" y="622363"/>
                </a:lnTo>
                <a:lnTo>
                  <a:pt x="51864" y="625821"/>
                </a:lnTo>
                <a:lnTo>
                  <a:pt x="54169" y="628126"/>
                </a:lnTo>
                <a:lnTo>
                  <a:pt x="61084" y="633889"/>
                </a:lnTo>
                <a:lnTo>
                  <a:pt x="63389" y="637346"/>
                </a:lnTo>
                <a:lnTo>
                  <a:pt x="67999" y="640804"/>
                </a:lnTo>
                <a:lnTo>
                  <a:pt x="70304" y="643109"/>
                </a:lnTo>
                <a:lnTo>
                  <a:pt x="71457" y="644262"/>
                </a:lnTo>
                <a:lnTo>
                  <a:pt x="74914" y="645414"/>
                </a:lnTo>
                <a:lnTo>
                  <a:pt x="78372" y="647719"/>
                </a:lnTo>
                <a:lnTo>
                  <a:pt x="80677" y="648872"/>
                </a:lnTo>
                <a:lnTo>
                  <a:pt x="85287" y="648872"/>
                </a:lnTo>
                <a:lnTo>
                  <a:pt x="87592" y="648872"/>
                </a:lnTo>
                <a:lnTo>
                  <a:pt x="93354" y="651176"/>
                </a:lnTo>
                <a:lnTo>
                  <a:pt x="101422" y="652329"/>
                </a:lnTo>
                <a:lnTo>
                  <a:pt x="103727" y="653482"/>
                </a:lnTo>
                <a:lnTo>
                  <a:pt x="104880" y="654634"/>
                </a:lnTo>
                <a:lnTo>
                  <a:pt x="104880" y="655787"/>
                </a:lnTo>
                <a:lnTo>
                  <a:pt x="106032" y="656939"/>
                </a:lnTo>
                <a:lnTo>
                  <a:pt x="107185" y="658092"/>
                </a:lnTo>
                <a:lnTo>
                  <a:pt x="108337" y="658092"/>
                </a:lnTo>
                <a:lnTo>
                  <a:pt x="109490" y="658092"/>
                </a:lnTo>
                <a:lnTo>
                  <a:pt x="109490" y="659244"/>
                </a:lnTo>
                <a:lnTo>
                  <a:pt x="109490" y="660397"/>
                </a:lnTo>
                <a:lnTo>
                  <a:pt x="110642" y="661549"/>
                </a:lnTo>
                <a:lnTo>
                  <a:pt x="114100" y="666160"/>
                </a:lnTo>
                <a:lnTo>
                  <a:pt x="115253" y="667312"/>
                </a:lnTo>
                <a:lnTo>
                  <a:pt x="125625" y="665007"/>
                </a:lnTo>
                <a:lnTo>
                  <a:pt x="126778" y="666160"/>
                </a:lnTo>
                <a:lnTo>
                  <a:pt x="126778" y="668464"/>
                </a:lnTo>
                <a:lnTo>
                  <a:pt x="125625" y="675380"/>
                </a:lnTo>
                <a:lnTo>
                  <a:pt x="124473" y="683447"/>
                </a:lnTo>
                <a:lnTo>
                  <a:pt x="125625" y="688057"/>
                </a:lnTo>
                <a:lnTo>
                  <a:pt x="126778" y="694973"/>
                </a:lnTo>
                <a:lnTo>
                  <a:pt x="126778" y="699583"/>
                </a:lnTo>
                <a:lnTo>
                  <a:pt x="126778" y="705345"/>
                </a:lnTo>
                <a:lnTo>
                  <a:pt x="126778" y="708803"/>
                </a:lnTo>
                <a:lnTo>
                  <a:pt x="127930" y="715718"/>
                </a:lnTo>
                <a:lnTo>
                  <a:pt x="127930" y="719176"/>
                </a:lnTo>
                <a:lnTo>
                  <a:pt x="127930" y="722633"/>
                </a:lnTo>
                <a:lnTo>
                  <a:pt x="124473" y="730701"/>
                </a:lnTo>
                <a:lnTo>
                  <a:pt x="125625" y="731853"/>
                </a:lnTo>
                <a:lnTo>
                  <a:pt x="125625" y="733006"/>
                </a:lnTo>
                <a:lnTo>
                  <a:pt x="125625" y="734158"/>
                </a:lnTo>
                <a:lnTo>
                  <a:pt x="125625" y="735311"/>
                </a:lnTo>
                <a:lnTo>
                  <a:pt x="125625" y="736464"/>
                </a:lnTo>
                <a:lnTo>
                  <a:pt x="124473" y="736464"/>
                </a:lnTo>
                <a:lnTo>
                  <a:pt x="123320" y="736464"/>
                </a:lnTo>
                <a:lnTo>
                  <a:pt x="125625" y="738768"/>
                </a:lnTo>
                <a:lnTo>
                  <a:pt x="126778" y="738768"/>
                </a:lnTo>
                <a:lnTo>
                  <a:pt x="126778" y="738768"/>
                </a:lnTo>
                <a:lnTo>
                  <a:pt x="127930" y="738768"/>
                </a:lnTo>
                <a:lnTo>
                  <a:pt x="127930" y="738768"/>
                </a:lnTo>
                <a:lnTo>
                  <a:pt x="127930" y="738768"/>
                </a:lnTo>
                <a:lnTo>
                  <a:pt x="129083" y="739921"/>
                </a:lnTo>
                <a:lnTo>
                  <a:pt x="131388" y="739921"/>
                </a:lnTo>
                <a:lnTo>
                  <a:pt x="133693" y="739921"/>
                </a:lnTo>
                <a:lnTo>
                  <a:pt x="137150" y="738768"/>
                </a:lnTo>
                <a:lnTo>
                  <a:pt x="138303" y="738768"/>
                </a:lnTo>
                <a:lnTo>
                  <a:pt x="141761" y="737616"/>
                </a:lnTo>
                <a:lnTo>
                  <a:pt x="142913" y="737616"/>
                </a:lnTo>
                <a:lnTo>
                  <a:pt x="144066" y="737616"/>
                </a:lnTo>
                <a:lnTo>
                  <a:pt x="145218" y="737616"/>
                </a:lnTo>
                <a:lnTo>
                  <a:pt x="148676" y="736464"/>
                </a:lnTo>
                <a:lnTo>
                  <a:pt x="149828" y="736464"/>
                </a:lnTo>
                <a:lnTo>
                  <a:pt x="150981" y="736464"/>
                </a:lnTo>
                <a:lnTo>
                  <a:pt x="152133" y="737616"/>
                </a:lnTo>
                <a:lnTo>
                  <a:pt x="153286" y="737616"/>
                </a:lnTo>
                <a:lnTo>
                  <a:pt x="154438" y="737616"/>
                </a:lnTo>
                <a:lnTo>
                  <a:pt x="155591" y="737616"/>
                </a:lnTo>
                <a:lnTo>
                  <a:pt x="156743" y="738768"/>
                </a:lnTo>
                <a:lnTo>
                  <a:pt x="157896" y="739921"/>
                </a:lnTo>
                <a:lnTo>
                  <a:pt x="160201" y="744531"/>
                </a:lnTo>
                <a:lnTo>
                  <a:pt x="159048" y="744531"/>
                </a:lnTo>
                <a:lnTo>
                  <a:pt x="157896" y="744531"/>
                </a:lnTo>
                <a:lnTo>
                  <a:pt x="156743" y="744531"/>
                </a:lnTo>
                <a:lnTo>
                  <a:pt x="155591" y="745684"/>
                </a:lnTo>
                <a:lnTo>
                  <a:pt x="155591" y="746836"/>
                </a:lnTo>
                <a:lnTo>
                  <a:pt x="154438" y="747989"/>
                </a:lnTo>
                <a:lnTo>
                  <a:pt x="154438" y="749141"/>
                </a:lnTo>
                <a:lnTo>
                  <a:pt x="154438" y="750294"/>
                </a:lnTo>
                <a:lnTo>
                  <a:pt x="154438" y="758362"/>
                </a:lnTo>
                <a:lnTo>
                  <a:pt x="154438" y="759514"/>
                </a:lnTo>
                <a:lnTo>
                  <a:pt x="155591" y="760666"/>
                </a:lnTo>
                <a:lnTo>
                  <a:pt x="155591" y="761819"/>
                </a:lnTo>
                <a:lnTo>
                  <a:pt x="155591" y="762972"/>
                </a:lnTo>
                <a:lnTo>
                  <a:pt x="154438" y="764124"/>
                </a:lnTo>
                <a:lnTo>
                  <a:pt x="152133" y="764124"/>
                </a:lnTo>
                <a:lnTo>
                  <a:pt x="150981" y="764124"/>
                </a:lnTo>
                <a:lnTo>
                  <a:pt x="150981" y="765277"/>
                </a:lnTo>
                <a:lnTo>
                  <a:pt x="150981" y="775649"/>
                </a:lnTo>
                <a:lnTo>
                  <a:pt x="149828" y="777954"/>
                </a:lnTo>
                <a:lnTo>
                  <a:pt x="148676" y="779107"/>
                </a:lnTo>
                <a:lnTo>
                  <a:pt x="147523" y="779107"/>
                </a:lnTo>
                <a:lnTo>
                  <a:pt x="147523" y="779107"/>
                </a:lnTo>
                <a:lnTo>
                  <a:pt x="147523" y="779107"/>
                </a:lnTo>
                <a:lnTo>
                  <a:pt x="147523" y="779107"/>
                </a:lnTo>
                <a:lnTo>
                  <a:pt x="146371" y="779107"/>
                </a:lnTo>
                <a:lnTo>
                  <a:pt x="144066" y="779107"/>
                </a:lnTo>
                <a:lnTo>
                  <a:pt x="141761" y="779107"/>
                </a:lnTo>
                <a:lnTo>
                  <a:pt x="139455" y="779107"/>
                </a:lnTo>
                <a:lnTo>
                  <a:pt x="133693" y="779107"/>
                </a:lnTo>
                <a:lnTo>
                  <a:pt x="129083" y="779107"/>
                </a:lnTo>
                <a:lnTo>
                  <a:pt x="124473" y="779107"/>
                </a:lnTo>
                <a:lnTo>
                  <a:pt x="123320" y="779107"/>
                </a:lnTo>
                <a:lnTo>
                  <a:pt x="123320" y="780259"/>
                </a:lnTo>
                <a:lnTo>
                  <a:pt x="122168" y="781412"/>
                </a:lnTo>
                <a:lnTo>
                  <a:pt x="122168" y="781412"/>
                </a:lnTo>
                <a:lnTo>
                  <a:pt x="122168" y="781412"/>
                </a:lnTo>
                <a:lnTo>
                  <a:pt x="122168" y="781412"/>
                </a:lnTo>
                <a:lnTo>
                  <a:pt x="119863" y="781412"/>
                </a:lnTo>
                <a:lnTo>
                  <a:pt x="119863" y="781412"/>
                </a:lnTo>
                <a:lnTo>
                  <a:pt x="118710" y="781412"/>
                </a:lnTo>
                <a:lnTo>
                  <a:pt x="117558" y="781412"/>
                </a:lnTo>
                <a:lnTo>
                  <a:pt x="117558" y="781412"/>
                </a:lnTo>
                <a:lnTo>
                  <a:pt x="117558" y="781412"/>
                </a:lnTo>
                <a:lnTo>
                  <a:pt x="117558" y="781412"/>
                </a:lnTo>
                <a:lnTo>
                  <a:pt x="116405" y="781412"/>
                </a:lnTo>
                <a:lnTo>
                  <a:pt x="106032" y="782565"/>
                </a:lnTo>
                <a:lnTo>
                  <a:pt x="104880" y="782565"/>
                </a:lnTo>
                <a:lnTo>
                  <a:pt x="104880" y="782565"/>
                </a:lnTo>
                <a:lnTo>
                  <a:pt x="104880" y="783717"/>
                </a:lnTo>
                <a:lnTo>
                  <a:pt x="104880" y="783717"/>
                </a:lnTo>
                <a:lnTo>
                  <a:pt x="103727" y="783717"/>
                </a:lnTo>
                <a:lnTo>
                  <a:pt x="102575" y="783717"/>
                </a:lnTo>
                <a:lnTo>
                  <a:pt x="101422" y="783717"/>
                </a:lnTo>
                <a:lnTo>
                  <a:pt x="101422" y="783717"/>
                </a:lnTo>
                <a:lnTo>
                  <a:pt x="100270" y="784869"/>
                </a:lnTo>
                <a:lnTo>
                  <a:pt x="100270" y="784869"/>
                </a:lnTo>
                <a:lnTo>
                  <a:pt x="99117" y="784869"/>
                </a:lnTo>
                <a:lnTo>
                  <a:pt x="99117" y="784869"/>
                </a:lnTo>
                <a:lnTo>
                  <a:pt x="99117" y="784869"/>
                </a:lnTo>
                <a:lnTo>
                  <a:pt x="99117" y="786022"/>
                </a:lnTo>
                <a:lnTo>
                  <a:pt x="99117" y="786022"/>
                </a:lnTo>
                <a:lnTo>
                  <a:pt x="99117" y="786022"/>
                </a:lnTo>
                <a:lnTo>
                  <a:pt x="99117" y="786022"/>
                </a:lnTo>
                <a:lnTo>
                  <a:pt x="97965" y="787175"/>
                </a:lnTo>
                <a:lnTo>
                  <a:pt x="95660" y="789479"/>
                </a:lnTo>
                <a:lnTo>
                  <a:pt x="95660" y="790632"/>
                </a:lnTo>
                <a:lnTo>
                  <a:pt x="95660" y="791785"/>
                </a:lnTo>
                <a:lnTo>
                  <a:pt x="96812" y="792937"/>
                </a:lnTo>
                <a:lnTo>
                  <a:pt x="96812" y="794090"/>
                </a:lnTo>
                <a:lnTo>
                  <a:pt x="95660" y="795242"/>
                </a:lnTo>
                <a:lnTo>
                  <a:pt x="93354" y="795242"/>
                </a:lnTo>
                <a:lnTo>
                  <a:pt x="91049" y="794090"/>
                </a:lnTo>
                <a:lnTo>
                  <a:pt x="88744" y="794090"/>
                </a:lnTo>
                <a:lnTo>
                  <a:pt x="87592" y="795242"/>
                </a:lnTo>
                <a:lnTo>
                  <a:pt x="87592" y="797547"/>
                </a:lnTo>
                <a:lnTo>
                  <a:pt x="86439" y="798700"/>
                </a:lnTo>
                <a:lnTo>
                  <a:pt x="84134" y="798700"/>
                </a:lnTo>
                <a:lnTo>
                  <a:pt x="82982" y="798700"/>
                </a:lnTo>
                <a:lnTo>
                  <a:pt x="81829" y="799852"/>
                </a:lnTo>
                <a:lnTo>
                  <a:pt x="79524" y="801005"/>
                </a:lnTo>
                <a:lnTo>
                  <a:pt x="71457" y="803310"/>
                </a:lnTo>
                <a:lnTo>
                  <a:pt x="70304" y="804463"/>
                </a:lnTo>
                <a:lnTo>
                  <a:pt x="69152" y="806767"/>
                </a:lnTo>
                <a:lnTo>
                  <a:pt x="69152" y="809073"/>
                </a:lnTo>
                <a:lnTo>
                  <a:pt x="67999" y="813683"/>
                </a:lnTo>
                <a:lnTo>
                  <a:pt x="67999" y="817140"/>
                </a:lnTo>
                <a:lnTo>
                  <a:pt x="66846" y="821750"/>
                </a:lnTo>
                <a:lnTo>
                  <a:pt x="65694" y="827513"/>
                </a:lnTo>
                <a:lnTo>
                  <a:pt x="64541" y="832123"/>
                </a:lnTo>
                <a:lnTo>
                  <a:pt x="64541" y="833276"/>
                </a:lnTo>
                <a:lnTo>
                  <a:pt x="63389" y="834428"/>
                </a:lnTo>
                <a:lnTo>
                  <a:pt x="62236" y="834428"/>
                </a:lnTo>
                <a:lnTo>
                  <a:pt x="61084" y="834428"/>
                </a:lnTo>
                <a:lnTo>
                  <a:pt x="59931" y="834428"/>
                </a:lnTo>
                <a:lnTo>
                  <a:pt x="58779" y="836733"/>
                </a:lnTo>
                <a:lnTo>
                  <a:pt x="58779" y="839038"/>
                </a:lnTo>
                <a:lnTo>
                  <a:pt x="59931" y="841343"/>
                </a:lnTo>
                <a:lnTo>
                  <a:pt x="59931" y="843648"/>
                </a:lnTo>
                <a:lnTo>
                  <a:pt x="59931" y="843648"/>
                </a:lnTo>
                <a:lnTo>
                  <a:pt x="58779" y="844801"/>
                </a:lnTo>
                <a:lnTo>
                  <a:pt x="58779" y="845953"/>
                </a:lnTo>
                <a:lnTo>
                  <a:pt x="58779" y="847106"/>
                </a:lnTo>
                <a:lnTo>
                  <a:pt x="58779" y="851716"/>
                </a:lnTo>
                <a:lnTo>
                  <a:pt x="58779" y="857479"/>
                </a:lnTo>
                <a:lnTo>
                  <a:pt x="58779" y="864394"/>
                </a:lnTo>
                <a:lnTo>
                  <a:pt x="58779" y="870156"/>
                </a:lnTo>
                <a:lnTo>
                  <a:pt x="56474" y="875919"/>
                </a:lnTo>
                <a:lnTo>
                  <a:pt x="57626" y="875919"/>
                </a:lnTo>
                <a:lnTo>
                  <a:pt x="58779" y="875919"/>
                </a:lnTo>
                <a:lnTo>
                  <a:pt x="59931" y="875919"/>
                </a:lnTo>
                <a:lnTo>
                  <a:pt x="61084" y="875919"/>
                </a:lnTo>
                <a:lnTo>
                  <a:pt x="63389" y="875919"/>
                </a:lnTo>
                <a:lnTo>
                  <a:pt x="64541" y="875919"/>
                </a:lnTo>
                <a:lnTo>
                  <a:pt x="64541" y="875919"/>
                </a:lnTo>
                <a:lnTo>
                  <a:pt x="64541" y="875919"/>
                </a:lnTo>
                <a:lnTo>
                  <a:pt x="64541" y="875919"/>
                </a:lnTo>
                <a:lnTo>
                  <a:pt x="65694" y="875919"/>
                </a:lnTo>
                <a:lnTo>
                  <a:pt x="65694" y="875919"/>
                </a:lnTo>
                <a:lnTo>
                  <a:pt x="66846" y="877071"/>
                </a:lnTo>
                <a:lnTo>
                  <a:pt x="66846" y="877071"/>
                </a:lnTo>
                <a:lnTo>
                  <a:pt x="66846" y="877071"/>
                </a:lnTo>
                <a:lnTo>
                  <a:pt x="66846" y="875919"/>
                </a:lnTo>
                <a:lnTo>
                  <a:pt x="66846" y="875919"/>
                </a:lnTo>
                <a:lnTo>
                  <a:pt x="66846" y="875919"/>
                </a:lnTo>
                <a:lnTo>
                  <a:pt x="66846" y="875919"/>
                </a:lnTo>
                <a:lnTo>
                  <a:pt x="66846" y="875919"/>
                </a:lnTo>
                <a:lnTo>
                  <a:pt x="66846" y="877071"/>
                </a:lnTo>
                <a:lnTo>
                  <a:pt x="66846" y="878224"/>
                </a:lnTo>
                <a:lnTo>
                  <a:pt x="65694" y="879377"/>
                </a:lnTo>
                <a:lnTo>
                  <a:pt x="65694" y="880529"/>
                </a:lnTo>
                <a:lnTo>
                  <a:pt x="65694" y="881681"/>
                </a:lnTo>
                <a:lnTo>
                  <a:pt x="65694" y="881681"/>
                </a:lnTo>
                <a:lnTo>
                  <a:pt x="64541" y="882834"/>
                </a:lnTo>
                <a:lnTo>
                  <a:pt x="63389" y="883987"/>
                </a:lnTo>
                <a:lnTo>
                  <a:pt x="63389" y="885139"/>
                </a:lnTo>
                <a:lnTo>
                  <a:pt x="63389" y="886292"/>
                </a:lnTo>
                <a:lnTo>
                  <a:pt x="62236" y="887444"/>
                </a:lnTo>
                <a:lnTo>
                  <a:pt x="62236" y="888597"/>
                </a:lnTo>
                <a:lnTo>
                  <a:pt x="63389" y="889749"/>
                </a:lnTo>
                <a:lnTo>
                  <a:pt x="64541" y="889749"/>
                </a:lnTo>
                <a:lnTo>
                  <a:pt x="66846" y="889749"/>
                </a:lnTo>
                <a:lnTo>
                  <a:pt x="67999" y="888597"/>
                </a:lnTo>
                <a:lnTo>
                  <a:pt x="69152" y="887444"/>
                </a:lnTo>
                <a:lnTo>
                  <a:pt x="70304" y="887444"/>
                </a:lnTo>
                <a:lnTo>
                  <a:pt x="71457" y="885139"/>
                </a:lnTo>
                <a:lnTo>
                  <a:pt x="71457" y="883987"/>
                </a:lnTo>
                <a:lnTo>
                  <a:pt x="71457" y="882834"/>
                </a:lnTo>
                <a:lnTo>
                  <a:pt x="72609" y="881681"/>
                </a:lnTo>
                <a:lnTo>
                  <a:pt x="76067" y="881681"/>
                </a:lnTo>
                <a:lnTo>
                  <a:pt x="79524" y="881681"/>
                </a:lnTo>
                <a:lnTo>
                  <a:pt x="82982" y="881681"/>
                </a:lnTo>
                <a:lnTo>
                  <a:pt x="85287" y="881681"/>
                </a:lnTo>
                <a:lnTo>
                  <a:pt x="86439" y="881681"/>
                </a:lnTo>
                <a:lnTo>
                  <a:pt x="86439" y="880529"/>
                </a:lnTo>
                <a:lnTo>
                  <a:pt x="85287" y="879377"/>
                </a:lnTo>
                <a:lnTo>
                  <a:pt x="85287" y="878224"/>
                </a:lnTo>
                <a:lnTo>
                  <a:pt x="84134" y="877071"/>
                </a:lnTo>
                <a:lnTo>
                  <a:pt x="85287" y="875919"/>
                </a:lnTo>
                <a:lnTo>
                  <a:pt x="86439" y="874767"/>
                </a:lnTo>
                <a:lnTo>
                  <a:pt x="87592" y="874767"/>
                </a:lnTo>
                <a:lnTo>
                  <a:pt x="89897" y="873614"/>
                </a:lnTo>
                <a:lnTo>
                  <a:pt x="93354" y="873614"/>
                </a:lnTo>
                <a:lnTo>
                  <a:pt x="95660" y="873614"/>
                </a:lnTo>
                <a:lnTo>
                  <a:pt x="97965" y="873614"/>
                </a:lnTo>
                <a:lnTo>
                  <a:pt x="99117" y="874767"/>
                </a:lnTo>
                <a:lnTo>
                  <a:pt x="100270" y="875919"/>
                </a:lnTo>
                <a:lnTo>
                  <a:pt x="100270" y="877071"/>
                </a:lnTo>
                <a:lnTo>
                  <a:pt x="101422" y="879377"/>
                </a:lnTo>
                <a:lnTo>
                  <a:pt x="101422" y="880529"/>
                </a:lnTo>
                <a:lnTo>
                  <a:pt x="101422" y="880529"/>
                </a:lnTo>
                <a:lnTo>
                  <a:pt x="101422" y="880529"/>
                </a:lnTo>
                <a:lnTo>
                  <a:pt x="101422" y="880529"/>
                </a:lnTo>
                <a:lnTo>
                  <a:pt x="101422" y="880529"/>
                </a:lnTo>
                <a:lnTo>
                  <a:pt x="101422" y="880529"/>
                </a:lnTo>
                <a:lnTo>
                  <a:pt x="101422" y="880529"/>
                </a:lnTo>
                <a:lnTo>
                  <a:pt x="100270" y="881681"/>
                </a:lnTo>
                <a:lnTo>
                  <a:pt x="102575" y="882834"/>
                </a:lnTo>
                <a:lnTo>
                  <a:pt x="106032" y="882834"/>
                </a:lnTo>
                <a:lnTo>
                  <a:pt x="108337" y="882834"/>
                </a:lnTo>
                <a:lnTo>
                  <a:pt x="108337" y="881681"/>
                </a:lnTo>
                <a:lnTo>
                  <a:pt x="107185" y="881681"/>
                </a:lnTo>
                <a:lnTo>
                  <a:pt x="106032" y="881681"/>
                </a:lnTo>
                <a:lnTo>
                  <a:pt x="104880" y="880529"/>
                </a:lnTo>
                <a:lnTo>
                  <a:pt x="104880" y="879377"/>
                </a:lnTo>
                <a:lnTo>
                  <a:pt x="104880" y="878224"/>
                </a:lnTo>
                <a:lnTo>
                  <a:pt x="106032" y="877071"/>
                </a:lnTo>
                <a:lnTo>
                  <a:pt x="107185" y="875919"/>
                </a:lnTo>
                <a:lnTo>
                  <a:pt x="108337" y="874767"/>
                </a:lnTo>
                <a:lnTo>
                  <a:pt x="110642" y="873614"/>
                </a:lnTo>
                <a:lnTo>
                  <a:pt x="112947" y="873614"/>
                </a:lnTo>
                <a:lnTo>
                  <a:pt x="114100" y="873614"/>
                </a:lnTo>
                <a:lnTo>
                  <a:pt x="115253" y="873614"/>
                </a:lnTo>
                <a:lnTo>
                  <a:pt x="114100" y="872461"/>
                </a:lnTo>
                <a:lnTo>
                  <a:pt x="114100" y="871309"/>
                </a:lnTo>
                <a:lnTo>
                  <a:pt x="115253" y="870156"/>
                </a:lnTo>
                <a:lnTo>
                  <a:pt x="118710" y="870156"/>
                </a:lnTo>
                <a:lnTo>
                  <a:pt x="123320" y="870156"/>
                </a:lnTo>
                <a:lnTo>
                  <a:pt x="133693" y="870156"/>
                </a:lnTo>
                <a:lnTo>
                  <a:pt x="145218" y="872461"/>
                </a:lnTo>
                <a:lnTo>
                  <a:pt x="150981" y="872461"/>
                </a:lnTo>
                <a:lnTo>
                  <a:pt x="152133" y="872461"/>
                </a:lnTo>
                <a:lnTo>
                  <a:pt x="155591" y="870156"/>
                </a:lnTo>
                <a:lnTo>
                  <a:pt x="157896" y="870156"/>
                </a:lnTo>
                <a:lnTo>
                  <a:pt x="160201" y="870156"/>
                </a:lnTo>
                <a:lnTo>
                  <a:pt x="164811" y="871309"/>
                </a:lnTo>
                <a:lnTo>
                  <a:pt x="168269" y="872461"/>
                </a:lnTo>
                <a:lnTo>
                  <a:pt x="169421" y="872461"/>
                </a:lnTo>
                <a:lnTo>
                  <a:pt x="174031" y="872461"/>
                </a:lnTo>
                <a:lnTo>
                  <a:pt x="176336" y="872461"/>
                </a:lnTo>
                <a:lnTo>
                  <a:pt x="179794" y="873614"/>
                </a:lnTo>
                <a:lnTo>
                  <a:pt x="182099" y="873614"/>
                </a:lnTo>
                <a:lnTo>
                  <a:pt x="182099" y="873614"/>
                </a:lnTo>
                <a:lnTo>
                  <a:pt x="182099" y="873614"/>
                </a:lnTo>
                <a:lnTo>
                  <a:pt x="182099" y="873614"/>
                </a:lnTo>
                <a:lnTo>
                  <a:pt x="182099" y="873614"/>
                </a:lnTo>
                <a:lnTo>
                  <a:pt x="182099" y="873614"/>
                </a:lnTo>
                <a:lnTo>
                  <a:pt x="182099" y="873614"/>
                </a:lnTo>
                <a:lnTo>
                  <a:pt x="182099" y="873614"/>
                </a:lnTo>
                <a:lnTo>
                  <a:pt x="179794" y="871309"/>
                </a:lnTo>
                <a:lnTo>
                  <a:pt x="179794" y="870156"/>
                </a:lnTo>
                <a:lnTo>
                  <a:pt x="179794" y="869004"/>
                </a:lnTo>
                <a:lnTo>
                  <a:pt x="180946" y="869004"/>
                </a:lnTo>
                <a:lnTo>
                  <a:pt x="182099" y="869004"/>
                </a:lnTo>
                <a:lnTo>
                  <a:pt x="183251" y="866699"/>
                </a:lnTo>
                <a:lnTo>
                  <a:pt x="184404" y="864394"/>
                </a:lnTo>
                <a:lnTo>
                  <a:pt x="185556" y="863241"/>
                </a:lnTo>
                <a:lnTo>
                  <a:pt x="186709" y="862089"/>
                </a:lnTo>
                <a:lnTo>
                  <a:pt x="189014" y="860936"/>
                </a:lnTo>
                <a:lnTo>
                  <a:pt x="193624" y="859784"/>
                </a:lnTo>
                <a:lnTo>
                  <a:pt x="198234" y="859784"/>
                </a:lnTo>
                <a:lnTo>
                  <a:pt x="202844" y="860936"/>
                </a:lnTo>
                <a:lnTo>
                  <a:pt x="209760" y="863241"/>
                </a:lnTo>
                <a:lnTo>
                  <a:pt x="212065" y="863241"/>
                </a:lnTo>
                <a:lnTo>
                  <a:pt x="213217" y="862089"/>
                </a:lnTo>
                <a:lnTo>
                  <a:pt x="214370" y="862089"/>
                </a:lnTo>
                <a:lnTo>
                  <a:pt x="215522" y="862089"/>
                </a:lnTo>
                <a:lnTo>
                  <a:pt x="217827" y="862089"/>
                </a:lnTo>
                <a:lnTo>
                  <a:pt x="218980" y="862089"/>
                </a:lnTo>
                <a:lnTo>
                  <a:pt x="218980" y="862089"/>
                </a:lnTo>
                <a:lnTo>
                  <a:pt x="220132" y="860936"/>
                </a:lnTo>
                <a:lnTo>
                  <a:pt x="218980" y="858631"/>
                </a:lnTo>
                <a:lnTo>
                  <a:pt x="217827" y="857479"/>
                </a:lnTo>
                <a:lnTo>
                  <a:pt x="216675" y="857479"/>
                </a:lnTo>
                <a:lnTo>
                  <a:pt x="215522" y="858631"/>
                </a:lnTo>
                <a:lnTo>
                  <a:pt x="214370" y="858631"/>
                </a:lnTo>
                <a:lnTo>
                  <a:pt x="214370" y="858631"/>
                </a:lnTo>
                <a:lnTo>
                  <a:pt x="214370" y="857479"/>
                </a:lnTo>
                <a:lnTo>
                  <a:pt x="214370" y="857479"/>
                </a:lnTo>
                <a:lnTo>
                  <a:pt x="213217" y="857479"/>
                </a:lnTo>
                <a:lnTo>
                  <a:pt x="214370" y="856326"/>
                </a:lnTo>
                <a:lnTo>
                  <a:pt x="217827" y="854021"/>
                </a:lnTo>
                <a:lnTo>
                  <a:pt x="218980" y="855174"/>
                </a:lnTo>
                <a:lnTo>
                  <a:pt x="220132" y="855174"/>
                </a:lnTo>
                <a:lnTo>
                  <a:pt x="223590" y="854021"/>
                </a:lnTo>
                <a:lnTo>
                  <a:pt x="224742" y="854021"/>
                </a:lnTo>
                <a:lnTo>
                  <a:pt x="225895" y="854021"/>
                </a:lnTo>
                <a:lnTo>
                  <a:pt x="225895" y="854021"/>
                </a:lnTo>
                <a:lnTo>
                  <a:pt x="225895" y="855174"/>
                </a:lnTo>
                <a:lnTo>
                  <a:pt x="224742" y="855174"/>
                </a:lnTo>
                <a:lnTo>
                  <a:pt x="223590" y="855174"/>
                </a:lnTo>
                <a:lnTo>
                  <a:pt x="222437" y="855174"/>
                </a:lnTo>
                <a:lnTo>
                  <a:pt x="221285" y="855174"/>
                </a:lnTo>
                <a:lnTo>
                  <a:pt x="220132" y="855174"/>
                </a:lnTo>
                <a:lnTo>
                  <a:pt x="220132" y="856326"/>
                </a:lnTo>
                <a:lnTo>
                  <a:pt x="220132" y="857479"/>
                </a:lnTo>
                <a:lnTo>
                  <a:pt x="220132" y="857479"/>
                </a:lnTo>
                <a:lnTo>
                  <a:pt x="221285" y="857479"/>
                </a:lnTo>
                <a:lnTo>
                  <a:pt x="221285" y="857479"/>
                </a:lnTo>
                <a:lnTo>
                  <a:pt x="221285" y="858631"/>
                </a:lnTo>
                <a:lnTo>
                  <a:pt x="221285" y="859784"/>
                </a:lnTo>
                <a:lnTo>
                  <a:pt x="221285" y="860936"/>
                </a:lnTo>
                <a:lnTo>
                  <a:pt x="227047" y="862089"/>
                </a:lnTo>
                <a:lnTo>
                  <a:pt x="230505" y="862089"/>
                </a:lnTo>
                <a:lnTo>
                  <a:pt x="230505" y="862089"/>
                </a:lnTo>
                <a:lnTo>
                  <a:pt x="231657" y="863241"/>
                </a:lnTo>
                <a:lnTo>
                  <a:pt x="232810" y="863241"/>
                </a:lnTo>
                <a:lnTo>
                  <a:pt x="235115" y="863241"/>
                </a:lnTo>
                <a:lnTo>
                  <a:pt x="237420" y="864394"/>
                </a:lnTo>
                <a:lnTo>
                  <a:pt x="238573" y="865546"/>
                </a:lnTo>
                <a:lnTo>
                  <a:pt x="240878" y="867851"/>
                </a:lnTo>
                <a:lnTo>
                  <a:pt x="242030" y="867851"/>
                </a:lnTo>
                <a:lnTo>
                  <a:pt x="242030" y="867851"/>
                </a:lnTo>
                <a:lnTo>
                  <a:pt x="243183" y="867851"/>
                </a:lnTo>
                <a:lnTo>
                  <a:pt x="244335" y="867851"/>
                </a:lnTo>
                <a:lnTo>
                  <a:pt x="245488" y="867851"/>
                </a:lnTo>
                <a:lnTo>
                  <a:pt x="246640" y="866699"/>
                </a:lnTo>
                <a:lnTo>
                  <a:pt x="247793" y="865546"/>
                </a:lnTo>
                <a:lnTo>
                  <a:pt x="248945" y="865546"/>
                </a:lnTo>
                <a:lnTo>
                  <a:pt x="251250" y="865546"/>
                </a:lnTo>
                <a:lnTo>
                  <a:pt x="253556" y="866699"/>
                </a:lnTo>
                <a:lnTo>
                  <a:pt x="254708" y="867851"/>
                </a:lnTo>
                <a:lnTo>
                  <a:pt x="255861" y="869004"/>
                </a:lnTo>
                <a:lnTo>
                  <a:pt x="255861" y="870156"/>
                </a:lnTo>
                <a:lnTo>
                  <a:pt x="254708" y="872461"/>
                </a:lnTo>
                <a:lnTo>
                  <a:pt x="255861" y="872461"/>
                </a:lnTo>
                <a:lnTo>
                  <a:pt x="257013" y="872461"/>
                </a:lnTo>
                <a:lnTo>
                  <a:pt x="258166" y="872461"/>
                </a:lnTo>
                <a:lnTo>
                  <a:pt x="261623" y="871309"/>
                </a:lnTo>
                <a:lnTo>
                  <a:pt x="261623" y="871309"/>
                </a:lnTo>
                <a:lnTo>
                  <a:pt x="261623" y="870156"/>
                </a:lnTo>
                <a:lnTo>
                  <a:pt x="260471" y="870156"/>
                </a:lnTo>
                <a:lnTo>
                  <a:pt x="259318" y="870156"/>
                </a:lnTo>
                <a:lnTo>
                  <a:pt x="258166" y="870156"/>
                </a:lnTo>
                <a:lnTo>
                  <a:pt x="258166" y="869004"/>
                </a:lnTo>
                <a:lnTo>
                  <a:pt x="258166" y="867851"/>
                </a:lnTo>
                <a:lnTo>
                  <a:pt x="258166" y="865546"/>
                </a:lnTo>
                <a:lnTo>
                  <a:pt x="259318" y="864394"/>
                </a:lnTo>
                <a:lnTo>
                  <a:pt x="260471" y="863241"/>
                </a:lnTo>
                <a:lnTo>
                  <a:pt x="261623" y="862089"/>
                </a:lnTo>
                <a:lnTo>
                  <a:pt x="262776" y="860936"/>
                </a:lnTo>
                <a:lnTo>
                  <a:pt x="266233" y="860936"/>
                </a:lnTo>
                <a:lnTo>
                  <a:pt x="268538" y="860936"/>
                </a:lnTo>
                <a:lnTo>
                  <a:pt x="269691" y="862089"/>
                </a:lnTo>
                <a:lnTo>
                  <a:pt x="271996" y="860936"/>
                </a:lnTo>
                <a:lnTo>
                  <a:pt x="274301" y="860936"/>
                </a:lnTo>
                <a:lnTo>
                  <a:pt x="277758" y="862089"/>
                </a:lnTo>
                <a:lnTo>
                  <a:pt x="281216" y="862089"/>
                </a:lnTo>
                <a:lnTo>
                  <a:pt x="282369" y="862089"/>
                </a:lnTo>
                <a:lnTo>
                  <a:pt x="284674" y="863241"/>
                </a:lnTo>
                <a:lnTo>
                  <a:pt x="286979" y="863241"/>
                </a:lnTo>
                <a:lnTo>
                  <a:pt x="288131" y="863241"/>
                </a:lnTo>
                <a:lnTo>
                  <a:pt x="289284" y="863241"/>
                </a:lnTo>
                <a:lnTo>
                  <a:pt x="290436" y="863241"/>
                </a:lnTo>
                <a:lnTo>
                  <a:pt x="291589" y="863241"/>
                </a:lnTo>
                <a:lnTo>
                  <a:pt x="291589" y="863241"/>
                </a:lnTo>
                <a:lnTo>
                  <a:pt x="292741" y="860936"/>
                </a:lnTo>
                <a:lnTo>
                  <a:pt x="293894" y="859784"/>
                </a:lnTo>
                <a:lnTo>
                  <a:pt x="296199" y="858631"/>
                </a:lnTo>
                <a:lnTo>
                  <a:pt x="298504" y="859784"/>
                </a:lnTo>
                <a:lnTo>
                  <a:pt x="299657" y="858631"/>
                </a:lnTo>
                <a:lnTo>
                  <a:pt x="300809" y="857479"/>
                </a:lnTo>
                <a:lnTo>
                  <a:pt x="301962" y="857479"/>
                </a:lnTo>
                <a:lnTo>
                  <a:pt x="304267" y="857479"/>
                </a:lnTo>
                <a:lnTo>
                  <a:pt x="304267" y="858631"/>
                </a:lnTo>
                <a:lnTo>
                  <a:pt x="304267" y="858631"/>
                </a:lnTo>
                <a:lnTo>
                  <a:pt x="305419" y="858631"/>
                </a:lnTo>
                <a:lnTo>
                  <a:pt x="306572" y="858631"/>
                </a:lnTo>
                <a:lnTo>
                  <a:pt x="307724" y="857479"/>
                </a:lnTo>
                <a:lnTo>
                  <a:pt x="308877" y="857479"/>
                </a:lnTo>
                <a:lnTo>
                  <a:pt x="310029" y="857479"/>
                </a:lnTo>
                <a:lnTo>
                  <a:pt x="319249" y="859784"/>
                </a:lnTo>
                <a:lnTo>
                  <a:pt x="320402" y="859784"/>
                </a:lnTo>
                <a:lnTo>
                  <a:pt x="321554" y="859784"/>
                </a:lnTo>
                <a:lnTo>
                  <a:pt x="325012" y="858631"/>
                </a:lnTo>
                <a:lnTo>
                  <a:pt x="327317" y="858631"/>
                </a:lnTo>
                <a:lnTo>
                  <a:pt x="329622" y="857479"/>
                </a:lnTo>
                <a:lnTo>
                  <a:pt x="330775" y="857479"/>
                </a:lnTo>
                <a:lnTo>
                  <a:pt x="333080" y="856326"/>
                </a:lnTo>
                <a:lnTo>
                  <a:pt x="334232" y="856326"/>
                </a:lnTo>
                <a:lnTo>
                  <a:pt x="336537" y="856326"/>
                </a:lnTo>
                <a:lnTo>
                  <a:pt x="341147" y="855174"/>
                </a:lnTo>
                <a:lnTo>
                  <a:pt x="345758" y="854021"/>
                </a:lnTo>
                <a:lnTo>
                  <a:pt x="351520" y="854021"/>
                </a:lnTo>
                <a:lnTo>
                  <a:pt x="353825" y="854021"/>
                </a:lnTo>
                <a:lnTo>
                  <a:pt x="356130" y="852868"/>
                </a:lnTo>
                <a:lnTo>
                  <a:pt x="358435" y="852868"/>
                </a:lnTo>
                <a:lnTo>
                  <a:pt x="359588" y="852868"/>
                </a:lnTo>
                <a:lnTo>
                  <a:pt x="361893" y="852868"/>
                </a:lnTo>
                <a:lnTo>
                  <a:pt x="365350" y="854021"/>
                </a:lnTo>
                <a:lnTo>
                  <a:pt x="369960" y="856326"/>
                </a:lnTo>
                <a:lnTo>
                  <a:pt x="372266" y="857479"/>
                </a:lnTo>
                <a:lnTo>
                  <a:pt x="373418" y="858631"/>
                </a:lnTo>
                <a:lnTo>
                  <a:pt x="374571" y="858631"/>
                </a:lnTo>
                <a:lnTo>
                  <a:pt x="375723" y="857479"/>
                </a:lnTo>
                <a:lnTo>
                  <a:pt x="374571" y="856326"/>
                </a:lnTo>
                <a:lnTo>
                  <a:pt x="372266" y="855174"/>
                </a:lnTo>
                <a:lnTo>
                  <a:pt x="374571" y="852868"/>
                </a:lnTo>
                <a:lnTo>
                  <a:pt x="373418" y="851716"/>
                </a:lnTo>
                <a:lnTo>
                  <a:pt x="372266" y="851716"/>
                </a:lnTo>
                <a:lnTo>
                  <a:pt x="371113" y="851716"/>
                </a:lnTo>
                <a:lnTo>
                  <a:pt x="369960" y="852868"/>
                </a:lnTo>
                <a:lnTo>
                  <a:pt x="368808" y="851716"/>
                </a:lnTo>
                <a:lnTo>
                  <a:pt x="367655" y="850564"/>
                </a:lnTo>
                <a:lnTo>
                  <a:pt x="367655" y="849411"/>
                </a:lnTo>
                <a:lnTo>
                  <a:pt x="366503" y="849411"/>
                </a:lnTo>
                <a:lnTo>
                  <a:pt x="365350" y="849411"/>
                </a:lnTo>
                <a:lnTo>
                  <a:pt x="364198" y="849411"/>
                </a:lnTo>
                <a:lnTo>
                  <a:pt x="364198" y="848258"/>
                </a:lnTo>
                <a:lnTo>
                  <a:pt x="363045" y="848258"/>
                </a:lnTo>
                <a:lnTo>
                  <a:pt x="361893" y="848258"/>
                </a:lnTo>
                <a:lnTo>
                  <a:pt x="359588" y="848258"/>
                </a:lnTo>
                <a:lnTo>
                  <a:pt x="358435" y="848258"/>
                </a:lnTo>
                <a:lnTo>
                  <a:pt x="358435" y="848258"/>
                </a:lnTo>
                <a:lnTo>
                  <a:pt x="358435" y="848258"/>
                </a:lnTo>
                <a:lnTo>
                  <a:pt x="358435" y="848258"/>
                </a:lnTo>
                <a:lnTo>
                  <a:pt x="358435" y="848258"/>
                </a:lnTo>
                <a:lnTo>
                  <a:pt x="358435" y="848258"/>
                </a:lnTo>
                <a:lnTo>
                  <a:pt x="358435" y="848258"/>
                </a:lnTo>
                <a:lnTo>
                  <a:pt x="358435" y="848258"/>
                </a:lnTo>
                <a:lnTo>
                  <a:pt x="358435" y="848258"/>
                </a:lnTo>
                <a:lnTo>
                  <a:pt x="357283" y="849411"/>
                </a:lnTo>
                <a:lnTo>
                  <a:pt x="356130" y="849411"/>
                </a:lnTo>
                <a:lnTo>
                  <a:pt x="354978" y="849411"/>
                </a:lnTo>
                <a:lnTo>
                  <a:pt x="350368" y="850564"/>
                </a:lnTo>
                <a:lnTo>
                  <a:pt x="349215" y="850564"/>
                </a:lnTo>
                <a:lnTo>
                  <a:pt x="349215" y="849411"/>
                </a:lnTo>
                <a:lnTo>
                  <a:pt x="350368" y="848258"/>
                </a:lnTo>
                <a:lnTo>
                  <a:pt x="351520" y="847106"/>
                </a:lnTo>
                <a:lnTo>
                  <a:pt x="352673" y="847106"/>
                </a:lnTo>
                <a:lnTo>
                  <a:pt x="352673" y="847106"/>
                </a:lnTo>
                <a:lnTo>
                  <a:pt x="353825" y="844801"/>
                </a:lnTo>
                <a:lnTo>
                  <a:pt x="354978" y="843648"/>
                </a:lnTo>
                <a:lnTo>
                  <a:pt x="356130" y="842496"/>
                </a:lnTo>
                <a:lnTo>
                  <a:pt x="357283" y="841343"/>
                </a:lnTo>
                <a:lnTo>
                  <a:pt x="359588" y="841343"/>
                </a:lnTo>
                <a:lnTo>
                  <a:pt x="359588" y="841343"/>
                </a:lnTo>
                <a:lnTo>
                  <a:pt x="359588" y="841343"/>
                </a:lnTo>
                <a:lnTo>
                  <a:pt x="359588" y="841343"/>
                </a:lnTo>
                <a:lnTo>
                  <a:pt x="360740" y="841343"/>
                </a:lnTo>
                <a:lnTo>
                  <a:pt x="361893" y="841343"/>
                </a:lnTo>
                <a:lnTo>
                  <a:pt x="363045" y="841343"/>
                </a:lnTo>
                <a:lnTo>
                  <a:pt x="365350" y="841343"/>
                </a:lnTo>
                <a:lnTo>
                  <a:pt x="366503" y="841343"/>
                </a:lnTo>
                <a:lnTo>
                  <a:pt x="367655" y="840191"/>
                </a:lnTo>
                <a:lnTo>
                  <a:pt x="367655" y="841343"/>
                </a:lnTo>
                <a:lnTo>
                  <a:pt x="368808" y="842496"/>
                </a:lnTo>
                <a:lnTo>
                  <a:pt x="369960" y="842496"/>
                </a:lnTo>
                <a:lnTo>
                  <a:pt x="371113" y="842496"/>
                </a:lnTo>
                <a:lnTo>
                  <a:pt x="371113" y="843648"/>
                </a:lnTo>
                <a:lnTo>
                  <a:pt x="373418" y="845953"/>
                </a:lnTo>
                <a:lnTo>
                  <a:pt x="373418" y="847106"/>
                </a:lnTo>
                <a:lnTo>
                  <a:pt x="373418" y="848258"/>
                </a:lnTo>
                <a:lnTo>
                  <a:pt x="373418" y="848258"/>
                </a:lnTo>
                <a:lnTo>
                  <a:pt x="374571" y="848258"/>
                </a:lnTo>
                <a:lnTo>
                  <a:pt x="374571" y="848258"/>
                </a:lnTo>
                <a:lnTo>
                  <a:pt x="374571" y="848258"/>
                </a:lnTo>
                <a:lnTo>
                  <a:pt x="374571" y="848258"/>
                </a:lnTo>
                <a:lnTo>
                  <a:pt x="375723" y="847106"/>
                </a:lnTo>
                <a:lnTo>
                  <a:pt x="376876" y="849411"/>
                </a:lnTo>
                <a:lnTo>
                  <a:pt x="376876" y="851716"/>
                </a:lnTo>
                <a:lnTo>
                  <a:pt x="378028" y="852868"/>
                </a:lnTo>
                <a:lnTo>
                  <a:pt x="379181" y="854021"/>
                </a:lnTo>
                <a:lnTo>
                  <a:pt x="379181" y="856326"/>
                </a:lnTo>
                <a:lnTo>
                  <a:pt x="378028" y="857479"/>
                </a:lnTo>
                <a:lnTo>
                  <a:pt x="376876" y="857479"/>
                </a:lnTo>
                <a:lnTo>
                  <a:pt x="376876" y="858631"/>
                </a:lnTo>
                <a:lnTo>
                  <a:pt x="378028" y="859784"/>
                </a:lnTo>
                <a:lnTo>
                  <a:pt x="380333" y="860936"/>
                </a:lnTo>
                <a:lnTo>
                  <a:pt x="383791" y="864394"/>
                </a:lnTo>
                <a:lnTo>
                  <a:pt x="384943" y="864394"/>
                </a:lnTo>
                <a:lnTo>
                  <a:pt x="386096" y="864394"/>
                </a:lnTo>
                <a:lnTo>
                  <a:pt x="388401" y="866699"/>
                </a:lnTo>
                <a:lnTo>
                  <a:pt x="388401" y="866699"/>
                </a:lnTo>
                <a:lnTo>
                  <a:pt x="388401" y="867851"/>
                </a:lnTo>
                <a:lnTo>
                  <a:pt x="389554" y="870156"/>
                </a:lnTo>
                <a:lnTo>
                  <a:pt x="389554" y="871309"/>
                </a:lnTo>
                <a:lnTo>
                  <a:pt x="389554" y="872461"/>
                </a:lnTo>
                <a:lnTo>
                  <a:pt x="388401" y="873614"/>
                </a:lnTo>
                <a:lnTo>
                  <a:pt x="387248" y="874767"/>
                </a:lnTo>
                <a:lnTo>
                  <a:pt x="387248" y="875919"/>
                </a:lnTo>
                <a:lnTo>
                  <a:pt x="387248" y="880529"/>
                </a:lnTo>
                <a:lnTo>
                  <a:pt x="386096" y="886292"/>
                </a:lnTo>
                <a:lnTo>
                  <a:pt x="386096" y="888597"/>
                </a:lnTo>
                <a:lnTo>
                  <a:pt x="387248" y="889749"/>
                </a:lnTo>
                <a:lnTo>
                  <a:pt x="387248" y="889749"/>
                </a:lnTo>
                <a:lnTo>
                  <a:pt x="384943" y="890902"/>
                </a:lnTo>
                <a:lnTo>
                  <a:pt x="383791" y="892054"/>
                </a:lnTo>
                <a:lnTo>
                  <a:pt x="383791" y="893207"/>
                </a:lnTo>
                <a:lnTo>
                  <a:pt x="384943" y="894359"/>
                </a:lnTo>
                <a:lnTo>
                  <a:pt x="386096" y="894359"/>
                </a:lnTo>
                <a:lnTo>
                  <a:pt x="387248" y="893207"/>
                </a:lnTo>
                <a:lnTo>
                  <a:pt x="390706" y="893207"/>
                </a:lnTo>
                <a:lnTo>
                  <a:pt x="391859" y="893207"/>
                </a:lnTo>
                <a:lnTo>
                  <a:pt x="393011" y="894359"/>
                </a:lnTo>
                <a:lnTo>
                  <a:pt x="394164" y="894359"/>
                </a:lnTo>
                <a:lnTo>
                  <a:pt x="395316" y="894359"/>
                </a:lnTo>
                <a:lnTo>
                  <a:pt x="397621" y="894359"/>
                </a:lnTo>
                <a:lnTo>
                  <a:pt x="398774" y="895512"/>
                </a:lnTo>
                <a:lnTo>
                  <a:pt x="399926" y="896665"/>
                </a:lnTo>
                <a:lnTo>
                  <a:pt x="401079" y="897817"/>
                </a:lnTo>
                <a:lnTo>
                  <a:pt x="402231" y="897817"/>
                </a:lnTo>
                <a:lnTo>
                  <a:pt x="402231" y="897817"/>
                </a:lnTo>
                <a:lnTo>
                  <a:pt x="402231" y="897817"/>
                </a:lnTo>
                <a:lnTo>
                  <a:pt x="402231" y="896665"/>
                </a:lnTo>
                <a:lnTo>
                  <a:pt x="402231" y="896665"/>
                </a:lnTo>
                <a:lnTo>
                  <a:pt x="402231" y="897817"/>
                </a:lnTo>
                <a:lnTo>
                  <a:pt x="403384" y="898969"/>
                </a:lnTo>
                <a:lnTo>
                  <a:pt x="404536" y="900122"/>
                </a:lnTo>
                <a:lnTo>
                  <a:pt x="405689" y="900122"/>
                </a:lnTo>
                <a:lnTo>
                  <a:pt x="407994" y="902427"/>
                </a:lnTo>
                <a:lnTo>
                  <a:pt x="409146" y="902427"/>
                </a:lnTo>
                <a:lnTo>
                  <a:pt x="409146" y="901275"/>
                </a:lnTo>
                <a:lnTo>
                  <a:pt x="409146" y="901275"/>
                </a:lnTo>
                <a:lnTo>
                  <a:pt x="410299" y="901275"/>
                </a:lnTo>
                <a:lnTo>
                  <a:pt x="411451" y="901275"/>
                </a:lnTo>
                <a:lnTo>
                  <a:pt x="412604" y="901275"/>
                </a:lnTo>
                <a:lnTo>
                  <a:pt x="413756" y="901275"/>
                </a:lnTo>
                <a:lnTo>
                  <a:pt x="413756" y="901275"/>
                </a:lnTo>
                <a:lnTo>
                  <a:pt x="413756" y="901275"/>
                </a:lnTo>
                <a:lnTo>
                  <a:pt x="413756" y="902427"/>
                </a:lnTo>
                <a:lnTo>
                  <a:pt x="413756" y="903580"/>
                </a:lnTo>
                <a:lnTo>
                  <a:pt x="413756" y="903580"/>
                </a:lnTo>
                <a:lnTo>
                  <a:pt x="416061" y="903580"/>
                </a:lnTo>
                <a:lnTo>
                  <a:pt x="417214" y="903580"/>
                </a:lnTo>
                <a:lnTo>
                  <a:pt x="417214" y="903580"/>
                </a:lnTo>
                <a:lnTo>
                  <a:pt x="418367" y="904732"/>
                </a:lnTo>
                <a:lnTo>
                  <a:pt x="419519" y="905885"/>
                </a:lnTo>
                <a:lnTo>
                  <a:pt x="419519" y="905885"/>
                </a:lnTo>
                <a:lnTo>
                  <a:pt x="417214" y="907037"/>
                </a:lnTo>
                <a:lnTo>
                  <a:pt x="416061" y="908190"/>
                </a:lnTo>
                <a:lnTo>
                  <a:pt x="414909" y="909342"/>
                </a:lnTo>
                <a:lnTo>
                  <a:pt x="413756" y="911647"/>
                </a:lnTo>
                <a:lnTo>
                  <a:pt x="413756" y="913952"/>
                </a:lnTo>
                <a:lnTo>
                  <a:pt x="413756" y="915105"/>
                </a:lnTo>
                <a:lnTo>
                  <a:pt x="413756" y="915105"/>
                </a:lnTo>
                <a:lnTo>
                  <a:pt x="414909" y="915105"/>
                </a:lnTo>
                <a:lnTo>
                  <a:pt x="416061" y="915105"/>
                </a:lnTo>
                <a:lnTo>
                  <a:pt x="417214" y="915105"/>
                </a:lnTo>
                <a:lnTo>
                  <a:pt x="418367" y="915105"/>
                </a:lnTo>
                <a:lnTo>
                  <a:pt x="420672" y="916257"/>
                </a:lnTo>
                <a:lnTo>
                  <a:pt x="419519" y="916257"/>
                </a:lnTo>
                <a:lnTo>
                  <a:pt x="418367" y="916257"/>
                </a:lnTo>
                <a:lnTo>
                  <a:pt x="417214" y="916257"/>
                </a:lnTo>
                <a:lnTo>
                  <a:pt x="416061" y="916257"/>
                </a:lnTo>
                <a:lnTo>
                  <a:pt x="416061" y="917410"/>
                </a:lnTo>
                <a:lnTo>
                  <a:pt x="416061" y="918562"/>
                </a:lnTo>
                <a:lnTo>
                  <a:pt x="416061" y="919715"/>
                </a:lnTo>
                <a:lnTo>
                  <a:pt x="417214" y="920868"/>
                </a:lnTo>
                <a:lnTo>
                  <a:pt x="418367" y="920868"/>
                </a:lnTo>
                <a:lnTo>
                  <a:pt x="418367" y="920868"/>
                </a:lnTo>
                <a:lnTo>
                  <a:pt x="417214" y="922020"/>
                </a:lnTo>
                <a:lnTo>
                  <a:pt x="418367" y="923172"/>
                </a:lnTo>
                <a:lnTo>
                  <a:pt x="419519" y="924325"/>
                </a:lnTo>
                <a:lnTo>
                  <a:pt x="420672" y="925478"/>
                </a:lnTo>
                <a:lnTo>
                  <a:pt x="420672" y="927782"/>
                </a:lnTo>
                <a:lnTo>
                  <a:pt x="421824" y="927782"/>
                </a:lnTo>
                <a:lnTo>
                  <a:pt x="421824" y="927782"/>
                </a:lnTo>
                <a:lnTo>
                  <a:pt x="421824" y="927782"/>
                </a:lnTo>
                <a:lnTo>
                  <a:pt x="420672" y="931240"/>
                </a:lnTo>
                <a:lnTo>
                  <a:pt x="420672" y="933545"/>
                </a:lnTo>
                <a:lnTo>
                  <a:pt x="421824" y="934698"/>
                </a:lnTo>
                <a:lnTo>
                  <a:pt x="424129" y="934698"/>
                </a:lnTo>
                <a:lnTo>
                  <a:pt x="425282" y="934698"/>
                </a:lnTo>
                <a:lnTo>
                  <a:pt x="426434" y="935850"/>
                </a:lnTo>
                <a:lnTo>
                  <a:pt x="425282" y="935850"/>
                </a:lnTo>
                <a:lnTo>
                  <a:pt x="422977" y="935850"/>
                </a:lnTo>
                <a:lnTo>
                  <a:pt x="421824" y="937003"/>
                </a:lnTo>
                <a:lnTo>
                  <a:pt x="421824" y="939308"/>
                </a:lnTo>
                <a:lnTo>
                  <a:pt x="421824" y="939308"/>
                </a:lnTo>
                <a:lnTo>
                  <a:pt x="421824" y="940460"/>
                </a:lnTo>
                <a:lnTo>
                  <a:pt x="421824" y="940460"/>
                </a:lnTo>
                <a:lnTo>
                  <a:pt x="422977" y="941613"/>
                </a:lnTo>
                <a:lnTo>
                  <a:pt x="422977" y="941613"/>
                </a:lnTo>
                <a:lnTo>
                  <a:pt x="422977" y="945070"/>
                </a:lnTo>
                <a:lnTo>
                  <a:pt x="422977" y="946223"/>
                </a:lnTo>
                <a:lnTo>
                  <a:pt x="422977" y="947376"/>
                </a:lnTo>
                <a:lnTo>
                  <a:pt x="424129" y="950833"/>
                </a:lnTo>
                <a:lnTo>
                  <a:pt x="425282" y="951986"/>
                </a:lnTo>
                <a:lnTo>
                  <a:pt x="425282" y="954291"/>
                </a:lnTo>
                <a:lnTo>
                  <a:pt x="426434" y="955443"/>
                </a:lnTo>
                <a:lnTo>
                  <a:pt x="428739" y="955443"/>
                </a:lnTo>
                <a:lnTo>
                  <a:pt x="432197" y="955443"/>
                </a:lnTo>
                <a:lnTo>
                  <a:pt x="433349" y="955443"/>
                </a:lnTo>
                <a:lnTo>
                  <a:pt x="434502" y="956596"/>
                </a:lnTo>
                <a:lnTo>
                  <a:pt x="435655" y="956596"/>
                </a:lnTo>
                <a:lnTo>
                  <a:pt x="436807" y="955443"/>
                </a:lnTo>
                <a:lnTo>
                  <a:pt x="436807" y="956596"/>
                </a:lnTo>
                <a:lnTo>
                  <a:pt x="435655" y="957748"/>
                </a:lnTo>
                <a:lnTo>
                  <a:pt x="433349" y="958901"/>
                </a:lnTo>
                <a:lnTo>
                  <a:pt x="432197" y="958901"/>
                </a:lnTo>
                <a:lnTo>
                  <a:pt x="431044" y="960053"/>
                </a:lnTo>
                <a:lnTo>
                  <a:pt x="429892" y="962358"/>
                </a:lnTo>
                <a:lnTo>
                  <a:pt x="431044" y="962358"/>
                </a:lnTo>
                <a:lnTo>
                  <a:pt x="433349" y="962358"/>
                </a:lnTo>
                <a:lnTo>
                  <a:pt x="433349" y="963511"/>
                </a:lnTo>
                <a:lnTo>
                  <a:pt x="433349" y="964663"/>
                </a:lnTo>
                <a:lnTo>
                  <a:pt x="433349" y="965816"/>
                </a:lnTo>
                <a:lnTo>
                  <a:pt x="434502" y="965816"/>
                </a:lnTo>
                <a:lnTo>
                  <a:pt x="435655" y="965816"/>
                </a:lnTo>
                <a:lnTo>
                  <a:pt x="436807" y="965816"/>
                </a:lnTo>
                <a:lnTo>
                  <a:pt x="437960" y="965816"/>
                </a:lnTo>
                <a:lnTo>
                  <a:pt x="437960" y="966969"/>
                </a:lnTo>
                <a:lnTo>
                  <a:pt x="436807" y="968121"/>
                </a:lnTo>
                <a:lnTo>
                  <a:pt x="436807" y="969273"/>
                </a:lnTo>
                <a:lnTo>
                  <a:pt x="435655" y="969273"/>
                </a:lnTo>
                <a:lnTo>
                  <a:pt x="435655" y="969273"/>
                </a:lnTo>
                <a:lnTo>
                  <a:pt x="435655" y="969273"/>
                </a:lnTo>
                <a:lnTo>
                  <a:pt x="434502" y="969273"/>
                </a:lnTo>
                <a:lnTo>
                  <a:pt x="435655" y="969273"/>
                </a:lnTo>
                <a:lnTo>
                  <a:pt x="439112" y="970426"/>
                </a:lnTo>
                <a:lnTo>
                  <a:pt x="437960" y="969273"/>
                </a:lnTo>
                <a:lnTo>
                  <a:pt x="437960" y="968121"/>
                </a:lnTo>
                <a:lnTo>
                  <a:pt x="437960" y="968121"/>
                </a:lnTo>
                <a:lnTo>
                  <a:pt x="439112" y="968121"/>
                </a:lnTo>
                <a:lnTo>
                  <a:pt x="440265" y="969273"/>
                </a:lnTo>
                <a:lnTo>
                  <a:pt x="440265" y="970426"/>
                </a:lnTo>
                <a:lnTo>
                  <a:pt x="440265" y="970426"/>
                </a:lnTo>
                <a:lnTo>
                  <a:pt x="441417" y="969273"/>
                </a:lnTo>
                <a:lnTo>
                  <a:pt x="441417" y="970426"/>
                </a:lnTo>
                <a:lnTo>
                  <a:pt x="442570" y="971579"/>
                </a:lnTo>
                <a:lnTo>
                  <a:pt x="443722" y="971579"/>
                </a:lnTo>
                <a:lnTo>
                  <a:pt x="444875" y="971579"/>
                </a:lnTo>
                <a:lnTo>
                  <a:pt x="444875" y="970426"/>
                </a:lnTo>
                <a:lnTo>
                  <a:pt x="444875" y="966969"/>
                </a:lnTo>
                <a:lnTo>
                  <a:pt x="446027" y="965816"/>
                </a:lnTo>
                <a:lnTo>
                  <a:pt x="446027" y="965816"/>
                </a:lnTo>
                <a:lnTo>
                  <a:pt x="446027" y="965816"/>
                </a:lnTo>
                <a:lnTo>
                  <a:pt x="446027" y="965816"/>
                </a:lnTo>
                <a:lnTo>
                  <a:pt x="446027" y="965816"/>
                </a:lnTo>
                <a:lnTo>
                  <a:pt x="446027" y="965816"/>
                </a:lnTo>
                <a:lnTo>
                  <a:pt x="446027" y="966969"/>
                </a:lnTo>
                <a:lnTo>
                  <a:pt x="446027" y="970426"/>
                </a:lnTo>
                <a:lnTo>
                  <a:pt x="446027" y="971579"/>
                </a:lnTo>
                <a:lnTo>
                  <a:pt x="446027" y="971579"/>
                </a:lnTo>
                <a:lnTo>
                  <a:pt x="446027" y="971579"/>
                </a:lnTo>
                <a:lnTo>
                  <a:pt x="446027" y="972731"/>
                </a:lnTo>
                <a:lnTo>
                  <a:pt x="446027" y="973883"/>
                </a:lnTo>
                <a:lnTo>
                  <a:pt x="446027" y="973883"/>
                </a:lnTo>
                <a:lnTo>
                  <a:pt x="446027" y="973883"/>
                </a:lnTo>
                <a:lnTo>
                  <a:pt x="447180" y="973883"/>
                </a:lnTo>
                <a:lnTo>
                  <a:pt x="449485" y="975036"/>
                </a:lnTo>
                <a:lnTo>
                  <a:pt x="450637" y="975036"/>
                </a:lnTo>
                <a:lnTo>
                  <a:pt x="451790" y="975036"/>
                </a:lnTo>
                <a:lnTo>
                  <a:pt x="452942" y="973883"/>
                </a:lnTo>
                <a:lnTo>
                  <a:pt x="452942" y="972731"/>
                </a:lnTo>
                <a:lnTo>
                  <a:pt x="451790" y="971579"/>
                </a:lnTo>
                <a:lnTo>
                  <a:pt x="450637" y="971579"/>
                </a:lnTo>
                <a:lnTo>
                  <a:pt x="454095" y="972731"/>
                </a:lnTo>
                <a:lnTo>
                  <a:pt x="456400" y="972731"/>
                </a:lnTo>
                <a:lnTo>
                  <a:pt x="458705" y="972731"/>
                </a:lnTo>
                <a:lnTo>
                  <a:pt x="458705" y="971579"/>
                </a:lnTo>
                <a:lnTo>
                  <a:pt x="459857" y="966969"/>
                </a:lnTo>
                <a:lnTo>
                  <a:pt x="459857" y="965816"/>
                </a:lnTo>
                <a:lnTo>
                  <a:pt x="459857" y="966969"/>
                </a:lnTo>
                <a:lnTo>
                  <a:pt x="459857" y="969273"/>
                </a:lnTo>
                <a:lnTo>
                  <a:pt x="459857" y="970426"/>
                </a:lnTo>
                <a:lnTo>
                  <a:pt x="461010" y="969273"/>
                </a:lnTo>
                <a:lnTo>
                  <a:pt x="461010" y="969273"/>
                </a:lnTo>
                <a:lnTo>
                  <a:pt x="461010" y="969273"/>
                </a:lnTo>
                <a:lnTo>
                  <a:pt x="461010" y="969273"/>
                </a:lnTo>
                <a:lnTo>
                  <a:pt x="461010" y="970426"/>
                </a:lnTo>
                <a:lnTo>
                  <a:pt x="461010" y="971579"/>
                </a:lnTo>
                <a:lnTo>
                  <a:pt x="461010" y="971579"/>
                </a:lnTo>
                <a:lnTo>
                  <a:pt x="462162" y="971579"/>
                </a:lnTo>
                <a:lnTo>
                  <a:pt x="462162" y="971579"/>
                </a:lnTo>
                <a:lnTo>
                  <a:pt x="462162" y="971579"/>
                </a:lnTo>
                <a:lnTo>
                  <a:pt x="462162" y="972731"/>
                </a:lnTo>
                <a:lnTo>
                  <a:pt x="463315" y="972731"/>
                </a:lnTo>
                <a:lnTo>
                  <a:pt x="464468" y="972731"/>
                </a:lnTo>
                <a:lnTo>
                  <a:pt x="465620" y="972731"/>
                </a:lnTo>
                <a:lnTo>
                  <a:pt x="465620" y="972731"/>
                </a:lnTo>
                <a:lnTo>
                  <a:pt x="466773" y="972731"/>
                </a:lnTo>
                <a:lnTo>
                  <a:pt x="467925" y="972731"/>
                </a:lnTo>
                <a:lnTo>
                  <a:pt x="467925" y="972731"/>
                </a:lnTo>
                <a:lnTo>
                  <a:pt x="467925" y="973883"/>
                </a:lnTo>
                <a:lnTo>
                  <a:pt x="467925" y="975036"/>
                </a:lnTo>
                <a:lnTo>
                  <a:pt x="467925" y="976189"/>
                </a:lnTo>
                <a:lnTo>
                  <a:pt x="467925" y="976189"/>
                </a:lnTo>
                <a:lnTo>
                  <a:pt x="469078" y="976189"/>
                </a:lnTo>
                <a:lnTo>
                  <a:pt x="470230" y="975036"/>
                </a:lnTo>
                <a:lnTo>
                  <a:pt x="471383" y="972731"/>
                </a:lnTo>
                <a:lnTo>
                  <a:pt x="470230" y="971579"/>
                </a:lnTo>
                <a:lnTo>
                  <a:pt x="467925" y="965816"/>
                </a:lnTo>
                <a:lnTo>
                  <a:pt x="469078" y="965816"/>
                </a:lnTo>
                <a:lnTo>
                  <a:pt x="470230" y="966969"/>
                </a:lnTo>
                <a:lnTo>
                  <a:pt x="471383" y="966969"/>
                </a:lnTo>
                <a:lnTo>
                  <a:pt x="471383" y="968121"/>
                </a:lnTo>
                <a:lnTo>
                  <a:pt x="471383" y="970426"/>
                </a:lnTo>
                <a:lnTo>
                  <a:pt x="471383" y="971579"/>
                </a:lnTo>
                <a:lnTo>
                  <a:pt x="472535" y="972731"/>
                </a:lnTo>
                <a:lnTo>
                  <a:pt x="473688" y="973883"/>
                </a:lnTo>
                <a:lnTo>
                  <a:pt x="474840" y="975036"/>
                </a:lnTo>
                <a:lnTo>
                  <a:pt x="474840" y="975036"/>
                </a:lnTo>
                <a:lnTo>
                  <a:pt x="473688" y="975036"/>
                </a:lnTo>
                <a:lnTo>
                  <a:pt x="473688" y="975036"/>
                </a:lnTo>
                <a:lnTo>
                  <a:pt x="473688" y="976189"/>
                </a:lnTo>
                <a:lnTo>
                  <a:pt x="473688" y="976189"/>
                </a:lnTo>
                <a:lnTo>
                  <a:pt x="473688" y="977341"/>
                </a:lnTo>
                <a:lnTo>
                  <a:pt x="473688" y="977341"/>
                </a:lnTo>
                <a:lnTo>
                  <a:pt x="472535" y="978494"/>
                </a:lnTo>
                <a:lnTo>
                  <a:pt x="472535" y="978494"/>
                </a:lnTo>
                <a:lnTo>
                  <a:pt x="472535" y="979646"/>
                </a:lnTo>
                <a:lnTo>
                  <a:pt x="473688" y="980799"/>
                </a:lnTo>
                <a:lnTo>
                  <a:pt x="474840" y="980799"/>
                </a:lnTo>
                <a:lnTo>
                  <a:pt x="474840" y="979646"/>
                </a:lnTo>
                <a:lnTo>
                  <a:pt x="477145" y="981951"/>
                </a:lnTo>
                <a:lnTo>
                  <a:pt x="478298" y="983104"/>
                </a:lnTo>
                <a:lnTo>
                  <a:pt x="478298" y="983104"/>
                </a:lnTo>
                <a:lnTo>
                  <a:pt x="478298" y="981951"/>
                </a:lnTo>
                <a:lnTo>
                  <a:pt x="477145" y="979646"/>
                </a:lnTo>
                <a:lnTo>
                  <a:pt x="477145" y="978494"/>
                </a:lnTo>
                <a:lnTo>
                  <a:pt x="477145" y="977341"/>
                </a:lnTo>
                <a:lnTo>
                  <a:pt x="478298" y="975036"/>
                </a:lnTo>
                <a:lnTo>
                  <a:pt x="478298" y="973883"/>
                </a:lnTo>
                <a:lnTo>
                  <a:pt x="478298" y="973883"/>
                </a:lnTo>
                <a:lnTo>
                  <a:pt x="478298" y="972731"/>
                </a:lnTo>
                <a:lnTo>
                  <a:pt x="478298" y="972731"/>
                </a:lnTo>
                <a:lnTo>
                  <a:pt x="478298" y="971579"/>
                </a:lnTo>
                <a:lnTo>
                  <a:pt x="478298" y="969273"/>
                </a:lnTo>
                <a:lnTo>
                  <a:pt x="479450" y="973883"/>
                </a:lnTo>
                <a:lnTo>
                  <a:pt x="479450" y="973883"/>
                </a:lnTo>
                <a:lnTo>
                  <a:pt x="479450" y="973883"/>
                </a:lnTo>
                <a:lnTo>
                  <a:pt x="480603" y="971579"/>
                </a:lnTo>
                <a:lnTo>
                  <a:pt x="480603" y="971579"/>
                </a:lnTo>
                <a:lnTo>
                  <a:pt x="481756" y="971579"/>
                </a:lnTo>
                <a:lnTo>
                  <a:pt x="481756" y="971579"/>
                </a:lnTo>
                <a:lnTo>
                  <a:pt x="481756" y="971579"/>
                </a:lnTo>
                <a:lnTo>
                  <a:pt x="482908" y="971579"/>
                </a:lnTo>
                <a:lnTo>
                  <a:pt x="482908" y="971579"/>
                </a:lnTo>
                <a:lnTo>
                  <a:pt x="482908" y="971579"/>
                </a:lnTo>
                <a:lnTo>
                  <a:pt x="482908" y="971579"/>
                </a:lnTo>
                <a:lnTo>
                  <a:pt x="482908" y="971579"/>
                </a:lnTo>
                <a:lnTo>
                  <a:pt x="482908" y="971579"/>
                </a:lnTo>
                <a:lnTo>
                  <a:pt x="482908" y="971579"/>
                </a:lnTo>
                <a:lnTo>
                  <a:pt x="482908" y="970426"/>
                </a:lnTo>
                <a:lnTo>
                  <a:pt x="482908" y="969273"/>
                </a:lnTo>
                <a:lnTo>
                  <a:pt x="482908" y="969273"/>
                </a:lnTo>
                <a:lnTo>
                  <a:pt x="484061" y="969273"/>
                </a:lnTo>
                <a:lnTo>
                  <a:pt x="484061" y="969273"/>
                </a:lnTo>
                <a:lnTo>
                  <a:pt x="484061" y="969273"/>
                </a:lnTo>
                <a:lnTo>
                  <a:pt x="484061" y="970426"/>
                </a:lnTo>
                <a:lnTo>
                  <a:pt x="485213" y="970426"/>
                </a:lnTo>
                <a:lnTo>
                  <a:pt x="486366" y="970426"/>
                </a:lnTo>
                <a:lnTo>
                  <a:pt x="487518" y="969273"/>
                </a:lnTo>
                <a:lnTo>
                  <a:pt x="488671" y="968121"/>
                </a:lnTo>
                <a:lnTo>
                  <a:pt x="488671" y="968121"/>
                </a:lnTo>
                <a:lnTo>
                  <a:pt x="488671" y="966969"/>
                </a:lnTo>
                <a:lnTo>
                  <a:pt x="488671" y="965816"/>
                </a:lnTo>
                <a:lnTo>
                  <a:pt x="489823" y="965816"/>
                </a:lnTo>
                <a:lnTo>
                  <a:pt x="489823" y="965816"/>
                </a:lnTo>
                <a:lnTo>
                  <a:pt x="489823" y="965816"/>
                </a:lnTo>
                <a:lnTo>
                  <a:pt x="489823" y="966969"/>
                </a:lnTo>
                <a:lnTo>
                  <a:pt x="489823" y="966969"/>
                </a:lnTo>
                <a:lnTo>
                  <a:pt x="492128" y="965816"/>
                </a:lnTo>
                <a:lnTo>
                  <a:pt x="495586" y="965816"/>
                </a:lnTo>
                <a:lnTo>
                  <a:pt x="502501" y="965816"/>
                </a:lnTo>
                <a:lnTo>
                  <a:pt x="508263" y="965816"/>
                </a:lnTo>
                <a:lnTo>
                  <a:pt x="512874" y="965816"/>
                </a:lnTo>
                <a:lnTo>
                  <a:pt x="512874" y="956596"/>
                </a:lnTo>
                <a:lnTo>
                  <a:pt x="512874" y="949681"/>
                </a:lnTo>
                <a:lnTo>
                  <a:pt x="512874" y="943918"/>
                </a:lnTo>
                <a:lnTo>
                  <a:pt x="514026" y="940460"/>
                </a:lnTo>
                <a:lnTo>
                  <a:pt x="517484" y="940460"/>
                </a:lnTo>
                <a:lnTo>
                  <a:pt x="518636" y="941613"/>
                </a:lnTo>
                <a:lnTo>
                  <a:pt x="518636" y="946223"/>
                </a:lnTo>
                <a:lnTo>
                  <a:pt x="519789" y="947376"/>
                </a:lnTo>
                <a:lnTo>
                  <a:pt x="520941" y="947376"/>
                </a:lnTo>
                <a:lnTo>
                  <a:pt x="523246" y="943918"/>
                </a:lnTo>
                <a:lnTo>
                  <a:pt x="523246" y="943918"/>
                </a:lnTo>
                <a:lnTo>
                  <a:pt x="523246" y="943918"/>
                </a:lnTo>
                <a:lnTo>
                  <a:pt x="523246" y="943918"/>
                </a:lnTo>
                <a:lnTo>
                  <a:pt x="524399" y="943918"/>
                </a:lnTo>
                <a:lnTo>
                  <a:pt x="524399" y="943918"/>
                </a:lnTo>
                <a:lnTo>
                  <a:pt x="524399" y="943918"/>
                </a:lnTo>
                <a:lnTo>
                  <a:pt x="524399" y="943918"/>
                </a:lnTo>
                <a:lnTo>
                  <a:pt x="525551" y="946223"/>
                </a:lnTo>
                <a:lnTo>
                  <a:pt x="526704" y="947376"/>
                </a:lnTo>
                <a:lnTo>
                  <a:pt x="527857" y="947376"/>
                </a:lnTo>
                <a:lnTo>
                  <a:pt x="529009" y="946223"/>
                </a:lnTo>
                <a:lnTo>
                  <a:pt x="531314" y="945070"/>
                </a:lnTo>
                <a:lnTo>
                  <a:pt x="532467" y="945070"/>
                </a:lnTo>
                <a:lnTo>
                  <a:pt x="533619" y="945070"/>
                </a:lnTo>
                <a:lnTo>
                  <a:pt x="537077" y="947376"/>
                </a:lnTo>
                <a:lnTo>
                  <a:pt x="538229" y="947376"/>
                </a:lnTo>
                <a:lnTo>
                  <a:pt x="540534" y="947376"/>
                </a:lnTo>
                <a:lnTo>
                  <a:pt x="545144" y="945070"/>
                </a:lnTo>
                <a:lnTo>
                  <a:pt x="563585" y="945070"/>
                </a:lnTo>
                <a:lnTo>
                  <a:pt x="565890" y="946223"/>
                </a:lnTo>
                <a:lnTo>
                  <a:pt x="570500" y="951986"/>
                </a:lnTo>
                <a:lnTo>
                  <a:pt x="572805" y="953138"/>
                </a:lnTo>
                <a:lnTo>
                  <a:pt x="576263" y="953138"/>
                </a:lnTo>
                <a:lnTo>
                  <a:pt x="588940" y="953138"/>
                </a:lnTo>
                <a:lnTo>
                  <a:pt x="591245" y="951986"/>
                </a:lnTo>
                <a:lnTo>
                  <a:pt x="593550" y="949681"/>
                </a:lnTo>
                <a:lnTo>
                  <a:pt x="594703" y="948528"/>
                </a:lnTo>
                <a:lnTo>
                  <a:pt x="595855" y="943918"/>
                </a:lnTo>
                <a:lnTo>
                  <a:pt x="597008" y="942766"/>
                </a:lnTo>
                <a:lnTo>
                  <a:pt x="598160" y="942766"/>
                </a:lnTo>
                <a:lnTo>
                  <a:pt x="600465" y="942766"/>
                </a:lnTo>
                <a:lnTo>
                  <a:pt x="603923" y="941613"/>
                </a:lnTo>
                <a:lnTo>
                  <a:pt x="605076" y="941613"/>
                </a:lnTo>
                <a:lnTo>
                  <a:pt x="606228" y="941613"/>
                </a:lnTo>
                <a:lnTo>
                  <a:pt x="608533" y="940460"/>
                </a:lnTo>
                <a:lnTo>
                  <a:pt x="609686" y="939308"/>
                </a:lnTo>
                <a:lnTo>
                  <a:pt x="613143" y="939308"/>
                </a:lnTo>
                <a:lnTo>
                  <a:pt x="614296" y="939308"/>
                </a:lnTo>
                <a:lnTo>
                  <a:pt x="617753" y="937003"/>
                </a:lnTo>
                <a:lnTo>
                  <a:pt x="624669" y="935850"/>
                </a:lnTo>
                <a:lnTo>
                  <a:pt x="626974" y="935850"/>
                </a:lnTo>
                <a:lnTo>
                  <a:pt x="628126" y="937003"/>
                </a:lnTo>
                <a:lnTo>
                  <a:pt x="628126" y="938155"/>
                </a:lnTo>
                <a:lnTo>
                  <a:pt x="626974" y="939308"/>
                </a:lnTo>
                <a:lnTo>
                  <a:pt x="626974" y="939308"/>
                </a:lnTo>
                <a:lnTo>
                  <a:pt x="626974" y="940460"/>
                </a:lnTo>
                <a:lnTo>
                  <a:pt x="628126" y="942766"/>
                </a:lnTo>
                <a:lnTo>
                  <a:pt x="628126" y="945070"/>
                </a:lnTo>
                <a:lnTo>
                  <a:pt x="628126" y="946223"/>
                </a:lnTo>
                <a:lnTo>
                  <a:pt x="629279" y="947376"/>
                </a:lnTo>
                <a:lnTo>
                  <a:pt x="631584" y="948528"/>
                </a:lnTo>
                <a:lnTo>
                  <a:pt x="639651" y="949681"/>
                </a:lnTo>
                <a:lnTo>
                  <a:pt x="640804" y="949681"/>
                </a:lnTo>
                <a:lnTo>
                  <a:pt x="643109" y="948528"/>
                </a:lnTo>
                <a:lnTo>
                  <a:pt x="644261" y="948528"/>
                </a:lnTo>
                <a:lnTo>
                  <a:pt x="645414" y="948528"/>
                </a:lnTo>
                <a:lnTo>
                  <a:pt x="645414" y="948528"/>
                </a:lnTo>
                <a:lnTo>
                  <a:pt x="644261" y="947376"/>
                </a:lnTo>
                <a:lnTo>
                  <a:pt x="644261" y="946223"/>
                </a:lnTo>
                <a:lnTo>
                  <a:pt x="645414" y="945070"/>
                </a:lnTo>
                <a:lnTo>
                  <a:pt x="648872" y="942766"/>
                </a:lnTo>
                <a:lnTo>
                  <a:pt x="650024" y="942766"/>
                </a:lnTo>
                <a:lnTo>
                  <a:pt x="651177" y="942766"/>
                </a:lnTo>
                <a:lnTo>
                  <a:pt x="652329" y="943918"/>
                </a:lnTo>
                <a:lnTo>
                  <a:pt x="653482" y="943918"/>
                </a:lnTo>
                <a:lnTo>
                  <a:pt x="654634" y="943918"/>
                </a:lnTo>
                <a:lnTo>
                  <a:pt x="654634" y="942766"/>
                </a:lnTo>
                <a:lnTo>
                  <a:pt x="655787" y="941613"/>
                </a:lnTo>
                <a:lnTo>
                  <a:pt x="659244" y="940460"/>
                </a:lnTo>
                <a:lnTo>
                  <a:pt x="660397" y="939308"/>
                </a:lnTo>
                <a:lnTo>
                  <a:pt x="660397" y="937003"/>
                </a:lnTo>
                <a:lnTo>
                  <a:pt x="658092" y="935850"/>
                </a:lnTo>
                <a:lnTo>
                  <a:pt x="655787" y="935850"/>
                </a:lnTo>
                <a:lnTo>
                  <a:pt x="654634" y="934698"/>
                </a:lnTo>
                <a:lnTo>
                  <a:pt x="654634" y="934698"/>
                </a:lnTo>
                <a:lnTo>
                  <a:pt x="654634" y="934698"/>
                </a:lnTo>
                <a:lnTo>
                  <a:pt x="654634" y="934698"/>
                </a:lnTo>
                <a:lnTo>
                  <a:pt x="654634" y="934698"/>
                </a:lnTo>
                <a:lnTo>
                  <a:pt x="654634" y="933545"/>
                </a:lnTo>
                <a:lnTo>
                  <a:pt x="654634" y="933545"/>
                </a:lnTo>
                <a:lnTo>
                  <a:pt x="654634" y="933545"/>
                </a:lnTo>
                <a:lnTo>
                  <a:pt x="654634" y="933545"/>
                </a:lnTo>
                <a:lnTo>
                  <a:pt x="654634" y="933545"/>
                </a:lnTo>
                <a:lnTo>
                  <a:pt x="653482" y="932393"/>
                </a:lnTo>
                <a:lnTo>
                  <a:pt x="653482" y="930088"/>
                </a:lnTo>
                <a:lnTo>
                  <a:pt x="653482" y="927782"/>
                </a:lnTo>
                <a:lnTo>
                  <a:pt x="654634" y="926630"/>
                </a:lnTo>
                <a:lnTo>
                  <a:pt x="659244" y="924325"/>
                </a:lnTo>
                <a:lnTo>
                  <a:pt x="660397" y="923172"/>
                </a:lnTo>
                <a:lnTo>
                  <a:pt x="660397" y="922020"/>
                </a:lnTo>
                <a:lnTo>
                  <a:pt x="659244" y="919715"/>
                </a:lnTo>
                <a:lnTo>
                  <a:pt x="656939" y="913952"/>
                </a:lnTo>
                <a:lnTo>
                  <a:pt x="653482" y="908190"/>
                </a:lnTo>
                <a:lnTo>
                  <a:pt x="651177" y="904732"/>
                </a:lnTo>
                <a:lnTo>
                  <a:pt x="650024" y="901275"/>
                </a:lnTo>
                <a:lnTo>
                  <a:pt x="647719" y="892054"/>
                </a:lnTo>
                <a:lnTo>
                  <a:pt x="646566" y="890902"/>
                </a:lnTo>
                <a:lnTo>
                  <a:pt x="645414" y="889749"/>
                </a:lnTo>
                <a:lnTo>
                  <a:pt x="641956" y="886292"/>
                </a:lnTo>
                <a:lnTo>
                  <a:pt x="639651" y="883987"/>
                </a:lnTo>
                <a:lnTo>
                  <a:pt x="636194" y="872461"/>
                </a:lnTo>
                <a:lnTo>
                  <a:pt x="636194" y="871309"/>
                </a:lnTo>
                <a:lnTo>
                  <a:pt x="636194" y="869004"/>
                </a:lnTo>
                <a:lnTo>
                  <a:pt x="633889" y="866699"/>
                </a:lnTo>
                <a:lnTo>
                  <a:pt x="632736" y="865546"/>
                </a:lnTo>
                <a:lnTo>
                  <a:pt x="632736" y="863241"/>
                </a:lnTo>
                <a:lnTo>
                  <a:pt x="632736" y="855174"/>
                </a:lnTo>
                <a:lnTo>
                  <a:pt x="632736" y="849411"/>
                </a:lnTo>
                <a:lnTo>
                  <a:pt x="632736" y="847106"/>
                </a:lnTo>
                <a:lnTo>
                  <a:pt x="631584" y="844801"/>
                </a:lnTo>
                <a:lnTo>
                  <a:pt x="629279" y="844801"/>
                </a:lnTo>
                <a:lnTo>
                  <a:pt x="626974" y="845953"/>
                </a:lnTo>
                <a:lnTo>
                  <a:pt x="624669" y="847106"/>
                </a:lnTo>
                <a:lnTo>
                  <a:pt x="622364" y="847106"/>
                </a:lnTo>
                <a:lnTo>
                  <a:pt x="615448" y="847106"/>
                </a:lnTo>
                <a:lnTo>
                  <a:pt x="611991" y="845953"/>
                </a:lnTo>
                <a:lnTo>
                  <a:pt x="609686" y="844801"/>
                </a:lnTo>
                <a:lnTo>
                  <a:pt x="608533" y="843648"/>
                </a:lnTo>
                <a:lnTo>
                  <a:pt x="607381" y="842496"/>
                </a:lnTo>
                <a:lnTo>
                  <a:pt x="606228" y="839038"/>
                </a:lnTo>
                <a:lnTo>
                  <a:pt x="605076" y="837886"/>
                </a:lnTo>
                <a:lnTo>
                  <a:pt x="602771" y="835580"/>
                </a:lnTo>
                <a:lnTo>
                  <a:pt x="600465" y="832123"/>
                </a:lnTo>
                <a:lnTo>
                  <a:pt x="598160" y="828666"/>
                </a:lnTo>
                <a:lnTo>
                  <a:pt x="597008" y="825208"/>
                </a:lnTo>
                <a:lnTo>
                  <a:pt x="597008" y="824055"/>
                </a:lnTo>
                <a:lnTo>
                  <a:pt x="597008" y="820598"/>
                </a:lnTo>
                <a:lnTo>
                  <a:pt x="597008" y="818293"/>
                </a:lnTo>
                <a:lnTo>
                  <a:pt x="597008" y="817140"/>
                </a:lnTo>
                <a:lnTo>
                  <a:pt x="600465" y="811378"/>
                </a:lnTo>
                <a:lnTo>
                  <a:pt x="601618" y="809073"/>
                </a:lnTo>
                <a:lnTo>
                  <a:pt x="601618" y="806767"/>
                </a:lnTo>
                <a:lnTo>
                  <a:pt x="601618" y="804463"/>
                </a:lnTo>
                <a:lnTo>
                  <a:pt x="601618" y="803310"/>
                </a:lnTo>
                <a:lnTo>
                  <a:pt x="601618" y="802157"/>
                </a:lnTo>
                <a:lnTo>
                  <a:pt x="602771" y="801005"/>
                </a:lnTo>
                <a:lnTo>
                  <a:pt x="602771" y="799852"/>
                </a:lnTo>
                <a:lnTo>
                  <a:pt x="602771" y="797547"/>
                </a:lnTo>
                <a:lnTo>
                  <a:pt x="602771" y="791785"/>
                </a:lnTo>
                <a:lnTo>
                  <a:pt x="602771" y="789479"/>
                </a:lnTo>
                <a:lnTo>
                  <a:pt x="600465" y="787175"/>
                </a:lnTo>
                <a:lnTo>
                  <a:pt x="598160" y="786022"/>
                </a:lnTo>
                <a:lnTo>
                  <a:pt x="595855" y="784869"/>
                </a:lnTo>
                <a:lnTo>
                  <a:pt x="580873" y="786022"/>
                </a:lnTo>
                <a:lnTo>
                  <a:pt x="578568" y="784869"/>
                </a:lnTo>
                <a:lnTo>
                  <a:pt x="573958" y="780259"/>
                </a:lnTo>
                <a:lnTo>
                  <a:pt x="571652" y="777954"/>
                </a:lnTo>
                <a:lnTo>
                  <a:pt x="561280" y="773344"/>
                </a:lnTo>
                <a:lnTo>
                  <a:pt x="555517" y="768734"/>
                </a:lnTo>
                <a:lnTo>
                  <a:pt x="555517" y="765277"/>
                </a:lnTo>
                <a:lnTo>
                  <a:pt x="556670" y="757209"/>
                </a:lnTo>
                <a:lnTo>
                  <a:pt x="557822" y="747989"/>
                </a:lnTo>
                <a:lnTo>
                  <a:pt x="558975" y="742226"/>
                </a:lnTo>
                <a:lnTo>
                  <a:pt x="561280" y="737616"/>
                </a:lnTo>
                <a:lnTo>
                  <a:pt x="567042" y="731853"/>
                </a:lnTo>
                <a:lnTo>
                  <a:pt x="571652" y="729548"/>
                </a:lnTo>
                <a:lnTo>
                  <a:pt x="578568" y="722633"/>
                </a:lnTo>
                <a:lnTo>
                  <a:pt x="582025" y="716871"/>
                </a:lnTo>
                <a:lnTo>
                  <a:pt x="587788" y="711108"/>
                </a:lnTo>
                <a:lnTo>
                  <a:pt x="588940" y="708803"/>
                </a:lnTo>
                <a:lnTo>
                  <a:pt x="593550" y="694973"/>
                </a:lnTo>
                <a:lnTo>
                  <a:pt x="594703" y="693820"/>
                </a:lnTo>
                <a:lnTo>
                  <a:pt x="600465" y="688057"/>
                </a:lnTo>
                <a:lnTo>
                  <a:pt x="601618" y="686905"/>
                </a:lnTo>
                <a:lnTo>
                  <a:pt x="606228" y="683447"/>
                </a:lnTo>
                <a:lnTo>
                  <a:pt x="609686" y="679990"/>
                </a:lnTo>
                <a:lnTo>
                  <a:pt x="610838" y="678837"/>
                </a:lnTo>
                <a:lnTo>
                  <a:pt x="611991" y="678837"/>
                </a:lnTo>
                <a:lnTo>
                  <a:pt x="614296" y="678837"/>
                </a:lnTo>
                <a:lnTo>
                  <a:pt x="616601" y="677685"/>
                </a:lnTo>
                <a:lnTo>
                  <a:pt x="617753" y="677685"/>
                </a:lnTo>
                <a:lnTo>
                  <a:pt x="618906" y="677685"/>
                </a:lnTo>
                <a:lnTo>
                  <a:pt x="621211" y="678837"/>
                </a:lnTo>
                <a:lnTo>
                  <a:pt x="623516" y="679990"/>
                </a:lnTo>
                <a:lnTo>
                  <a:pt x="624669" y="681142"/>
                </a:lnTo>
                <a:lnTo>
                  <a:pt x="626974" y="683447"/>
                </a:lnTo>
                <a:lnTo>
                  <a:pt x="629279" y="684600"/>
                </a:lnTo>
                <a:lnTo>
                  <a:pt x="630431" y="685752"/>
                </a:lnTo>
                <a:lnTo>
                  <a:pt x="630431" y="686905"/>
                </a:lnTo>
                <a:lnTo>
                  <a:pt x="630431" y="689210"/>
                </a:lnTo>
                <a:lnTo>
                  <a:pt x="630431" y="690363"/>
                </a:lnTo>
                <a:lnTo>
                  <a:pt x="632736" y="694973"/>
                </a:lnTo>
                <a:lnTo>
                  <a:pt x="635041" y="698430"/>
                </a:lnTo>
                <a:lnTo>
                  <a:pt x="638499" y="700735"/>
                </a:lnTo>
                <a:lnTo>
                  <a:pt x="643109" y="701888"/>
                </a:lnTo>
                <a:lnTo>
                  <a:pt x="648872" y="700735"/>
                </a:lnTo>
                <a:lnTo>
                  <a:pt x="655787" y="697277"/>
                </a:lnTo>
                <a:lnTo>
                  <a:pt x="663854" y="693820"/>
                </a:lnTo>
                <a:lnTo>
                  <a:pt x="668465" y="692667"/>
                </a:lnTo>
                <a:lnTo>
                  <a:pt x="674227" y="691515"/>
                </a:lnTo>
                <a:lnTo>
                  <a:pt x="679990" y="691515"/>
                </a:lnTo>
                <a:lnTo>
                  <a:pt x="684600" y="691515"/>
                </a:lnTo>
                <a:lnTo>
                  <a:pt x="690362" y="691515"/>
                </a:lnTo>
                <a:lnTo>
                  <a:pt x="699583" y="689210"/>
                </a:lnTo>
                <a:lnTo>
                  <a:pt x="709955" y="685752"/>
                </a:lnTo>
                <a:lnTo>
                  <a:pt x="711108" y="684600"/>
                </a:lnTo>
                <a:lnTo>
                  <a:pt x="711108" y="683447"/>
                </a:lnTo>
                <a:lnTo>
                  <a:pt x="712261" y="674227"/>
                </a:lnTo>
                <a:lnTo>
                  <a:pt x="712261" y="673075"/>
                </a:lnTo>
                <a:lnTo>
                  <a:pt x="713413" y="671922"/>
                </a:lnTo>
                <a:lnTo>
                  <a:pt x="718023" y="665007"/>
                </a:lnTo>
                <a:lnTo>
                  <a:pt x="726091" y="658092"/>
                </a:lnTo>
                <a:lnTo>
                  <a:pt x="728396" y="655787"/>
                </a:lnTo>
                <a:lnTo>
                  <a:pt x="730701" y="652329"/>
                </a:lnTo>
                <a:lnTo>
                  <a:pt x="731853" y="648872"/>
                </a:lnTo>
                <a:lnTo>
                  <a:pt x="735311" y="633889"/>
                </a:lnTo>
                <a:lnTo>
                  <a:pt x="736463" y="630431"/>
                </a:lnTo>
                <a:lnTo>
                  <a:pt x="741074" y="624669"/>
                </a:lnTo>
                <a:lnTo>
                  <a:pt x="743379" y="623516"/>
                </a:lnTo>
                <a:lnTo>
                  <a:pt x="752599" y="618906"/>
                </a:lnTo>
                <a:lnTo>
                  <a:pt x="760667" y="614296"/>
                </a:lnTo>
                <a:lnTo>
                  <a:pt x="767582" y="610838"/>
                </a:lnTo>
                <a:lnTo>
                  <a:pt x="775649" y="606228"/>
                </a:lnTo>
                <a:lnTo>
                  <a:pt x="776802" y="605075"/>
                </a:lnTo>
                <a:lnTo>
                  <a:pt x="777954" y="603923"/>
                </a:lnTo>
                <a:lnTo>
                  <a:pt x="780259" y="599313"/>
                </a:lnTo>
                <a:lnTo>
                  <a:pt x="781412" y="597008"/>
                </a:lnTo>
                <a:lnTo>
                  <a:pt x="784869" y="591245"/>
                </a:lnTo>
                <a:lnTo>
                  <a:pt x="789480" y="582025"/>
                </a:lnTo>
                <a:lnTo>
                  <a:pt x="792937" y="576262"/>
                </a:lnTo>
                <a:lnTo>
                  <a:pt x="796395" y="569347"/>
                </a:lnTo>
                <a:lnTo>
                  <a:pt x="799852" y="558974"/>
                </a:lnTo>
                <a:lnTo>
                  <a:pt x="802157" y="549754"/>
                </a:lnTo>
                <a:lnTo>
                  <a:pt x="804463" y="540534"/>
                </a:lnTo>
                <a:lnTo>
                  <a:pt x="805615" y="539382"/>
                </a:lnTo>
                <a:lnTo>
                  <a:pt x="817140" y="534772"/>
                </a:lnTo>
                <a:lnTo>
                  <a:pt x="828665" y="532467"/>
                </a:lnTo>
                <a:lnTo>
                  <a:pt x="830970" y="531314"/>
                </a:lnTo>
                <a:lnTo>
                  <a:pt x="841343" y="522094"/>
                </a:lnTo>
                <a:lnTo>
                  <a:pt x="841343" y="520941"/>
                </a:lnTo>
                <a:lnTo>
                  <a:pt x="841343" y="519789"/>
                </a:lnTo>
                <a:lnTo>
                  <a:pt x="840191" y="516331"/>
                </a:lnTo>
                <a:lnTo>
                  <a:pt x="839038" y="512874"/>
                </a:lnTo>
                <a:lnTo>
                  <a:pt x="837886" y="510569"/>
                </a:lnTo>
                <a:lnTo>
                  <a:pt x="834428" y="509416"/>
                </a:lnTo>
                <a:lnTo>
                  <a:pt x="834428" y="509416"/>
                </a:lnTo>
                <a:lnTo>
                  <a:pt x="834428" y="508263"/>
                </a:lnTo>
                <a:lnTo>
                  <a:pt x="835581" y="507111"/>
                </a:lnTo>
                <a:lnTo>
                  <a:pt x="836733" y="505958"/>
                </a:lnTo>
                <a:lnTo>
                  <a:pt x="837886" y="505958"/>
                </a:lnTo>
                <a:lnTo>
                  <a:pt x="837886" y="505958"/>
                </a:lnTo>
                <a:lnTo>
                  <a:pt x="837886" y="504806"/>
                </a:lnTo>
                <a:lnTo>
                  <a:pt x="837886" y="504806"/>
                </a:lnTo>
                <a:lnTo>
                  <a:pt x="839038" y="504806"/>
                </a:lnTo>
                <a:lnTo>
                  <a:pt x="840191" y="504806"/>
                </a:lnTo>
                <a:lnTo>
                  <a:pt x="841343" y="504806"/>
                </a:lnTo>
                <a:lnTo>
                  <a:pt x="844801" y="500196"/>
                </a:lnTo>
                <a:lnTo>
                  <a:pt x="844801" y="499043"/>
                </a:lnTo>
                <a:lnTo>
                  <a:pt x="844801" y="497891"/>
                </a:lnTo>
                <a:lnTo>
                  <a:pt x="847106" y="496738"/>
                </a:lnTo>
                <a:lnTo>
                  <a:pt x="848258" y="495586"/>
                </a:lnTo>
                <a:lnTo>
                  <a:pt x="848258" y="493281"/>
                </a:lnTo>
                <a:lnTo>
                  <a:pt x="848258" y="492128"/>
                </a:lnTo>
                <a:lnTo>
                  <a:pt x="848258" y="490976"/>
                </a:lnTo>
                <a:lnTo>
                  <a:pt x="849411" y="489823"/>
                </a:lnTo>
                <a:lnTo>
                  <a:pt x="850564" y="488671"/>
                </a:lnTo>
                <a:lnTo>
                  <a:pt x="851716" y="487518"/>
                </a:lnTo>
                <a:lnTo>
                  <a:pt x="852869" y="486366"/>
                </a:lnTo>
                <a:lnTo>
                  <a:pt x="854021" y="485213"/>
                </a:lnTo>
                <a:lnTo>
                  <a:pt x="855174" y="485213"/>
                </a:lnTo>
                <a:lnTo>
                  <a:pt x="855174" y="485213"/>
                </a:lnTo>
                <a:lnTo>
                  <a:pt x="855174" y="484061"/>
                </a:lnTo>
                <a:lnTo>
                  <a:pt x="855174" y="482908"/>
                </a:lnTo>
                <a:lnTo>
                  <a:pt x="856326" y="481756"/>
                </a:lnTo>
                <a:lnTo>
                  <a:pt x="856326" y="480603"/>
                </a:lnTo>
                <a:lnTo>
                  <a:pt x="856326" y="479450"/>
                </a:lnTo>
                <a:lnTo>
                  <a:pt x="857479" y="478298"/>
                </a:lnTo>
                <a:lnTo>
                  <a:pt x="858631" y="475993"/>
                </a:lnTo>
                <a:lnTo>
                  <a:pt x="858631" y="475993"/>
                </a:lnTo>
                <a:lnTo>
                  <a:pt x="859784" y="474840"/>
                </a:lnTo>
                <a:lnTo>
                  <a:pt x="859784" y="474840"/>
                </a:lnTo>
                <a:lnTo>
                  <a:pt x="859784" y="474840"/>
                </a:lnTo>
                <a:lnTo>
                  <a:pt x="858631" y="473688"/>
                </a:lnTo>
                <a:lnTo>
                  <a:pt x="858631" y="473688"/>
                </a:lnTo>
                <a:lnTo>
                  <a:pt x="859784" y="473688"/>
                </a:lnTo>
                <a:lnTo>
                  <a:pt x="860936" y="472535"/>
                </a:lnTo>
                <a:lnTo>
                  <a:pt x="862089" y="471383"/>
                </a:lnTo>
                <a:lnTo>
                  <a:pt x="862089" y="470230"/>
                </a:lnTo>
                <a:lnTo>
                  <a:pt x="862089" y="469078"/>
                </a:lnTo>
                <a:lnTo>
                  <a:pt x="862089" y="467925"/>
                </a:lnTo>
                <a:lnTo>
                  <a:pt x="863241" y="467925"/>
                </a:lnTo>
                <a:lnTo>
                  <a:pt x="864394" y="467925"/>
                </a:lnTo>
                <a:lnTo>
                  <a:pt x="865546" y="467925"/>
                </a:lnTo>
                <a:lnTo>
                  <a:pt x="866699" y="467925"/>
                </a:lnTo>
                <a:lnTo>
                  <a:pt x="867851" y="467925"/>
                </a:lnTo>
                <a:lnTo>
                  <a:pt x="867851" y="466773"/>
                </a:lnTo>
                <a:lnTo>
                  <a:pt x="867851" y="465620"/>
                </a:lnTo>
                <a:lnTo>
                  <a:pt x="869004" y="464468"/>
                </a:lnTo>
                <a:lnTo>
                  <a:pt x="870156" y="463315"/>
                </a:lnTo>
                <a:lnTo>
                  <a:pt x="871309" y="463315"/>
                </a:lnTo>
                <a:lnTo>
                  <a:pt x="872461" y="463315"/>
                </a:lnTo>
                <a:lnTo>
                  <a:pt x="873614" y="463315"/>
                </a:lnTo>
                <a:lnTo>
                  <a:pt x="874766" y="463315"/>
                </a:lnTo>
                <a:lnTo>
                  <a:pt x="875919" y="462162"/>
                </a:lnTo>
                <a:lnTo>
                  <a:pt x="877071" y="461010"/>
                </a:lnTo>
                <a:lnTo>
                  <a:pt x="878224" y="459857"/>
                </a:lnTo>
                <a:lnTo>
                  <a:pt x="878224" y="458705"/>
                </a:lnTo>
                <a:lnTo>
                  <a:pt x="879377" y="457552"/>
                </a:lnTo>
                <a:lnTo>
                  <a:pt x="880529" y="456400"/>
                </a:lnTo>
                <a:lnTo>
                  <a:pt x="883987" y="454095"/>
                </a:lnTo>
                <a:lnTo>
                  <a:pt x="883987" y="452942"/>
                </a:lnTo>
                <a:lnTo>
                  <a:pt x="882834" y="451790"/>
                </a:lnTo>
                <a:lnTo>
                  <a:pt x="881682" y="451790"/>
                </a:lnTo>
                <a:lnTo>
                  <a:pt x="880529" y="451790"/>
                </a:lnTo>
                <a:lnTo>
                  <a:pt x="878224" y="451790"/>
                </a:lnTo>
                <a:lnTo>
                  <a:pt x="877071" y="451790"/>
                </a:lnTo>
                <a:lnTo>
                  <a:pt x="875919" y="450637"/>
                </a:lnTo>
                <a:lnTo>
                  <a:pt x="875919" y="449485"/>
                </a:lnTo>
                <a:lnTo>
                  <a:pt x="875919" y="448332"/>
                </a:lnTo>
                <a:lnTo>
                  <a:pt x="875919" y="447180"/>
                </a:lnTo>
                <a:lnTo>
                  <a:pt x="875919" y="446027"/>
                </a:lnTo>
                <a:lnTo>
                  <a:pt x="877071" y="442570"/>
                </a:lnTo>
                <a:lnTo>
                  <a:pt x="877071" y="439112"/>
                </a:lnTo>
                <a:lnTo>
                  <a:pt x="877071" y="437960"/>
                </a:lnTo>
                <a:lnTo>
                  <a:pt x="879377" y="431044"/>
                </a:lnTo>
                <a:lnTo>
                  <a:pt x="880529" y="429892"/>
                </a:lnTo>
                <a:lnTo>
                  <a:pt x="881682" y="428739"/>
                </a:lnTo>
                <a:lnTo>
                  <a:pt x="882834" y="427587"/>
                </a:lnTo>
                <a:lnTo>
                  <a:pt x="882834" y="426434"/>
                </a:lnTo>
                <a:lnTo>
                  <a:pt x="882834" y="425282"/>
                </a:lnTo>
                <a:lnTo>
                  <a:pt x="880529" y="421824"/>
                </a:lnTo>
                <a:lnTo>
                  <a:pt x="878224" y="414909"/>
                </a:lnTo>
                <a:lnTo>
                  <a:pt x="874766" y="407994"/>
                </a:lnTo>
                <a:lnTo>
                  <a:pt x="873614" y="406841"/>
                </a:lnTo>
                <a:lnTo>
                  <a:pt x="873614" y="406841"/>
                </a:lnTo>
                <a:lnTo>
                  <a:pt x="874766" y="405689"/>
                </a:lnTo>
                <a:lnTo>
                  <a:pt x="874766" y="405689"/>
                </a:lnTo>
                <a:lnTo>
                  <a:pt x="874766" y="405689"/>
                </a:lnTo>
                <a:lnTo>
                  <a:pt x="874766" y="405689"/>
                </a:lnTo>
                <a:lnTo>
                  <a:pt x="874766" y="405689"/>
                </a:lnTo>
                <a:lnTo>
                  <a:pt x="874766" y="404536"/>
                </a:lnTo>
                <a:lnTo>
                  <a:pt x="874766" y="404536"/>
                </a:lnTo>
                <a:lnTo>
                  <a:pt x="874766" y="403384"/>
                </a:lnTo>
                <a:lnTo>
                  <a:pt x="874766" y="403384"/>
                </a:lnTo>
                <a:lnTo>
                  <a:pt x="874766" y="403384"/>
                </a:lnTo>
                <a:lnTo>
                  <a:pt x="874766" y="402231"/>
                </a:lnTo>
                <a:lnTo>
                  <a:pt x="874766" y="401079"/>
                </a:lnTo>
                <a:lnTo>
                  <a:pt x="875919" y="399926"/>
                </a:lnTo>
                <a:lnTo>
                  <a:pt x="877071" y="398774"/>
                </a:lnTo>
                <a:lnTo>
                  <a:pt x="881682" y="395316"/>
                </a:lnTo>
                <a:lnTo>
                  <a:pt x="882834" y="395316"/>
                </a:lnTo>
                <a:lnTo>
                  <a:pt x="883987" y="394164"/>
                </a:lnTo>
                <a:lnTo>
                  <a:pt x="886292" y="390706"/>
                </a:lnTo>
                <a:lnTo>
                  <a:pt x="890902" y="391859"/>
                </a:lnTo>
                <a:lnTo>
                  <a:pt x="892054" y="391859"/>
                </a:lnTo>
                <a:lnTo>
                  <a:pt x="893207" y="389554"/>
                </a:lnTo>
                <a:lnTo>
                  <a:pt x="893207" y="387248"/>
                </a:lnTo>
                <a:lnTo>
                  <a:pt x="894359" y="386096"/>
                </a:lnTo>
                <a:lnTo>
                  <a:pt x="896665" y="387248"/>
                </a:lnTo>
                <a:lnTo>
                  <a:pt x="897817" y="386096"/>
                </a:lnTo>
                <a:lnTo>
                  <a:pt x="898970" y="386096"/>
                </a:lnTo>
                <a:lnTo>
                  <a:pt x="900122" y="386096"/>
                </a:lnTo>
                <a:lnTo>
                  <a:pt x="901275" y="386096"/>
                </a:lnTo>
                <a:lnTo>
                  <a:pt x="902427" y="386096"/>
                </a:lnTo>
                <a:lnTo>
                  <a:pt x="902427" y="386096"/>
                </a:lnTo>
                <a:lnTo>
                  <a:pt x="902427" y="384943"/>
                </a:lnTo>
                <a:lnTo>
                  <a:pt x="902427" y="383791"/>
                </a:lnTo>
                <a:lnTo>
                  <a:pt x="903580" y="383791"/>
                </a:lnTo>
                <a:lnTo>
                  <a:pt x="904732" y="383791"/>
                </a:lnTo>
                <a:lnTo>
                  <a:pt x="905885" y="383791"/>
                </a:lnTo>
                <a:lnTo>
                  <a:pt x="905885" y="381486"/>
                </a:lnTo>
                <a:lnTo>
                  <a:pt x="907037" y="381486"/>
                </a:lnTo>
                <a:lnTo>
                  <a:pt x="910495" y="382638"/>
                </a:lnTo>
                <a:lnTo>
                  <a:pt x="910495" y="382638"/>
                </a:lnTo>
                <a:lnTo>
                  <a:pt x="910495" y="382638"/>
                </a:lnTo>
                <a:lnTo>
                  <a:pt x="911647" y="381486"/>
                </a:lnTo>
                <a:lnTo>
                  <a:pt x="911647" y="381486"/>
                </a:lnTo>
                <a:lnTo>
                  <a:pt x="912800" y="381486"/>
                </a:lnTo>
                <a:lnTo>
                  <a:pt x="913952" y="381486"/>
                </a:lnTo>
                <a:lnTo>
                  <a:pt x="913952" y="380333"/>
                </a:lnTo>
                <a:lnTo>
                  <a:pt x="915105" y="379181"/>
                </a:lnTo>
                <a:lnTo>
                  <a:pt x="917410" y="378028"/>
                </a:lnTo>
                <a:lnTo>
                  <a:pt x="918562" y="378028"/>
                </a:lnTo>
                <a:lnTo>
                  <a:pt x="919715" y="378028"/>
                </a:lnTo>
                <a:lnTo>
                  <a:pt x="922020" y="378028"/>
                </a:lnTo>
                <a:lnTo>
                  <a:pt x="922020" y="376876"/>
                </a:lnTo>
                <a:lnTo>
                  <a:pt x="923172" y="374571"/>
                </a:lnTo>
                <a:lnTo>
                  <a:pt x="923172" y="373418"/>
                </a:lnTo>
                <a:lnTo>
                  <a:pt x="925478" y="371113"/>
                </a:lnTo>
                <a:lnTo>
                  <a:pt x="926630" y="369960"/>
                </a:lnTo>
                <a:lnTo>
                  <a:pt x="926630" y="368808"/>
                </a:lnTo>
                <a:lnTo>
                  <a:pt x="925478" y="366503"/>
                </a:lnTo>
                <a:lnTo>
                  <a:pt x="923172" y="365350"/>
                </a:lnTo>
                <a:lnTo>
                  <a:pt x="918562" y="361893"/>
                </a:lnTo>
                <a:lnTo>
                  <a:pt x="916257" y="360740"/>
                </a:lnTo>
                <a:lnTo>
                  <a:pt x="911647" y="359588"/>
                </a:lnTo>
                <a:lnTo>
                  <a:pt x="909342" y="358435"/>
                </a:lnTo>
                <a:lnTo>
                  <a:pt x="907037" y="356130"/>
                </a:lnTo>
                <a:lnTo>
                  <a:pt x="904732" y="354978"/>
                </a:lnTo>
                <a:lnTo>
                  <a:pt x="902427" y="354978"/>
                </a:lnTo>
                <a:lnTo>
                  <a:pt x="900122" y="356130"/>
                </a:lnTo>
                <a:lnTo>
                  <a:pt x="897817" y="356130"/>
                </a:lnTo>
                <a:lnTo>
                  <a:pt x="893207" y="353825"/>
                </a:lnTo>
                <a:lnTo>
                  <a:pt x="890902" y="353825"/>
                </a:lnTo>
                <a:lnTo>
                  <a:pt x="888597" y="354978"/>
                </a:lnTo>
                <a:lnTo>
                  <a:pt x="886292" y="354978"/>
                </a:lnTo>
                <a:lnTo>
                  <a:pt x="883987" y="353825"/>
                </a:lnTo>
                <a:lnTo>
                  <a:pt x="882834" y="351520"/>
                </a:lnTo>
                <a:lnTo>
                  <a:pt x="880529" y="345758"/>
                </a:lnTo>
                <a:lnTo>
                  <a:pt x="880529" y="344605"/>
                </a:lnTo>
                <a:lnTo>
                  <a:pt x="880529" y="343453"/>
                </a:lnTo>
                <a:lnTo>
                  <a:pt x="881682" y="342300"/>
                </a:lnTo>
                <a:lnTo>
                  <a:pt x="881682" y="341147"/>
                </a:lnTo>
                <a:lnTo>
                  <a:pt x="881682" y="339995"/>
                </a:lnTo>
                <a:lnTo>
                  <a:pt x="881682" y="336537"/>
                </a:lnTo>
                <a:lnTo>
                  <a:pt x="881682" y="335385"/>
                </a:lnTo>
                <a:lnTo>
                  <a:pt x="881682" y="334232"/>
                </a:lnTo>
                <a:lnTo>
                  <a:pt x="882834" y="330775"/>
                </a:lnTo>
                <a:lnTo>
                  <a:pt x="882834" y="329622"/>
                </a:lnTo>
                <a:lnTo>
                  <a:pt x="882834" y="328470"/>
                </a:lnTo>
                <a:lnTo>
                  <a:pt x="881682" y="327317"/>
                </a:lnTo>
                <a:lnTo>
                  <a:pt x="880529" y="327317"/>
                </a:lnTo>
                <a:lnTo>
                  <a:pt x="879377" y="328470"/>
                </a:lnTo>
                <a:lnTo>
                  <a:pt x="878224" y="329622"/>
                </a:lnTo>
                <a:lnTo>
                  <a:pt x="878224" y="330775"/>
                </a:lnTo>
                <a:lnTo>
                  <a:pt x="878224" y="331927"/>
                </a:lnTo>
                <a:lnTo>
                  <a:pt x="877071" y="333080"/>
                </a:lnTo>
                <a:lnTo>
                  <a:pt x="875919" y="333080"/>
                </a:lnTo>
                <a:lnTo>
                  <a:pt x="872461" y="333080"/>
                </a:lnTo>
                <a:lnTo>
                  <a:pt x="871309" y="333080"/>
                </a:lnTo>
                <a:lnTo>
                  <a:pt x="870156" y="333080"/>
                </a:lnTo>
                <a:lnTo>
                  <a:pt x="867851" y="330775"/>
                </a:lnTo>
                <a:lnTo>
                  <a:pt x="866699" y="330775"/>
                </a:lnTo>
                <a:lnTo>
                  <a:pt x="865546" y="330775"/>
                </a:lnTo>
                <a:lnTo>
                  <a:pt x="863241" y="331927"/>
                </a:lnTo>
                <a:lnTo>
                  <a:pt x="862089" y="331927"/>
                </a:lnTo>
                <a:lnTo>
                  <a:pt x="860936" y="331927"/>
                </a:lnTo>
                <a:lnTo>
                  <a:pt x="859784" y="330775"/>
                </a:lnTo>
                <a:lnTo>
                  <a:pt x="858631" y="329622"/>
                </a:lnTo>
                <a:lnTo>
                  <a:pt x="857479" y="328470"/>
                </a:lnTo>
                <a:lnTo>
                  <a:pt x="858631" y="327317"/>
                </a:lnTo>
                <a:lnTo>
                  <a:pt x="858631" y="327317"/>
                </a:lnTo>
                <a:lnTo>
                  <a:pt x="858631" y="327317"/>
                </a:lnTo>
                <a:lnTo>
                  <a:pt x="859784" y="326165"/>
                </a:lnTo>
                <a:lnTo>
                  <a:pt x="859784" y="325012"/>
                </a:lnTo>
                <a:lnTo>
                  <a:pt x="858631" y="321554"/>
                </a:lnTo>
                <a:lnTo>
                  <a:pt x="858631" y="318097"/>
                </a:lnTo>
                <a:lnTo>
                  <a:pt x="857479" y="316944"/>
                </a:lnTo>
                <a:lnTo>
                  <a:pt x="855174" y="315792"/>
                </a:lnTo>
                <a:lnTo>
                  <a:pt x="849411" y="314639"/>
                </a:lnTo>
                <a:lnTo>
                  <a:pt x="847106" y="313487"/>
                </a:lnTo>
                <a:lnTo>
                  <a:pt x="843648" y="308877"/>
                </a:lnTo>
                <a:lnTo>
                  <a:pt x="841343" y="306572"/>
                </a:lnTo>
                <a:lnTo>
                  <a:pt x="839038" y="305419"/>
                </a:lnTo>
                <a:lnTo>
                  <a:pt x="837886" y="303114"/>
                </a:lnTo>
                <a:lnTo>
                  <a:pt x="843648" y="296199"/>
                </a:lnTo>
                <a:lnTo>
                  <a:pt x="843648" y="292741"/>
                </a:lnTo>
                <a:lnTo>
                  <a:pt x="844801" y="291589"/>
                </a:lnTo>
                <a:lnTo>
                  <a:pt x="845953" y="290436"/>
                </a:lnTo>
                <a:lnTo>
                  <a:pt x="848258" y="289284"/>
                </a:lnTo>
                <a:lnTo>
                  <a:pt x="849411" y="288131"/>
                </a:lnTo>
                <a:lnTo>
                  <a:pt x="850564" y="286979"/>
                </a:lnTo>
                <a:lnTo>
                  <a:pt x="851716" y="285826"/>
                </a:lnTo>
                <a:lnTo>
                  <a:pt x="852869" y="284674"/>
                </a:lnTo>
                <a:lnTo>
                  <a:pt x="855174" y="278911"/>
                </a:lnTo>
                <a:lnTo>
                  <a:pt x="856326" y="273148"/>
                </a:lnTo>
                <a:lnTo>
                  <a:pt x="855174" y="268538"/>
                </a:lnTo>
                <a:lnTo>
                  <a:pt x="851716" y="266233"/>
                </a:lnTo>
                <a:lnTo>
                  <a:pt x="847106" y="263928"/>
                </a:lnTo>
                <a:lnTo>
                  <a:pt x="843648" y="261623"/>
                </a:lnTo>
                <a:lnTo>
                  <a:pt x="843648" y="260471"/>
                </a:lnTo>
                <a:lnTo>
                  <a:pt x="843648" y="259318"/>
                </a:lnTo>
                <a:lnTo>
                  <a:pt x="843648" y="258166"/>
                </a:lnTo>
                <a:lnTo>
                  <a:pt x="843648" y="255861"/>
                </a:lnTo>
                <a:lnTo>
                  <a:pt x="843648" y="254708"/>
                </a:lnTo>
                <a:lnTo>
                  <a:pt x="843648" y="253556"/>
                </a:lnTo>
                <a:lnTo>
                  <a:pt x="843648" y="252403"/>
                </a:lnTo>
                <a:lnTo>
                  <a:pt x="845953" y="248945"/>
                </a:lnTo>
                <a:lnTo>
                  <a:pt x="847106" y="247793"/>
                </a:lnTo>
                <a:lnTo>
                  <a:pt x="854021" y="246640"/>
                </a:lnTo>
                <a:lnTo>
                  <a:pt x="856326" y="245488"/>
                </a:lnTo>
                <a:lnTo>
                  <a:pt x="858631" y="244335"/>
                </a:lnTo>
                <a:lnTo>
                  <a:pt x="859784" y="243183"/>
                </a:lnTo>
                <a:lnTo>
                  <a:pt x="860936" y="240878"/>
                </a:lnTo>
                <a:lnTo>
                  <a:pt x="862089" y="238573"/>
                </a:lnTo>
                <a:lnTo>
                  <a:pt x="860936" y="236268"/>
                </a:lnTo>
                <a:lnTo>
                  <a:pt x="858631" y="235115"/>
                </a:lnTo>
                <a:lnTo>
                  <a:pt x="856326" y="235115"/>
                </a:lnTo>
                <a:lnTo>
                  <a:pt x="854021" y="236268"/>
                </a:lnTo>
                <a:lnTo>
                  <a:pt x="851716" y="236268"/>
                </a:lnTo>
                <a:lnTo>
                  <a:pt x="848258" y="235115"/>
                </a:lnTo>
                <a:lnTo>
                  <a:pt x="847106" y="235115"/>
                </a:lnTo>
                <a:lnTo>
                  <a:pt x="842496" y="236268"/>
                </a:lnTo>
                <a:lnTo>
                  <a:pt x="840191" y="236268"/>
                </a:lnTo>
                <a:lnTo>
                  <a:pt x="837886" y="235115"/>
                </a:lnTo>
                <a:lnTo>
                  <a:pt x="836733" y="232810"/>
                </a:lnTo>
                <a:lnTo>
                  <a:pt x="835581" y="230505"/>
                </a:lnTo>
                <a:lnTo>
                  <a:pt x="835581" y="228200"/>
                </a:lnTo>
                <a:lnTo>
                  <a:pt x="836733" y="227047"/>
                </a:lnTo>
                <a:lnTo>
                  <a:pt x="840191" y="224742"/>
                </a:lnTo>
                <a:lnTo>
                  <a:pt x="841343" y="223590"/>
                </a:lnTo>
                <a:lnTo>
                  <a:pt x="841343" y="222437"/>
                </a:lnTo>
                <a:lnTo>
                  <a:pt x="841343" y="221285"/>
                </a:lnTo>
                <a:lnTo>
                  <a:pt x="840191" y="220132"/>
                </a:lnTo>
                <a:lnTo>
                  <a:pt x="839038" y="216675"/>
                </a:lnTo>
                <a:lnTo>
                  <a:pt x="837886" y="215522"/>
                </a:lnTo>
                <a:lnTo>
                  <a:pt x="835581" y="215522"/>
                </a:lnTo>
                <a:lnTo>
                  <a:pt x="833276" y="215522"/>
                </a:lnTo>
                <a:lnTo>
                  <a:pt x="832123" y="215522"/>
                </a:lnTo>
                <a:lnTo>
                  <a:pt x="830970" y="214370"/>
                </a:lnTo>
                <a:lnTo>
                  <a:pt x="829818" y="213217"/>
                </a:lnTo>
                <a:lnTo>
                  <a:pt x="828665" y="212065"/>
                </a:lnTo>
                <a:lnTo>
                  <a:pt x="828665" y="209760"/>
                </a:lnTo>
                <a:lnTo>
                  <a:pt x="828665" y="207455"/>
                </a:lnTo>
                <a:lnTo>
                  <a:pt x="829818" y="206302"/>
                </a:lnTo>
                <a:lnTo>
                  <a:pt x="830970" y="206302"/>
                </a:lnTo>
                <a:lnTo>
                  <a:pt x="832123" y="205149"/>
                </a:lnTo>
                <a:lnTo>
                  <a:pt x="832123" y="203997"/>
                </a:lnTo>
                <a:lnTo>
                  <a:pt x="832123" y="202844"/>
                </a:lnTo>
                <a:lnTo>
                  <a:pt x="832123" y="199387"/>
                </a:lnTo>
                <a:lnTo>
                  <a:pt x="832123" y="199387"/>
                </a:lnTo>
                <a:lnTo>
                  <a:pt x="833276" y="197082"/>
                </a:lnTo>
                <a:lnTo>
                  <a:pt x="836733" y="194777"/>
                </a:lnTo>
                <a:lnTo>
                  <a:pt x="837886" y="193624"/>
                </a:lnTo>
                <a:lnTo>
                  <a:pt x="837886" y="191319"/>
                </a:lnTo>
                <a:lnTo>
                  <a:pt x="837886" y="189014"/>
                </a:lnTo>
                <a:lnTo>
                  <a:pt x="837886" y="186709"/>
                </a:lnTo>
                <a:lnTo>
                  <a:pt x="840191" y="185556"/>
                </a:lnTo>
                <a:lnTo>
                  <a:pt x="841343" y="185556"/>
                </a:lnTo>
                <a:lnTo>
                  <a:pt x="851716" y="183251"/>
                </a:lnTo>
                <a:lnTo>
                  <a:pt x="852869" y="182099"/>
                </a:lnTo>
                <a:lnTo>
                  <a:pt x="857479" y="178641"/>
                </a:lnTo>
                <a:lnTo>
                  <a:pt x="862089" y="177489"/>
                </a:lnTo>
                <a:lnTo>
                  <a:pt x="865546" y="177489"/>
                </a:lnTo>
                <a:lnTo>
                  <a:pt x="869004" y="178641"/>
                </a:lnTo>
                <a:lnTo>
                  <a:pt x="885139" y="184404"/>
                </a:lnTo>
                <a:lnTo>
                  <a:pt x="908190" y="189014"/>
                </a:lnTo>
                <a:lnTo>
                  <a:pt x="913952" y="189014"/>
                </a:lnTo>
                <a:lnTo>
                  <a:pt x="918562" y="187862"/>
                </a:lnTo>
                <a:lnTo>
                  <a:pt x="920868" y="187862"/>
                </a:lnTo>
                <a:lnTo>
                  <a:pt x="922020" y="187862"/>
                </a:lnTo>
                <a:lnTo>
                  <a:pt x="922020" y="187862"/>
                </a:lnTo>
                <a:lnTo>
                  <a:pt x="923172" y="187862"/>
                </a:lnTo>
                <a:lnTo>
                  <a:pt x="924325" y="189014"/>
                </a:lnTo>
                <a:lnTo>
                  <a:pt x="925478" y="190167"/>
                </a:lnTo>
                <a:lnTo>
                  <a:pt x="927782" y="192472"/>
                </a:lnTo>
                <a:lnTo>
                  <a:pt x="930088" y="193624"/>
                </a:lnTo>
                <a:lnTo>
                  <a:pt x="947376" y="198234"/>
                </a:lnTo>
                <a:lnTo>
                  <a:pt x="949681" y="198234"/>
                </a:lnTo>
                <a:lnTo>
                  <a:pt x="953138" y="197082"/>
                </a:lnTo>
                <a:lnTo>
                  <a:pt x="954291" y="197082"/>
                </a:lnTo>
                <a:lnTo>
                  <a:pt x="956596" y="197082"/>
                </a:lnTo>
                <a:lnTo>
                  <a:pt x="957748" y="197082"/>
                </a:lnTo>
                <a:lnTo>
                  <a:pt x="958901" y="195929"/>
                </a:lnTo>
                <a:lnTo>
                  <a:pt x="962358" y="192472"/>
                </a:lnTo>
                <a:lnTo>
                  <a:pt x="966969" y="189014"/>
                </a:lnTo>
                <a:lnTo>
                  <a:pt x="968121" y="189014"/>
                </a:lnTo>
                <a:lnTo>
                  <a:pt x="968121" y="189014"/>
                </a:lnTo>
                <a:lnTo>
                  <a:pt x="969273" y="187862"/>
                </a:lnTo>
                <a:lnTo>
                  <a:pt x="970426" y="185556"/>
                </a:lnTo>
                <a:lnTo>
                  <a:pt x="971579" y="184404"/>
                </a:lnTo>
                <a:lnTo>
                  <a:pt x="973883" y="184404"/>
                </a:lnTo>
                <a:lnTo>
                  <a:pt x="978494" y="186709"/>
                </a:lnTo>
                <a:lnTo>
                  <a:pt x="980799" y="186709"/>
                </a:lnTo>
                <a:lnTo>
                  <a:pt x="987714" y="184404"/>
                </a:lnTo>
                <a:lnTo>
                  <a:pt x="996934" y="179794"/>
                </a:lnTo>
                <a:lnTo>
                  <a:pt x="999239" y="178641"/>
                </a:lnTo>
                <a:lnTo>
                  <a:pt x="1001544" y="178641"/>
                </a:lnTo>
                <a:lnTo>
                  <a:pt x="1003849" y="180946"/>
                </a:lnTo>
                <a:lnTo>
                  <a:pt x="1005002" y="180946"/>
                </a:lnTo>
                <a:lnTo>
                  <a:pt x="1006154" y="180946"/>
                </a:lnTo>
                <a:lnTo>
                  <a:pt x="1011917" y="179794"/>
                </a:lnTo>
                <a:lnTo>
                  <a:pt x="1013070" y="179794"/>
                </a:lnTo>
                <a:lnTo>
                  <a:pt x="1018832" y="174031"/>
                </a:lnTo>
                <a:lnTo>
                  <a:pt x="1019984" y="172879"/>
                </a:lnTo>
                <a:lnTo>
                  <a:pt x="1019984" y="168269"/>
                </a:lnTo>
                <a:lnTo>
                  <a:pt x="1019984" y="165964"/>
                </a:lnTo>
                <a:lnTo>
                  <a:pt x="1021137" y="164811"/>
                </a:lnTo>
                <a:lnTo>
                  <a:pt x="1023442" y="163659"/>
                </a:lnTo>
                <a:lnTo>
                  <a:pt x="1025747" y="163659"/>
                </a:lnTo>
                <a:lnTo>
                  <a:pt x="1026900" y="163659"/>
                </a:lnTo>
                <a:lnTo>
                  <a:pt x="1028052" y="164811"/>
                </a:lnTo>
                <a:lnTo>
                  <a:pt x="1029205" y="164811"/>
                </a:lnTo>
                <a:lnTo>
                  <a:pt x="1030357" y="163659"/>
                </a:lnTo>
                <a:lnTo>
                  <a:pt x="1031510" y="162506"/>
                </a:lnTo>
                <a:lnTo>
                  <a:pt x="1034968" y="159048"/>
                </a:lnTo>
                <a:lnTo>
                  <a:pt x="1036120" y="157896"/>
                </a:lnTo>
                <a:lnTo>
                  <a:pt x="1036120" y="155591"/>
                </a:lnTo>
                <a:lnTo>
                  <a:pt x="1036120" y="153286"/>
                </a:lnTo>
                <a:lnTo>
                  <a:pt x="1036120" y="150981"/>
                </a:lnTo>
                <a:lnTo>
                  <a:pt x="1038425" y="150981"/>
                </a:lnTo>
                <a:lnTo>
                  <a:pt x="1038425" y="15098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Gill Sans"/>
              <a:buNone/>
            </a:pPr>
            <a:endParaRPr sz="1800">
              <a:solidFill>
                <a:schemeClr val="dk1"/>
              </a:solidFill>
              <a:latin typeface="Calibri"/>
              <a:ea typeface="Calibri"/>
              <a:cs typeface="Calibri"/>
              <a:sym typeface="Calibri"/>
            </a:endParaRPr>
          </a:p>
        </p:txBody>
      </p:sp>
      <p:cxnSp>
        <p:nvCxnSpPr>
          <p:cNvPr id="519" name="Google Shape;519;p14">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504" name="Google Shape;504;p14"/>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dirty="0"/>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Summary </a:t>
            </a:r>
            <a:endParaRPr dirty="0"/>
          </a:p>
        </p:txBody>
      </p:sp>
      <p:sp>
        <p:nvSpPr>
          <p:cNvPr id="530" name="Google Shape;530;p15"/>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p>
            <a:pPr marL="228600" indent="-228600">
              <a:spcBef>
                <a:spcPts val="0"/>
              </a:spcBef>
            </a:pPr>
            <a:r>
              <a:rPr lang="en-US" dirty="0"/>
              <a:t>Out of the 42 countries surveyed</a:t>
            </a:r>
            <a:r>
              <a:rPr lang="en-US" sz="2800" dirty="0">
                <a:solidFill>
                  <a:srgbClr val="6C6463"/>
                </a:solidFill>
                <a:latin typeface="Gill Sans"/>
                <a:ea typeface="Gill Sans"/>
                <a:cs typeface="Gill Sans"/>
                <a:sym typeface="Gill Sans"/>
              </a:rPr>
              <a:t>, only </a:t>
            </a:r>
            <a:r>
              <a:rPr lang="en-US" dirty="0"/>
              <a:t>9 countries were</a:t>
            </a:r>
            <a:r>
              <a:rPr lang="en-US" sz="2800" dirty="0">
                <a:solidFill>
                  <a:srgbClr val="6C6463"/>
                </a:solidFill>
                <a:latin typeface="Gill Sans"/>
                <a:ea typeface="Gill Sans"/>
                <a:cs typeface="Gill Sans"/>
                <a:sym typeface="Gill Sans"/>
              </a:rPr>
              <a:t> found to be outsourcing W&amp;D services through either governments or parastatals holding the contract with the privat</a:t>
            </a:r>
            <a:r>
              <a:rPr lang="en-US" dirty="0"/>
              <a:t>e sector or funding the services</a:t>
            </a:r>
            <a:r>
              <a:rPr lang="en-US" sz="2800" dirty="0">
                <a:solidFill>
                  <a:srgbClr val="6C6463"/>
                </a:solidFill>
                <a:latin typeface="Gill Sans"/>
                <a:ea typeface="Gill Sans"/>
                <a:cs typeface="Gill Sans"/>
                <a:sym typeface="Gill Sans"/>
              </a:rPr>
              <a:t>. </a:t>
            </a:r>
            <a:endParaRPr lang="en-US" dirty="0"/>
          </a:p>
          <a:p>
            <a:pPr marL="228600" lvl="0" indent="-228600" algn="l" rtl="0">
              <a:lnSpc>
                <a:spcPct val="100000"/>
              </a:lnSpc>
              <a:spcBef>
                <a:spcPts val="1200"/>
              </a:spcBef>
              <a:spcAft>
                <a:spcPts val="0"/>
              </a:spcAft>
              <a:buClr>
                <a:srgbClr val="6C6463"/>
              </a:buClr>
              <a:buSzPts val="2800"/>
              <a:buChar char="•"/>
            </a:pPr>
            <a:r>
              <a:rPr lang="en-US" dirty="0"/>
              <a:t>This calls for an in-depth analysis aimed at informing governments on the benefits and challenges posed by outsourcing W&amp;D services.</a:t>
            </a:r>
            <a:endParaRPr dirty="0"/>
          </a:p>
          <a:p>
            <a:pPr marL="228600" lvl="0" indent="-228600" algn="l" rtl="0">
              <a:lnSpc>
                <a:spcPct val="100000"/>
              </a:lnSpc>
              <a:spcBef>
                <a:spcPts val="1200"/>
              </a:spcBef>
              <a:spcAft>
                <a:spcPts val="0"/>
              </a:spcAft>
              <a:buClr>
                <a:srgbClr val="6C6463"/>
              </a:buClr>
              <a:buSzPts val="2800"/>
              <a:buChar char="•"/>
            </a:pPr>
            <a:r>
              <a:rPr lang="en-US" dirty="0">
                <a:latin typeface="Gill Sans"/>
                <a:ea typeface="Gill Sans"/>
                <a:cs typeface="Gill Sans"/>
                <a:sym typeface="Gill Sans"/>
              </a:rPr>
              <a:t>Advocacy efforts on this topic can provide governments with the relevant information to support decision-making on outsourcing of W&amp;D services to the private sector.</a:t>
            </a:r>
            <a:endParaRPr dirty="0">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657D2D-60CA-7290-F7AF-B3707EC31126}"/>
              </a:ext>
            </a:extLst>
          </p:cNvPr>
          <p:cNvSpPr>
            <a:spLocks noGrp="1"/>
          </p:cNvSpPr>
          <p:nvPr>
            <p:ph type="title" idx="4294967295"/>
          </p:nvPr>
        </p:nvSpPr>
        <p:spPr>
          <a:xfrm>
            <a:off x="617220" y="6397238"/>
            <a:ext cx="6075317"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solidFill>
                <a:effectLst/>
                <a:uLnTx/>
                <a:uFillTx/>
                <a:latin typeface="Arial"/>
                <a:ea typeface="Arial"/>
                <a:cs typeface="Arial"/>
                <a:sym typeface="Arial"/>
              </a:rPr>
              <a:t>USAID GLOBAL HEALTH SUPPLY CHAIN PROGRAM</a:t>
            </a:r>
            <a:r>
              <a:rPr kumimoji="0" lang="en-US" sz="1200" b="1" i="0" u="none" strike="noStrike" kern="0" cap="none" spc="0" normalizeH="0" baseline="0" noProof="0" dirty="0">
                <a:ln>
                  <a:noFill/>
                </a:ln>
                <a:solidFill>
                  <a:srgbClr val="6C6463"/>
                </a:solidFill>
                <a:effectLst/>
                <a:uLnTx/>
                <a:uFillTx/>
                <a:latin typeface="Arial"/>
                <a:ea typeface="Arial"/>
                <a:cs typeface="Arial"/>
                <a:sym typeface="Arial"/>
              </a:rPr>
              <a:t>-</a:t>
            </a:r>
            <a:r>
              <a:rPr kumimoji="0" lang="en-US" sz="1200" b="0" i="0" u="none" strike="noStrike" kern="1200" cap="none" spc="0" normalizeH="0" baseline="0" noProof="0" dirty="0">
                <a:ln>
                  <a:noFill/>
                </a:ln>
                <a:solidFill>
                  <a:srgbClr val="6C6463"/>
                </a:solidFill>
                <a:effectLst/>
                <a:uLnTx/>
                <a:uFillTx/>
                <a:latin typeface="+mn-lt"/>
                <a:ea typeface="+mn-ea"/>
                <a:cs typeface="+mn-cs"/>
                <a:sym typeface="Arial"/>
              </a:rPr>
              <a:t>Procurement </a:t>
            </a:r>
            <a:r>
              <a:rPr kumimoji="0" lang="en-US" sz="1200" b="0" i="0" u="none" strike="noStrike" kern="0" cap="none" spc="0" normalizeH="0" baseline="0" noProof="0" dirty="0">
                <a:ln>
                  <a:noFill/>
                </a:ln>
                <a:solidFill>
                  <a:srgbClr val="6C6463"/>
                </a:solidFill>
                <a:effectLst/>
                <a:uLnTx/>
                <a:uFillTx/>
                <a:latin typeface="Arial"/>
                <a:ea typeface="Arial"/>
                <a:cs typeface="Arial"/>
                <a:sym typeface="Arial"/>
              </a:rPr>
              <a:t>and Supply Management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BA0C2F"/>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C68D60A7-CF80-05EF-1BA6-6242DD0EF21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94" t="16139" r="32036" b="41028"/>
          <a:stretch/>
        </p:blipFill>
        <p:spPr>
          <a:xfrm>
            <a:off x="722670" y="250723"/>
            <a:ext cx="10854813" cy="4621564"/>
          </a:xfrm>
          <a:prstGeom prst="rect">
            <a:avLst/>
          </a:prstGeom>
        </p:spPr>
      </p:pic>
      <p:sp>
        <p:nvSpPr>
          <p:cNvPr id="4" name="Rectangle 3">
            <a:extLst>
              <a:ext uri="{FF2B5EF4-FFF2-40B4-BE49-F238E27FC236}">
                <a16:creationId xmlns:a16="http://schemas.microsoft.com/office/drawing/2014/main" id="{014BF49E-41F4-6DEF-CBAF-2E3C4041B362}"/>
              </a:ext>
              <a:ext uri="{C183D7F6-B498-43B3-948B-1728B52AA6E4}">
                <adec:decorative xmlns:adec="http://schemas.microsoft.com/office/drawing/2017/decorative" val="1"/>
              </a:ext>
            </a:extLst>
          </p:cNvPr>
          <p:cNvSpPr/>
          <p:nvPr/>
        </p:nvSpPr>
        <p:spPr>
          <a:xfrm>
            <a:off x="1470581" y="1777444"/>
            <a:ext cx="4468306" cy="16515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2" name="TextBox 1">
            <a:extLst>
              <a:ext uri="{FF2B5EF4-FFF2-40B4-BE49-F238E27FC236}">
                <a16:creationId xmlns:a16="http://schemas.microsoft.com/office/drawing/2014/main" id="{A61F1563-9966-3FD5-D72A-EB2666661508}"/>
              </a:ext>
            </a:extLst>
          </p:cNvPr>
          <p:cNvSpPr txBox="1"/>
          <p:nvPr/>
        </p:nvSpPr>
        <p:spPr>
          <a:xfrm>
            <a:off x="578019" y="2382897"/>
            <a:ext cx="5148875" cy="861774"/>
          </a:xfrm>
          <a:prstGeom prst="rect">
            <a:avLst/>
          </a:prstGeom>
          <a:noFill/>
        </p:spPr>
        <p:txBody>
          <a:bodyPr wrap="square" lIns="91440" tIns="45720" rIns="91440" bIns="4572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Gill Sans MT"/>
                <a:ea typeface="+mn-ea"/>
                <a:cs typeface="+mn-cs"/>
              </a:rPr>
              <a:t>Jessicah</a:t>
            </a:r>
            <a:r>
              <a:rPr kumimoji="0" lang="en-US" sz="1600" b="0" i="0" u="none" strike="noStrike" kern="1200" cap="none" spc="0" normalizeH="0" baseline="0" noProof="0" dirty="0">
                <a:ln>
                  <a:noFill/>
                </a:ln>
                <a:solidFill>
                  <a:srgbClr val="FFFFFF"/>
                </a:solidFill>
                <a:effectLst/>
                <a:uLnTx/>
                <a:uFillTx/>
                <a:latin typeface="Gill Sans MT"/>
                <a:ea typeface="+mn-ea"/>
                <a:cs typeface="+mn-cs"/>
              </a:rPr>
              <a:t> Zulu, </a:t>
            </a:r>
            <a:r>
              <a:rPr kumimoji="0" lang="en-US" sz="1600" b="0" i="0" u="none" strike="noStrike" kern="1200" cap="none" spc="0" normalizeH="0" baseline="0" noProof="0" dirty="0">
                <a:ln>
                  <a:noFill/>
                </a:ln>
                <a:solidFill>
                  <a:srgbClr val="FFFFFF"/>
                </a:solidFill>
                <a:effectLst/>
                <a:uLnTx/>
                <a:uFillTx/>
                <a:latin typeface="Gill Sans MT"/>
                <a:ea typeface="+mn-ea"/>
                <a:cs typeface="+mn-cs"/>
                <a:hlinkClick r:id="rId4" tooltip="email Jessicah Zulu">
                  <a:extLst>
                    <a:ext uri="{A12FA001-AC4F-418D-AE19-62706E023703}">
                      <ahyp:hlinkClr xmlns:ahyp="http://schemas.microsoft.com/office/drawing/2018/hyperlinkcolor" val="tx"/>
                    </a:ext>
                  </a:extLst>
                </a:hlinkClick>
              </a:rPr>
              <a:t>jzulu@ghsc-psm.org</a:t>
            </a:r>
            <a:endParaRPr kumimoji="0" lang="en-US" sz="1600" b="0"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a:ea typeface="+mn-ea"/>
                <a:cs typeface="+mn-cs"/>
              </a:rPr>
              <a:t>     Carina Ahuja, </a:t>
            </a:r>
            <a:r>
              <a:rPr kumimoji="0" lang="en-US" sz="1600" b="0" i="0" u="none" strike="noStrike" kern="1200" cap="none" spc="0" normalizeH="0" baseline="0" noProof="0" dirty="0">
                <a:ln>
                  <a:noFill/>
                </a:ln>
                <a:solidFill>
                  <a:srgbClr val="FFFFFF"/>
                </a:solidFill>
                <a:effectLst/>
                <a:uLnTx/>
                <a:uFillTx/>
                <a:latin typeface="Gill Sans MT"/>
                <a:ea typeface="+mn-ea"/>
                <a:cs typeface="+mn-cs"/>
                <a:hlinkClick r:id="rId5" tooltip="email Carina Ahuja ">
                  <a:extLst>
                    <a:ext uri="{A12FA001-AC4F-418D-AE19-62706E023703}">
                      <ahyp:hlinkClr xmlns:ahyp="http://schemas.microsoft.com/office/drawing/2018/hyperlinkcolor" val="tx"/>
                    </a:ext>
                  </a:extLst>
                </a:hlinkClick>
              </a:rPr>
              <a:t>cahuja@chemonics.com</a:t>
            </a:r>
            <a:r>
              <a:rPr kumimoji="0" lang="en-US" sz="1600" b="0" i="0" u="none" strike="noStrike" kern="1200" cap="none" spc="0" normalizeH="0" baseline="0" noProof="0" dirty="0">
                <a:ln>
                  <a:noFill/>
                </a:ln>
                <a:solidFill>
                  <a:srgbClr val="FFFFFF"/>
                </a:solidFill>
                <a:effectLst/>
                <a:uLnTx/>
                <a:uFillTx/>
                <a:latin typeface="Gill Sans MT"/>
                <a:ea typeface="+mn-ea"/>
                <a:cs typeface="+mn-cs"/>
              </a:rPr>
              <a:t> </a:t>
            </a:r>
            <a:endParaRPr lang="en-US" sz="1600" b="0" i="0" u="none" strike="noStrike" kern="1200" cap="none" spc="0" normalizeH="0" baseline="0" noProof="0" dirty="0">
              <a:ln>
                <a:noFill/>
              </a:ln>
              <a:solidFill>
                <a:srgbClr val="FFFFFF"/>
              </a:solidFill>
              <a:effectLst/>
              <a:uLnTx/>
              <a:uFillTx/>
              <a:latin typeface="Gill Sans MT"/>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ill Sans MT"/>
                <a:ea typeface="+mn-ea"/>
                <a:cs typeface="+mn-cs"/>
              </a:rPr>
              <a:t>          Jaya </a:t>
            </a:r>
            <a:r>
              <a:rPr kumimoji="0" lang="en-US" sz="1600" b="0" i="0" u="none" strike="noStrike" kern="1200" cap="none" spc="0" normalizeH="0" baseline="0" noProof="0" dirty="0" err="1">
                <a:ln>
                  <a:noFill/>
                </a:ln>
                <a:solidFill>
                  <a:srgbClr val="FFFFFF"/>
                </a:solidFill>
                <a:effectLst/>
                <a:uLnTx/>
                <a:uFillTx/>
                <a:latin typeface="Gill Sans MT"/>
                <a:ea typeface="+mn-ea"/>
                <a:cs typeface="+mn-cs"/>
              </a:rPr>
              <a:t>Chimnani</a:t>
            </a:r>
            <a:r>
              <a:rPr kumimoji="0" lang="en-US" sz="1600" b="0" i="0" u="none" strike="noStrike" kern="1200" cap="none" spc="0" normalizeH="0" baseline="0" noProof="0" dirty="0">
                <a:ln>
                  <a:noFill/>
                </a:ln>
                <a:solidFill>
                  <a:srgbClr val="FFFFFF"/>
                </a:solidFill>
                <a:effectLst/>
                <a:uLnTx/>
                <a:uFillTx/>
                <a:latin typeface="Gill Sans MT"/>
                <a:ea typeface="+mn-ea"/>
                <a:cs typeface="+mn-cs"/>
              </a:rPr>
              <a:t>, </a:t>
            </a:r>
            <a:r>
              <a:rPr kumimoji="0" lang="en-US" sz="1600" b="0" i="0" u="none" strike="noStrike" kern="1200" cap="none" spc="0" normalizeH="0" baseline="0" noProof="0" dirty="0">
                <a:ln>
                  <a:noFill/>
                </a:ln>
                <a:solidFill>
                  <a:srgbClr val="FFFFFF"/>
                </a:solidFill>
                <a:effectLst/>
                <a:uLnTx/>
                <a:uFillTx/>
                <a:latin typeface="Gill Sans MT"/>
                <a:ea typeface="+mn-ea"/>
                <a:cs typeface="+mn-cs"/>
                <a:hlinkClick r:id="rId6" tooltip="email Jaya Chimnani ">
                  <a:extLst>
                    <a:ext uri="{A12FA001-AC4F-418D-AE19-62706E023703}">
                      <ahyp:hlinkClr xmlns:ahyp="http://schemas.microsoft.com/office/drawing/2018/hyperlinkcolor" val="tx"/>
                    </a:ext>
                  </a:extLst>
                </a:hlinkClick>
              </a:rPr>
              <a:t>jchimnani@ghsc-psm.org</a:t>
            </a:r>
            <a:r>
              <a:rPr kumimoji="0" lang="en-US" sz="1600" b="0" i="0" u="none" strike="noStrike" kern="1200" cap="none" spc="0" normalizeH="0" baseline="0" noProof="0" dirty="0">
                <a:ln>
                  <a:noFill/>
                </a:ln>
                <a:solidFill>
                  <a:srgbClr val="FFFFFF"/>
                </a:solidFill>
                <a:effectLst/>
                <a:uLnTx/>
                <a:uFillTx/>
                <a:latin typeface="Gill Sans MT"/>
                <a:ea typeface="+mn-ea"/>
                <a:cs typeface="+mn-cs"/>
              </a:rPr>
              <a:t>  </a:t>
            </a:r>
            <a:endParaRPr lang="en-US" sz="1600" b="0" i="0" u="none" strike="noStrike" kern="1200" cap="none" spc="0" normalizeH="0" baseline="0" noProof="0" dirty="0">
              <a:ln>
                <a:noFill/>
              </a:ln>
              <a:solidFill>
                <a:srgbClr val="FFFFFF"/>
              </a:solidFill>
              <a:effectLst/>
              <a:uLnTx/>
              <a:uFillTx/>
              <a:latin typeface="Gill Sans MT"/>
              <a:ea typeface="+mn-ea"/>
              <a:cs typeface="+mn-cs"/>
            </a:endParaRPr>
          </a:p>
        </p:txBody>
      </p:sp>
      <p:pic>
        <p:nvPicPr>
          <p:cNvPr id="5" name="Graphic 4">
            <a:extLst>
              <a:ext uri="{FF2B5EF4-FFF2-40B4-BE49-F238E27FC236}">
                <a16:creationId xmlns:a16="http://schemas.microsoft.com/office/drawing/2014/main" id="{28C95E0B-9FBF-AC15-307C-3D6D1F271A4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4707" y="1894950"/>
            <a:ext cx="592187" cy="628078"/>
          </a:xfrm>
          <a:prstGeom prst="rect">
            <a:avLst/>
          </a:prstGeom>
        </p:spPr>
      </p:pic>
      <p:sp>
        <p:nvSpPr>
          <p:cNvPr id="8" name="TextBox 7">
            <a:extLst>
              <a:ext uri="{FF2B5EF4-FFF2-40B4-BE49-F238E27FC236}">
                <a16:creationId xmlns:a16="http://schemas.microsoft.com/office/drawing/2014/main" id="{9F9F28B1-38D3-DF9F-626F-55952926C1DA}"/>
              </a:ext>
            </a:extLst>
          </p:cNvPr>
          <p:cNvSpPr txBox="1"/>
          <p:nvPr/>
        </p:nvSpPr>
        <p:spPr>
          <a:xfrm>
            <a:off x="617220" y="4956999"/>
            <a:ext cx="10768051" cy="1379865"/>
          </a:xfrm>
          <a:prstGeom prst="rect">
            <a:avLst/>
          </a:prstGeom>
          <a:noFill/>
        </p:spPr>
        <p:txBody>
          <a:bodyPr wrap="square" rtlCol="0">
            <a:spAutoFit/>
          </a:bodyPr>
          <a:lstStyle/>
          <a:p>
            <a:r>
              <a:rPr lang="en-US" sz="1200" dirty="0">
                <a:solidFill>
                  <a:srgbClr val="6C6463"/>
                </a:solidFill>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dirty="0">
                <a:solidFill>
                  <a:srgbClr val="6C6463"/>
                </a:solidFill>
                <a:hlinkClick r:id="rId9" tooltip="U S AID Global Health Supply Chain Program"/>
              </a:rPr>
              <a:t>ghsupplychain.org</a:t>
            </a:r>
            <a:r>
              <a:rPr lang="en-US" sz="1200" dirty="0">
                <a:solidFill>
                  <a:srgbClr val="6C6463"/>
                </a:solidFill>
              </a:rPr>
              <a:t>.</a:t>
            </a:r>
          </a:p>
          <a:p>
            <a:pPr>
              <a:spcBef>
                <a:spcPts val="1400"/>
              </a:spcBef>
            </a:pPr>
            <a:r>
              <a:rPr lang="en-US" sz="1200" dirty="0">
                <a:solidFill>
                  <a:srgbClr val="6C6463"/>
                </a:solidFill>
              </a:rPr>
              <a:t>The views expressed in this presentation do not necessarily reflect the views of USAID or the U.S. government.</a:t>
            </a:r>
          </a:p>
        </p:txBody>
      </p:sp>
    </p:spTree>
    <p:extLst>
      <p:ext uri="{BB962C8B-B14F-4D97-AF65-F5344CB8AC3E}">
        <p14:creationId xmlns:p14="http://schemas.microsoft.com/office/powerpoint/2010/main" val="365463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Outline</a:t>
            </a:r>
            <a:endParaRPr dirty="0"/>
          </a:p>
        </p:txBody>
      </p:sp>
      <p:sp>
        <p:nvSpPr>
          <p:cNvPr id="262" name="Google Shape;262;p2"/>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1400"/>
              <a:buFont typeface="Arial"/>
              <a:buChar char="•"/>
            </a:pPr>
            <a:r>
              <a:rPr lang="en-US" dirty="0">
                <a:latin typeface="Gill Sans"/>
                <a:ea typeface="Gill Sans"/>
                <a:cs typeface="Gill Sans"/>
                <a:sym typeface="Gill Sans"/>
              </a:rPr>
              <a:t>Overview</a:t>
            </a:r>
            <a:endParaRPr dirty="0"/>
          </a:p>
          <a:p>
            <a:pPr marL="342900" lvl="0" indent="-342900" algn="l" rtl="0">
              <a:lnSpc>
                <a:spcPct val="100000"/>
              </a:lnSpc>
              <a:spcBef>
                <a:spcPts val="1200"/>
              </a:spcBef>
              <a:spcAft>
                <a:spcPts val="0"/>
              </a:spcAft>
              <a:buSzPts val="1400"/>
              <a:buFont typeface="Arial"/>
              <a:buChar char="•"/>
            </a:pPr>
            <a:r>
              <a:rPr lang="en-US" dirty="0">
                <a:latin typeface="Gill Sans"/>
                <a:ea typeface="Gill Sans"/>
                <a:cs typeface="Gill Sans"/>
                <a:sym typeface="Gill Sans"/>
              </a:rPr>
              <a:t>Outsourcing data inputs</a:t>
            </a:r>
            <a:endParaRPr dirty="0"/>
          </a:p>
          <a:p>
            <a:pPr marL="342900" lvl="0" indent="-342900" algn="l" rtl="0">
              <a:lnSpc>
                <a:spcPct val="100000"/>
              </a:lnSpc>
              <a:spcBef>
                <a:spcPts val="1200"/>
              </a:spcBef>
              <a:spcAft>
                <a:spcPts val="0"/>
              </a:spcAft>
              <a:buSzPts val="1400"/>
              <a:buFont typeface="Arial"/>
              <a:buChar char="•"/>
            </a:pPr>
            <a:r>
              <a:rPr lang="en-US" dirty="0">
                <a:latin typeface="Gill Sans"/>
                <a:ea typeface="Gill Sans"/>
                <a:cs typeface="Gill Sans"/>
                <a:sym typeface="Gill Sans"/>
              </a:rPr>
              <a:t>Methodology</a:t>
            </a:r>
            <a:endParaRPr dirty="0"/>
          </a:p>
          <a:p>
            <a:pPr marL="342900" lvl="0" indent="-342900" algn="l" rtl="0">
              <a:lnSpc>
                <a:spcPct val="100000"/>
              </a:lnSpc>
              <a:spcBef>
                <a:spcPts val="1200"/>
              </a:spcBef>
              <a:spcAft>
                <a:spcPts val="0"/>
              </a:spcAft>
              <a:buSzPts val="1400"/>
              <a:buFont typeface="Arial"/>
              <a:buChar char="•"/>
            </a:pPr>
            <a:r>
              <a:rPr lang="en-US" dirty="0">
                <a:latin typeface="Gill Sans"/>
                <a:ea typeface="Gill Sans"/>
                <a:cs typeface="Gill Sans"/>
                <a:sym typeface="Gill Sans"/>
              </a:rPr>
              <a:t>Key findings: outsourcing warehousing and distribution (W&amp;D) services</a:t>
            </a:r>
            <a:endParaRPr dirty="0"/>
          </a:p>
          <a:p>
            <a:pPr marL="342900" lvl="0" indent="-342900" algn="l" rtl="0">
              <a:lnSpc>
                <a:spcPct val="100000"/>
              </a:lnSpc>
              <a:spcBef>
                <a:spcPts val="1200"/>
              </a:spcBef>
              <a:spcAft>
                <a:spcPts val="0"/>
              </a:spcAft>
              <a:buSzPts val="1400"/>
              <a:buFont typeface="Arial"/>
              <a:buChar char="•"/>
            </a:pPr>
            <a:r>
              <a:rPr lang="en-US" dirty="0">
                <a:latin typeface="Gill Sans"/>
                <a:ea typeface="Gill Sans"/>
                <a:cs typeface="Gill Sans"/>
                <a:sym typeface="Gill Sans"/>
              </a:rPr>
              <a:t>Summary</a:t>
            </a:r>
            <a:endParaRPr dirty="0"/>
          </a:p>
          <a:p>
            <a:pPr marL="342900" lvl="0" indent="-342900" algn="l" rtl="0">
              <a:lnSpc>
                <a:spcPct val="100000"/>
              </a:lnSpc>
              <a:spcBef>
                <a:spcPts val="1200"/>
              </a:spcBef>
              <a:spcAft>
                <a:spcPts val="0"/>
              </a:spcAft>
              <a:buSzPts val="1400"/>
              <a:buFont typeface="Arial"/>
              <a:buChar char="•"/>
            </a:pPr>
            <a:r>
              <a:rPr lang="en-US" dirty="0">
                <a:latin typeface="Gill Sans"/>
                <a:ea typeface="Gill Sans"/>
                <a:cs typeface="Gill Sans"/>
                <a:sym typeface="Gill Sans"/>
              </a:rPr>
              <a:t>Contact information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72"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Overview</a:t>
            </a:r>
            <a:endParaRPr dirty="0"/>
          </a:p>
        </p:txBody>
      </p:sp>
      <p:sp>
        <p:nvSpPr>
          <p:cNvPr id="268" name="Google Shape;268;p3">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70" name="Google Shape;270;p3"/>
          <p:cNvSpPr txBox="1"/>
          <p:nvPr/>
        </p:nvSpPr>
        <p:spPr>
          <a:xfrm>
            <a:off x="617220" y="3382254"/>
            <a:ext cx="5135880" cy="223612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1600"/>
              <a:buFont typeface="Arial"/>
              <a:buNone/>
            </a:pPr>
            <a:r>
              <a:rPr lang="en-US" sz="1600" dirty="0">
                <a:solidFill>
                  <a:schemeClr val="accent6"/>
                </a:solidFill>
                <a:latin typeface="Gill Sans"/>
                <a:ea typeface="Gill Sans"/>
                <a:cs typeface="Gill Sans"/>
                <a:sym typeface="Gill Sans"/>
              </a:rPr>
              <a:t>The USAID Global Health Supply Chain Program-Procurement and Supply Management (GHSC-PSM) project conducted an analysis</a:t>
            </a:r>
            <a:r>
              <a:rPr lang="en-US" sz="1600" baseline="30000" dirty="0">
                <a:solidFill>
                  <a:schemeClr val="accent6"/>
                </a:solidFill>
                <a:latin typeface="Gill Sans"/>
                <a:ea typeface="Gill Sans"/>
                <a:cs typeface="Gill Sans"/>
                <a:sym typeface="Gill Sans"/>
              </a:rPr>
              <a:t>1</a:t>
            </a:r>
            <a:r>
              <a:rPr lang="en-US" sz="1600" dirty="0">
                <a:solidFill>
                  <a:schemeClr val="accent6"/>
                </a:solidFill>
                <a:latin typeface="Gill Sans"/>
                <a:ea typeface="Gill Sans"/>
                <a:cs typeface="Gill Sans"/>
                <a:sym typeface="Gill Sans"/>
              </a:rPr>
              <a:t> to better understand where governments and parastatals are outsourcing warehousing and distribution (W&amp;D) services, through government funding or holding contracts with private sector entities for health logistics services. </a:t>
            </a:r>
            <a:endParaRPr dirty="0"/>
          </a:p>
        </p:txBody>
      </p:sp>
      <p:sp>
        <p:nvSpPr>
          <p:cNvPr id="274" name="Google Shape;274;p3"/>
          <p:cNvSpPr txBox="1"/>
          <p:nvPr/>
        </p:nvSpPr>
        <p:spPr>
          <a:xfrm>
            <a:off x="609600" y="5894248"/>
            <a:ext cx="115824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aseline="30000" dirty="0">
                <a:solidFill>
                  <a:srgbClr val="514B4A"/>
                </a:solidFill>
                <a:latin typeface="Gill Sans"/>
                <a:ea typeface="Gill Sans"/>
                <a:cs typeface="Gill Sans"/>
                <a:sym typeface="Gill Sans"/>
              </a:rPr>
              <a:t>1</a:t>
            </a:r>
            <a:r>
              <a:rPr lang="en-US" sz="1100" dirty="0">
                <a:solidFill>
                  <a:srgbClr val="514B4A"/>
                </a:solidFill>
                <a:latin typeface="Gill Sans"/>
                <a:ea typeface="Gill Sans"/>
                <a:cs typeface="Gill Sans"/>
                <a:sym typeface="Gill Sans"/>
              </a:rPr>
              <a:t> The Office of HIV/AIDS and Population and Reproductive Health funded the assessment, but all health areas were incorporated/considered within the analysis. </a:t>
            </a:r>
            <a:endParaRPr dirty="0"/>
          </a:p>
        </p:txBody>
      </p:sp>
      <p:sp>
        <p:nvSpPr>
          <p:cNvPr id="275" name="Google Shape;275;p3"/>
          <p:cNvSpPr txBox="1"/>
          <p:nvPr/>
        </p:nvSpPr>
        <p:spPr>
          <a:xfrm>
            <a:off x="6548041" y="3384140"/>
            <a:ext cx="4764122" cy="275395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1600"/>
              <a:buFont typeface="Arial"/>
              <a:buNone/>
            </a:pPr>
            <a:r>
              <a:rPr lang="en-US" sz="1600" dirty="0">
                <a:solidFill>
                  <a:schemeClr val="accent6"/>
                </a:solidFill>
                <a:latin typeface="Gill Sans"/>
                <a:ea typeface="Gill Sans"/>
                <a:cs typeface="Gill Sans"/>
                <a:sym typeface="Gill Sans"/>
              </a:rPr>
              <a:t>The data collected informs global stakeholders and national entities about health supply chain services being outsourced by governments and parastatal organizations; this information supports technical and programmatic decision-making regarding public health supply chains.</a:t>
            </a:r>
            <a:endParaRPr dirty="0"/>
          </a:p>
        </p:txBody>
      </p:sp>
      <p:cxnSp>
        <p:nvCxnSpPr>
          <p:cNvPr id="269" name="Google Shape;269;p3">
            <a:extLst>
              <a:ext uri="{C183D7F6-B498-43B3-948B-1728B52AA6E4}">
                <adec:decorative xmlns:adec="http://schemas.microsoft.com/office/drawing/2017/decorative" val="1"/>
              </a:ext>
            </a:extLst>
          </p:cNvPr>
          <p:cNvCxnSpPr/>
          <p:nvPr/>
        </p:nvCxnSpPr>
        <p:spPr>
          <a:xfrm>
            <a:off x="6100105" y="2130734"/>
            <a:ext cx="0" cy="3621137"/>
          </a:xfrm>
          <a:prstGeom prst="straightConnector1">
            <a:avLst/>
          </a:prstGeom>
          <a:noFill/>
          <a:ln w="9525" cap="flat" cmpd="sng">
            <a:solidFill>
              <a:schemeClr val="dk1"/>
            </a:solidFill>
            <a:prstDash val="solid"/>
            <a:miter lim="800000"/>
            <a:headEnd type="none" w="sm" len="sm"/>
            <a:tailEnd type="none" w="sm" len="sm"/>
          </a:ln>
        </p:spPr>
      </p:cxnSp>
      <p:cxnSp>
        <p:nvCxnSpPr>
          <p:cNvPr id="271" name="Google Shape;271;p3">
            <a:extLst>
              <a:ext uri="{C183D7F6-B498-43B3-948B-1728B52AA6E4}">
                <adec:decorative xmlns:adec="http://schemas.microsoft.com/office/drawing/2017/decorative" val="1"/>
              </a:ext>
            </a:extLst>
          </p:cNvPr>
          <p:cNvCxnSpPr/>
          <p:nvPr/>
        </p:nvCxnSpPr>
        <p:spPr>
          <a:xfrm rot="10800000">
            <a:off x="617220" y="2130734"/>
            <a:ext cx="10965180" cy="0"/>
          </a:xfrm>
          <a:prstGeom prst="straightConnector1">
            <a:avLst/>
          </a:prstGeom>
          <a:noFill/>
          <a:ln w="9525" cap="flat" cmpd="sng">
            <a:solidFill>
              <a:schemeClr val="dk1"/>
            </a:solidFill>
            <a:prstDash val="solid"/>
            <a:miter lim="800000"/>
            <a:headEnd type="none" w="sm" len="sm"/>
            <a:tailEnd type="none" w="sm" len="sm"/>
          </a:ln>
        </p:spPr>
      </p:cxnSp>
      <p:pic>
        <p:nvPicPr>
          <p:cNvPr id="276" name="Google Shape;276;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24632" y="2354980"/>
            <a:ext cx="1041911" cy="797713"/>
          </a:xfrm>
          <a:prstGeom prst="rect">
            <a:avLst/>
          </a:prstGeom>
          <a:noFill/>
          <a:ln>
            <a:noFill/>
          </a:ln>
        </p:spPr>
      </p:pic>
      <p:pic>
        <p:nvPicPr>
          <p:cNvPr id="277" name="Google Shape;277;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351767" y="2385413"/>
            <a:ext cx="742460" cy="787459"/>
          </a:xfrm>
          <a:prstGeom prst="rect">
            <a:avLst/>
          </a:prstGeom>
          <a:noFill/>
          <a:ln>
            <a:noFill/>
          </a:ln>
        </p:spPr>
      </p:pic>
      <p:sp>
        <p:nvSpPr>
          <p:cNvPr id="273" name="Google Shape;273;p3"/>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Outsourcing data inputs</a:t>
            </a:r>
            <a:endParaRPr dirty="0"/>
          </a:p>
        </p:txBody>
      </p:sp>
      <p:sp>
        <p:nvSpPr>
          <p:cNvPr id="285" name="Google Shape;285;p4">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288" name="Google Shape;288;p4"/>
          <p:cNvSpPr txBox="1"/>
          <p:nvPr/>
        </p:nvSpPr>
        <p:spPr>
          <a:xfrm>
            <a:off x="4762485" y="1680307"/>
            <a:ext cx="2674650" cy="400110"/>
          </a:xfrm>
          <a:prstGeom prst="rect">
            <a:avLst/>
          </a:prstGeom>
          <a:noFill/>
          <a:ln>
            <a:noFill/>
          </a:ln>
        </p:spPr>
        <p:txBody>
          <a:bodyPr spcFirstLastPara="1" wrap="square" lIns="91425" tIns="45700" rIns="91425" bIns="45700" anchor="t" anchorCtr="0">
            <a:spAutoFit/>
          </a:bodyPr>
          <a:lstStyle/>
          <a:p>
            <a:pPr marL="457189" marR="0" lvl="1" indent="0" algn="l" rtl="0">
              <a:spcBef>
                <a:spcPts val="0"/>
              </a:spcBef>
              <a:spcAft>
                <a:spcPts val="0"/>
              </a:spcAft>
              <a:buNone/>
            </a:pPr>
            <a:r>
              <a:rPr lang="en-US" sz="2000" b="0" i="0" u="none" strike="noStrike" cap="none" dirty="0">
                <a:solidFill>
                  <a:schemeClr val="accent6"/>
                </a:solidFill>
                <a:latin typeface="Gill Sans"/>
                <a:ea typeface="Gill Sans"/>
                <a:cs typeface="Gill Sans"/>
                <a:sym typeface="Gill Sans"/>
              </a:rPr>
              <a:t>Data includes:</a:t>
            </a:r>
            <a:endParaRPr dirty="0"/>
          </a:p>
        </p:txBody>
      </p:sp>
      <p:sp>
        <p:nvSpPr>
          <p:cNvPr id="286" name="Google Shape;286;p4"/>
          <p:cNvSpPr txBox="1"/>
          <p:nvPr/>
        </p:nvSpPr>
        <p:spPr>
          <a:xfrm>
            <a:off x="397844" y="3590460"/>
            <a:ext cx="2550186" cy="2236123"/>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accent6"/>
              </a:buClr>
              <a:buSzPts val="1600"/>
              <a:buFont typeface="Arial"/>
              <a:buNone/>
            </a:pPr>
            <a:r>
              <a:rPr lang="en-US" sz="1600" b="0" i="0" u="none" strike="noStrike" cap="none" dirty="0">
                <a:solidFill>
                  <a:schemeClr val="accent6"/>
                </a:solidFill>
                <a:latin typeface="Gill Sans"/>
                <a:ea typeface="Gill Sans"/>
                <a:cs typeface="Gill Sans"/>
                <a:sym typeface="Gill Sans"/>
              </a:rPr>
              <a:t>Fiscal Year 2022 or calendar year 2022 data</a:t>
            </a:r>
            <a:endParaRPr dirty="0"/>
          </a:p>
        </p:txBody>
      </p:sp>
      <p:sp>
        <p:nvSpPr>
          <p:cNvPr id="289" name="Google Shape;289;p4"/>
          <p:cNvSpPr txBox="1"/>
          <p:nvPr/>
        </p:nvSpPr>
        <p:spPr>
          <a:xfrm>
            <a:off x="3275579" y="3590460"/>
            <a:ext cx="2550186" cy="2236123"/>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accent6"/>
              </a:buClr>
              <a:buSzPts val="1600"/>
              <a:buFont typeface="Arial"/>
              <a:buNone/>
            </a:pPr>
            <a:r>
              <a:rPr lang="en-US" sz="1600" b="0" i="0" u="none" strike="noStrike" cap="none" dirty="0">
                <a:solidFill>
                  <a:schemeClr val="accent6"/>
                </a:solidFill>
                <a:latin typeface="Gill Sans"/>
                <a:ea typeface="Gill Sans"/>
                <a:cs typeface="Gill Sans"/>
                <a:sym typeface="Gill Sans"/>
              </a:rPr>
              <a:t>All relevant health/disease areas</a:t>
            </a:r>
            <a:endParaRPr dirty="0"/>
          </a:p>
        </p:txBody>
      </p:sp>
      <p:sp>
        <p:nvSpPr>
          <p:cNvPr id="290" name="Google Shape;290;p4"/>
          <p:cNvSpPr txBox="1"/>
          <p:nvPr/>
        </p:nvSpPr>
        <p:spPr>
          <a:xfrm>
            <a:off x="5876363" y="3433885"/>
            <a:ext cx="2792726" cy="2886564"/>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accent6"/>
              </a:buClr>
              <a:buSzPts val="1600"/>
              <a:buFont typeface="Arial"/>
              <a:buNone/>
            </a:pPr>
            <a:r>
              <a:rPr lang="en-US" sz="1600" b="0" i="0" u="none" strike="noStrike" cap="none" dirty="0">
                <a:solidFill>
                  <a:schemeClr val="accent6"/>
                </a:solidFill>
                <a:latin typeface="Gill Sans"/>
                <a:ea typeface="Gill Sans"/>
                <a:cs typeface="Gill Sans"/>
                <a:sym typeface="Gill Sans"/>
              </a:rPr>
              <a:t>Where country governments and parastatals are outsourcing warehousing and distribution services. </a:t>
            </a:r>
            <a:endParaRPr sz="1600" b="0" i="0" u="none" strike="noStrike" cap="none" dirty="0">
              <a:solidFill>
                <a:schemeClr val="accent6"/>
              </a:solidFill>
              <a:latin typeface="Gill Sans"/>
              <a:ea typeface="Gill Sans"/>
              <a:cs typeface="Gill Sans"/>
              <a:sym typeface="Gill Sans"/>
            </a:endParaRPr>
          </a:p>
          <a:p>
            <a:pPr marL="457200" marR="0" lvl="1" indent="0" algn="l" rtl="0">
              <a:lnSpc>
                <a:spcPct val="90000"/>
              </a:lnSpc>
              <a:spcBef>
                <a:spcPts val="500"/>
              </a:spcBef>
              <a:spcAft>
                <a:spcPts val="0"/>
              </a:spcAft>
              <a:buClr>
                <a:schemeClr val="accent6"/>
              </a:buClr>
              <a:buSzPts val="1600"/>
              <a:buFont typeface="Arial"/>
              <a:buNone/>
            </a:pPr>
            <a:r>
              <a:rPr lang="en-US" sz="1600" b="0" i="0" u="none" strike="noStrike" cap="none" dirty="0">
                <a:solidFill>
                  <a:schemeClr val="accent6"/>
                </a:solidFill>
                <a:latin typeface="Gill Sans"/>
                <a:ea typeface="Gill Sans"/>
                <a:cs typeface="Gill Sans"/>
                <a:sym typeface="Gill Sans"/>
              </a:rPr>
              <a:t>The analysis considered outsourcing where either the government or parastatals funded the services or held the contracts with private sector service providers. </a:t>
            </a:r>
            <a:endParaRPr sz="1600" b="0" i="0" u="none" strike="noStrike" cap="none" dirty="0">
              <a:solidFill>
                <a:schemeClr val="accent6"/>
              </a:solidFill>
              <a:latin typeface="Gill Sans"/>
              <a:ea typeface="Gill Sans"/>
              <a:cs typeface="Gill Sans"/>
              <a:sym typeface="Gill Sans"/>
            </a:endParaRPr>
          </a:p>
        </p:txBody>
      </p:sp>
      <p:sp>
        <p:nvSpPr>
          <p:cNvPr id="291" name="Google Shape;291;p4"/>
          <p:cNvSpPr txBox="1"/>
          <p:nvPr/>
        </p:nvSpPr>
        <p:spPr>
          <a:xfrm>
            <a:off x="8978797" y="3590460"/>
            <a:ext cx="2550186" cy="2236123"/>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accent6"/>
              </a:buClr>
              <a:buSzPts val="1600"/>
              <a:buFont typeface="Arial"/>
              <a:buNone/>
            </a:pPr>
            <a:r>
              <a:rPr lang="en-US" sz="1600" b="0" i="0" u="none" strike="noStrike" cap="none" dirty="0">
                <a:solidFill>
                  <a:schemeClr val="accent6"/>
                </a:solidFill>
                <a:latin typeface="Gill Sans"/>
                <a:ea typeface="Gill Sans"/>
                <a:cs typeface="Gill Sans"/>
                <a:sym typeface="Gill Sans"/>
              </a:rPr>
              <a:t>Supply chain level(s) where outsourcing is taking place</a:t>
            </a:r>
            <a:endParaRPr dirty="0"/>
          </a:p>
        </p:txBody>
      </p:sp>
      <p:cxnSp>
        <p:nvCxnSpPr>
          <p:cNvPr id="287" name="Google Shape;287;p4">
            <a:extLst>
              <a:ext uri="{C183D7F6-B498-43B3-948B-1728B52AA6E4}">
                <adec:decorative xmlns:adec="http://schemas.microsoft.com/office/drawing/2017/decorative" val="1"/>
              </a:ext>
            </a:extLst>
          </p:cNvPr>
          <p:cNvCxnSpPr/>
          <p:nvPr/>
        </p:nvCxnSpPr>
        <p:spPr>
          <a:xfrm rot="10800000">
            <a:off x="617220" y="2130734"/>
            <a:ext cx="10965180" cy="0"/>
          </a:xfrm>
          <a:prstGeom prst="straightConnector1">
            <a:avLst/>
          </a:prstGeom>
          <a:noFill/>
          <a:ln w="9525" cap="flat" cmpd="sng">
            <a:solidFill>
              <a:schemeClr val="dk1"/>
            </a:solidFill>
            <a:prstDash val="solid"/>
            <a:miter lim="800000"/>
            <a:headEnd type="none" w="sm" len="sm"/>
            <a:tailEnd type="none" w="sm" len="sm"/>
          </a:ln>
        </p:spPr>
      </p:cxnSp>
      <p:cxnSp>
        <p:nvCxnSpPr>
          <p:cNvPr id="292" name="Google Shape;292;p4">
            <a:extLst>
              <a:ext uri="{C183D7F6-B498-43B3-948B-1728B52AA6E4}">
                <adec:decorative xmlns:adec="http://schemas.microsoft.com/office/drawing/2017/decorative" val="1"/>
              </a:ext>
            </a:extLst>
          </p:cNvPr>
          <p:cNvCxnSpPr/>
          <p:nvPr/>
        </p:nvCxnSpPr>
        <p:spPr>
          <a:xfrm>
            <a:off x="3140089" y="2130734"/>
            <a:ext cx="0" cy="3621137"/>
          </a:xfrm>
          <a:prstGeom prst="straightConnector1">
            <a:avLst/>
          </a:prstGeom>
          <a:noFill/>
          <a:ln w="9525" cap="flat" cmpd="sng">
            <a:solidFill>
              <a:schemeClr val="dk1"/>
            </a:solidFill>
            <a:prstDash val="solid"/>
            <a:miter lim="800000"/>
            <a:headEnd type="none" w="sm" len="sm"/>
            <a:tailEnd type="none" w="sm" len="sm"/>
          </a:ln>
        </p:spPr>
      </p:cxnSp>
      <p:cxnSp>
        <p:nvCxnSpPr>
          <p:cNvPr id="293" name="Google Shape;293;p4">
            <a:extLst>
              <a:ext uri="{C183D7F6-B498-43B3-948B-1728B52AA6E4}">
                <adec:decorative xmlns:adec="http://schemas.microsoft.com/office/drawing/2017/decorative" val="1"/>
              </a:ext>
            </a:extLst>
          </p:cNvPr>
          <p:cNvCxnSpPr/>
          <p:nvPr/>
        </p:nvCxnSpPr>
        <p:spPr>
          <a:xfrm>
            <a:off x="6100106" y="2130734"/>
            <a:ext cx="0" cy="3621137"/>
          </a:xfrm>
          <a:prstGeom prst="straightConnector1">
            <a:avLst/>
          </a:prstGeom>
          <a:noFill/>
          <a:ln w="9525" cap="flat" cmpd="sng">
            <a:solidFill>
              <a:schemeClr val="dk1"/>
            </a:solidFill>
            <a:prstDash val="solid"/>
            <a:miter lim="800000"/>
            <a:headEnd type="none" w="sm" len="sm"/>
            <a:tailEnd type="none" w="sm" len="sm"/>
          </a:ln>
        </p:spPr>
      </p:cxnSp>
      <p:cxnSp>
        <p:nvCxnSpPr>
          <p:cNvPr id="294" name="Google Shape;294;p4">
            <a:extLst>
              <a:ext uri="{C183D7F6-B498-43B3-948B-1728B52AA6E4}">
                <adec:decorative xmlns:adec="http://schemas.microsoft.com/office/drawing/2017/decorative" val="1"/>
              </a:ext>
            </a:extLst>
          </p:cNvPr>
          <p:cNvCxnSpPr/>
          <p:nvPr/>
        </p:nvCxnSpPr>
        <p:spPr>
          <a:xfrm>
            <a:off x="8890440" y="2130734"/>
            <a:ext cx="0" cy="3621137"/>
          </a:xfrm>
          <a:prstGeom prst="straightConnector1">
            <a:avLst/>
          </a:prstGeom>
          <a:noFill/>
          <a:ln w="9525" cap="flat" cmpd="sng">
            <a:solidFill>
              <a:schemeClr val="dk1"/>
            </a:solidFill>
            <a:prstDash val="solid"/>
            <a:miter lim="800000"/>
            <a:headEnd type="none" w="sm" len="sm"/>
            <a:tailEnd type="none" w="sm" len="sm"/>
          </a:ln>
        </p:spPr>
      </p:cxnSp>
      <p:pic>
        <p:nvPicPr>
          <p:cNvPr id="295" name="Google Shape;295;p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32938" y="2374490"/>
            <a:ext cx="2391481" cy="1340680"/>
          </a:xfrm>
          <a:prstGeom prst="rect">
            <a:avLst/>
          </a:prstGeom>
          <a:noFill/>
          <a:ln>
            <a:noFill/>
          </a:ln>
        </p:spPr>
      </p:pic>
      <p:pic>
        <p:nvPicPr>
          <p:cNvPr id="296" name="Google Shape;296;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3727" y="2654305"/>
            <a:ext cx="1039446" cy="816706"/>
          </a:xfrm>
          <a:prstGeom prst="rect">
            <a:avLst/>
          </a:prstGeom>
          <a:noFill/>
          <a:ln>
            <a:noFill/>
          </a:ln>
        </p:spPr>
      </p:pic>
      <p:pic>
        <p:nvPicPr>
          <p:cNvPr id="297" name="Google Shape;297;p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563325" y="2612658"/>
            <a:ext cx="871154" cy="871154"/>
          </a:xfrm>
          <a:prstGeom prst="rect">
            <a:avLst/>
          </a:prstGeom>
          <a:noFill/>
          <a:ln>
            <a:noFill/>
          </a:ln>
        </p:spPr>
      </p:pic>
      <p:pic>
        <p:nvPicPr>
          <p:cNvPr id="298" name="Google Shape;298;p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895618" y="2674431"/>
            <a:ext cx="843933" cy="816706"/>
          </a:xfrm>
          <a:prstGeom prst="rect">
            <a:avLst/>
          </a:prstGeom>
          <a:noFill/>
          <a:ln>
            <a:noFill/>
          </a:ln>
        </p:spPr>
      </p:pic>
      <p:sp>
        <p:nvSpPr>
          <p:cNvPr id="284" name="Google Shape;284;p4"/>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Title"/>
          <p:cNvSpPr txBox="1">
            <a:spLocks noGrp="1"/>
          </p:cNvSpPr>
          <p:nvPr>
            <p:ph type="title"/>
          </p:nvPr>
        </p:nvSpPr>
        <p:spPr>
          <a:xfrm>
            <a:off x="569513" y="35304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Methodology</a:t>
            </a:r>
            <a:endParaRPr dirty="0"/>
          </a:p>
        </p:txBody>
      </p:sp>
      <p:sp>
        <p:nvSpPr>
          <p:cNvPr id="307" name="Google Shape;307;p5"/>
          <p:cNvSpPr txBox="1"/>
          <p:nvPr/>
        </p:nvSpPr>
        <p:spPr>
          <a:xfrm>
            <a:off x="588367" y="1065558"/>
            <a:ext cx="1017466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6C6463"/>
                </a:solidFill>
                <a:latin typeface="Gill Sans"/>
                <a:ea typeface="Gill Sans"/>
                <a:cs typeface="Gill Sans"/>
                <a:sym typeface="Gill Sans"/>
              </a:rPr>
              <a:t>Data Disclaimer: Some of the information may not be up to date, may be missing in some cases, and may not be completely accurate as validation was limited to the data that the project was able to obtain from in-country counterparts and government officials.</a:t>
            </a:r>
            <a:endParaRPr dirty="0"/>
          </a:p>
        </p:txBody>
      </p:sp>
      <p:sp>
        <p:nvSpPr>
          <p:cNvPr id="306" name="Google Shape;306;p5">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08" name="Google Shape;308;p5"/>
          <p:cNvSpPr txBox="1"/>
          <p:nvPr/>
        </p:nvSpPr>
        <p:spPr>
          <a:xfrm>
            <a:off x="423614" y="1795178"/>
            <a:ext cx="2942115" cy="369332"/>
          </a:xfrm>
          <a:prstGeom prst="rect">
            <a:avLst/>
          </a:prstGeom>
          <a:noFill/>
          <a:ln>
            <a:noFill/>
          </a:ln>
        </p:spPr>
        <p:txBody>
          <a:bodyPr spcFirstLastPara="1" wrap="square" lIns="91425" tIns="45700" rIns="91425" bIns="45700" anchor="t" anchorCtr="0">
            <a:spAutoFit/>
          </a:bodyPr>
          <a:lstStyle/>
          <a:p>
            <a:pPr marL="457189" marR="0" lvl="1" indent="0" algn="ctr" rtl="0">
              <a:spcBef>
                <a:spcPts val="0"/>
              </a:spcBef>
              <a:spcAft>
                <a:spcPts val="0"/>
              </a:spcAft>
              <a:buNone/>
            </a:pPr>
            <a:r>
              <a:rPr lang="en-US" sz="1800" b="0" i="0" u="none" strike="noStrike" cap="none" dirty="0">
                <a:solidFill>
                  <a:schemeClr val="accent6"/>
                </a:solidFill>
                <a:latin typeface="Gill Sans"/>
                <a:ea typeface="Gill Sans"/>
                <a:cs typeface="Gill Sans"/>
                <a:sym typeface="Gill Sans"/>
              </a:rPr>
              <a:t>Scope</a:t>
            </a:r>
            <a:endParaRPr dirty="0"/>
          </a:p>
        </p:txBody>
      </p:sp>
      <p:sp>
        <p:nvSpPr>
          <p:cNvPr id="309" name="Google Shape;309;p5"/>
          <p:cNvSpPr txBox="1"/>
          <p:nvPr/>
        </p:nvSpPr>
        <p:spPr>
          <a:xfrm>
            <a:off x="0" y="2748252"/>
            <a:ext cx="3733729" cy="2976280"/>
          </a:xfrm>
          <a:prstGeom prst="rect">
            <a:avLst/>
          </a:prstGeom>
          <a:noFill/>
          <a:ln>
            <a:noFill/>
          </a:ln>
        </p:spPr>
        <p:txBody>
          <a:bodyPr spcFirstLastPara="1" wrap="square" lIns="91425" tIns="45700" rIns="91425" bIns="45700" anchor="t" anchorCtr="0">
            <a:normAutofit/>
          </a:bodyPr>
          <a:lstStyle/>
          <a:p>
            <a:pPr marL="685800" lvl="1" indent="-228600">
              <a:lnSpc>
                <a:spcPct val="90000"/>
              </a:lnSpc>
              <a:buClr>
                <a:schemeClr val="accent6"/>
              </a:buClr>
              <a:buSzPts val="1200"/>
              <a:buFont typeface="Arial"/>
              <a:buChar char="•"/>
            </a:pPr>
            <a:r>
              <a:rPr lang="en-US" sz="1200" b="0" i="0" u="none" strike="noStrike" cap="none" dirty="0">
                <a:solidFill>
                  <a:schemeClr val="accent6"/>
                </a:solidFill>
                <a:latin typeface="Gill Sans"/>
                <a:ea typeface="Gill Sans"/>
                <a:cs typeface="Gill Sans"/>
                <a:sym typeface="Gill Sans"/>
              </a:rPr>
              <a:t>Selected </a:t>
            </a:r>
            <a:r>
              <a:rPr lang="en-US" sz="1200" dirty="0">
                <a:solidFill>
                  <a:schemeClr val="accent6"/>
                </a:solidFill>
                <a:latin typeface="Gill Sans"/>
                <a:ea typeface="Gill Sans"/>
                <a:cs typeface="Gill Sans"/>
                <a:sym typeface="Gill Sans"/>
              </a:rPr>
              <a:t>42</a:t>
            </a:r>
            <a:r>
              <a:rPr lang="en-US" sz="1200" b="0" i="0" u="none" strike="noStrike" cap="none" dirty="0">
                <a:solidFill>
                  <a:schemeClr val="accent6"/>
                </a:solidFill>
                <a:latin typeface="Gill Sans"/>
                <a:ea typeface="Gill Sans"/>
                <a:cs typeface="Gill Sans"/>
                <a:sym typeface="Gill Sans"/>
              </a:rPr>
              <a:t> countries based on GHSC-PSM’s presence and local contract engagements. Countries included:</a:t>
            </a:r>
            <a:r>
              <a:rPr lang="en-US" sz="1200" dirty="0">
                <a:solidFill>
                  <a:schemeClr val="accent6"/>
                </a:solidFill>
                <a:latin typeface="Gill Sans"/>
                <a:ea typeface="Gill Sans"/>
                <a:cs typeface="Gill Sans"/>
                <a:sym typeface="Gill Sans"/>
              </a:rPr>
              <a:t> </a:t>
            </a:r>
            <a:r>
              <a:rPr lang="en-US" sz="1200" b="0" i="0" u="none" strike="noStrike" cap="none" dirty="0">
                <a:solidFill>
                  <a:schemeClr val="accent6"/>
                </a:solidFill>
                <a:latin typeface="Gill Sans"/>
                <a:ea typeface="Gill Sans"/>
                <a:cs typeface="Gill Sans"/>
                <a:sym typeface="Gill Sans"/>
              </a:rPr>
              <a:t>Angola, Benin, Botswana, Burkina Faso, Burundi, Cambodia, Cameroon, Colombia, Cote D’Ivoire, Democratic Republic of the Congo, Eswatini, </a:t>
            </a:r>
            <a:r>
              <a:rPr lang="en-US" sz="1200" dirty="0">
                <a:solidFill>
                  <a:schemeClr val="accent6"/>
                </a:solidFill>
                <a:latin typeface="Gill Sans"/>
                <a:ea typeface="Gill Sans"/>
                <a:cs typeface="Gill Sans"/>
                <a:sym typeface="Gill Sans"/>
              </a:rPr>
              <a:t>Ethiopia</a:t>
            </a:r>
            <a:r>
              <a:rPr lang="en-US" sz="1200" b="0" i="0" u="none" strike="noStrike" cap="none" dirty="0">
                <a:solidFill>
                  <a:schemeClr val="accent6"/>
                </a:solidFill>
                <a:latin typeface="Gill Sans"/>
                <a:ea typeface="Gill Sans"/>
                <a:cs typeface="Gill Sans"/>
                <a:sym typeface="Gill Sans"/>
              </a:rPr>
              <a:t>, Ghana, Guinea, Indonesia, Kenya, Kyrgyzstan, Lesotho, Liberia, Madagascar, </a:t>
            </a:r>
            <a:r>
              <a:rPr lang="en-US" sz="1200" dirty="0">
                <a:solidFill>
                  <a:schemeClr val="accent6"/>
                </a:solidFill>
                <a:latin typeface="Gill Sans"/>
                <a:ea typeface="Gill Sans"/>
                <a:cs typeface="Gill Sans"/>
                <a:sym typeface="Gill Sans"/>
              </a:rPr>
              <a:t>Malawi, Mali</a:t>
            </a:r>
            <a:r>
              <a:rPr lang="en-US" sz="1200" b="0" i="0" u="none" strike="noStrike" cap="none" dirty="0">
                <a:solidFill>
                  <a:schemeClr val="accent6"/>
                </a:solidFill>
                <a:latin typeface="Gill Sans"/>
                <a:ea typeface="Gill Sans"/>
                <a:cs typeface="Gill Sans"/>
                <a:sym typeface="Gill Sans"/>
              </a:rPr>
              <a:t>, Mozambique, Myanmar, Namibia, Nepal, Nigeria, Pakistan, Panama, Philippines, Laos, Thailand,  Rwanda, Senegal, Sierra Leone, South Sudan, Sudan*, Tanzania, Uganda, Vietnam, Zambia, and Zimbabwe. </a:t>
            </a:r>
            <a:r>
              <a:rPr lang="en-US" sz="1100" b="0" i="0" u="none" strike="noStrike" cap="none" dirty="0">
                <a:solidFill>
                  <a:schemeClr val="accent6"/>
                </a:solidFill>
                <a:latin typeface="Gill Sans"/>
                <a:ea typeface="Gill Sans"/>
                <a:cs typeface="Gill Sans"/>
                <a:sym typeface="Gill Sans"/>
              </a:rPr>
              <a:t>  </a:t>
            </a:r>
            <a:endParaRPr lang="en-US" dirty="0">
              <a:solidFill>
                <a:schemeClr val="accent6"/>
              </a:solidFill>
            </a:endParaRPr>
          </a:p>
        </p:txBody>
      </p:sp>
      <p:sp>
        <p:nvSpPr>
          <p:cNvPr id="317" name="Google Shape;317;p5"/>
          <p:cNvSpPr txBox="1"/>
          <p:nvPr/>
        </p:nvSpPr>
        <p:spPr>
          <a:xfrm>
            <a:off x="609600" y="5894248"/>
            <a:ext cx="115824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dirty="0">
                <a:solidFill>
                  <a:srgbClr val="514B4A"/>
                </a:solidFill>
                <a:latin typeface="Gill Sans"/>
                <a:ea typeface="Gill Sans"/>
                <a:cs typeface="Gill Sans"/>
                <a:sym typeface="Gill Sans"/>
              </a:rPr>
              <a:t>*The GHSC-PSM project does not have a presence in Sudan nor a Non-Field Office (NFO) project.</a:t>
            </a:r>
            <a:endParaRPr dirty="0"/>
          </a:p>
        </p:txBody>
      </p:sp>
      <p:sp>
        <p:nvSpPr>
          <p:cNvPr id="312" name="Google Shape;312;p5"/>
          <p:cNvSpPr txBox="1"/>
          <p:nvPr/>
        </p:nvSpPr>
        <p:spPr>
          <a:xfrm>
            <a:off x="4378444" y="1795178"/>
            <a:ext cx="2210455" cy="369332"/>
          </a:xfrm>
          <a:prstGeom prst="rect">
            <a:avLst/>
          </a:prstGeom>
          <a:noFill/>
          <a:ln>
            <a:noFill/>
          </a:ln>
        </p:spPr>
        <p:txBody>
          <a:bodyPr spcFirstLastPara="1" wrap="square" lIns="91425" tIns="45700" rIns="91425" bIns="45700" anchor="t" anchorCtr="0">
            <a:spAutoFit/>
          </a:bodyPr>
          <a:lstStyle/>
          <a:p>
            <a:pPr marL="457189" marR="0" lvl="1" indent="0" algn="ctr" rtl="0">
              <a:spcBef>
                <a:spcPts val="0"/>
              </a:spcBef>
              <a:spcAft>
                <a:spcPts val="0"/>
              </a:spcAft>
              <a:buNone/>
            </a:pPr>
            <a:r>
              <a:rPr lang="en-US" sz="1800" b="0" i="0" u="none" strike="noStrike" cap="none" dirty="0">
                <a:solidFill>
                  <a:schemeClr val="accent6"/>
                </a:solidFill>
                <a:latin typeface="Gill Sans"/>
                <a:ea typeface="Gill Sans"/>
                <a:cs typeface="Gill Sans"/>
                <a:sym typeface="Gill Sans"/>
              </a:rPr>
              <a:t>Data Collection</a:t>
            </a:r>
            <a:endParaRPr dirty="0"/>
          </a:p>
        </p:txBody>
      </p:sp>
      <p:sp>
        <p:nvSpPr>
          <p:cNvPr id="313" name="Google Shape;313;p5"/>
          <p:cNvSpPr txBox="1"/>
          <p:nvPr/>
        </p:nvSpPr>
        <p:spPr>
          <a:xfrm>
            <a:off x="4214565" y="2748252"/>
            <a:ext cx="3115649" cy="2995094"/>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Developed questions in coordination with USAID to assess government and parastatal outsourcing efforts at the central, sub-national, and facility level. </a:t>
            </a:r>
            <a:endParaRPr dirty="0"/>
          </a:p>
          <a:p>
            <a:pPr marL="228600" marR="0" lvl="0" indent="-228600" algn="l" rtl="0">
              <a:lnSpc>
                <a:spcPct val="90000"/>
              </a:lnSpc>
              <a:spcBef>
                <a:spcPts val="100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Once the data was circulated, GHSC-PSM established deadlines and engaged in ongoing follow up with GHSC-PSM countries to obtain pending data or clarify input as needed. Project office POCs (e.g., logistics specialists, commodity procurement managers) were responsible for obtaining data from in-country counterparts and government officials as relevant. </a:t>
            </a:r>
            <a:endParaRPr dirty="0"/>
          </a:p>
          <a:p>
            <a:pPr marL="228600" marR="0" lvl="0" indent="-228600" algn="l" rtl="0">
              <a:lnSpc>
                <a:spcPct val="90000"/>
              </a:lnSpc>
              <a:spcBef>
                <a:spcPts val="100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Where an NFO project was in place, the data collected was primarily facilitated through other Chemonics presence projects. </a:t>
            </a:r>
            <a:endParaRPr sz="2800" dirty="0">
              <a:solidFill>
                <a:schemeClr val="accent6"/>
              </a:solidFill>
              <a:latin typeface="Gill Sans"/>
              <a:ea typeface="Gill Sans"/>
              <a:cs typeface="Gill Sans"/>
              <a:sym typeface="Gill Sans"/>
            </a:endParaRPr>
          </a:p>
        </p:txBody>
      </p:sp>
      <p:sp>
        <p:nvSpPr>
          <p:cNvPr id="315" name="Google Shape;315;p5"/>
          <p:cNvSpPr txBox="1"/>
          <p:nvPr/>
        </p:nvSpPr>
        <p:spPr>
          <a:xfrm>
            <a:off x="7759149" y="1795178"/>
            <a:ext cx="3236328" cy="369332"/>
          </a:xfrm>
          <a:prstGeom prst="rect">
            <a:avLst/>
          </a:prstGeom>
          <a:noFill/>
          <a:ln>
            <a:noFill/>
          </a:ln>
        </p:spPr>
        <p:txBody>
          <a:bodyPr spcFirstLastPara="1" wrap="square" lIns="91425" tIns="45700" rIns="91425" bIns="45700" anchor="t" anchorCtr="0">
            <a:spAutoFit/>
          </a:bodyPr>
          <a:lstStyle/>
          <a:p>
            <a:pPr marL="457189" marR="0" lvl="1" indent="0" algn="ctr" rtl="0">
              <a:spcBef>
                <a:spcPts val="0"/>
              </a:spcBef>
              <a:spcAft>
                <a:spcPts val="0"/>
              </a:spcAft>
              <a:buNone/>
            </a:pPr>
            <a:r>
              <a:rPr lang="en-US" sz="1800" b="0" i="0" u="none" strike="noStrike" cap="none" dirty="0">
                <a:solidFill>
                  <a:schemeClr val="accent6"/>
                </a:solidFill>
                <a:latin typeface="Gill Sans"/>
                <a:ea typeface="Gill Sans"/>
                <a:cs typeface="Gill Sans"/>
                <a:sym typeface="Gill Sans"/>
              </a:rPr>
              <a:t>Data analysis/Validation </a:t>
            </a:r>
            <a:endParaRPr dirty="0"/>
          </a:p>
        </p:txBody>
      </p:sp>
      <p:sp>
        <p:nvSpPr>
          <p:cNvPr id="316" name="Google Shape;316;p5"/>
          <p:cNvSpPr txBox="1"/>
          <p:nvPr/>
        </p:nvSpPr>
        <p:spPr>
          <a:xfrm>
            <a:off x="7712593" y="2746828"/>
            <a:ext cx="3733729" cy="3601299"/>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GHSC-PSM validated the data by supply chain level to verify that information was complete and concise. </a:t>
            </a:r>
            <a:endParaRPr dirty="0"/>
          </a:p>
          <a:p>
            <a:pPr marL="228600" marR="0" lvl="0" indent="-228600" algn="l" rtl="0">
              <a:lnSpc>
                <a:spcPct val="90000"/>
              </a:lnSpc>
              <a:spcBef>
                <a:spcPts val="100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The review included ensuring that when an affirmative response was provided, all associated responses were also provided (i.e., if contracted services are being engaged, then inputs for private sector entity names, # of warehouses involved, level to which distribution occurs, etc. were all indicated).</a:t>
            </a:r>
            <a:endParaRPr dirty="0"/>
          </a:p>
          <a:p>
            <a:pPr marL="228600" marR="0" lvl="0" indent="-228600" algn="l" rtl="0">
              <a:lnSpc>
                <a:spcPct val="90000"/>
              </a:lnSpc>
              <a:spcBef>
                <a:spcPts val="1000"/>
              </a:spcBef>
              <a:spcAft>
                <a:spcPts val="0"/>
              </a:spcAft>
              <a:buClr>
                <a:schemeClr val="accent6"/>
              </a:buClr>
              <a:buSzPts val="1200"/>
              <a:buFont typeface="Arial"/>
              <a:buChar char="•"/>
            </a:pPr>
            <a:r>
              <a:rPr lang="en-US" sz="1200" dirty="0">
                <a:solidFill>
                  <a:schemeClr val="accent6"/>
                </a:solidFill>
                <a:latin typeface="Gill Sans"/>
                <a:ea typeface="Gill Sans"/>
                <a:cs typeface="Gill Sans"/>
                <a:sym typeface="Gill Sans"/>
              </a:rPr>
              <a:t>GHSC-PSM posted a request to International Association of Public Health Logisticians (IAPHL), asking members to share details of countries where governments and/or parastatals may be outsourcing supply chain services. Based on the responses received, GHSC-PSM reached out to project offices to follow up on the details provided.</a:t>
            </a:r>
            <a:r>
              <a:rPr lang="en-US" sz="1100" dirty="0">
                <a:solidFill>
                  <a:schemeClr val="accent6"/>
                </a:solidFill>
                <a:latin typeface="Gill Sans"/>
                <a:ea typeface="Gill Sans"/>
                <a:cs typeface="Gill Sans"/>
                <a:sym typeface="Gill Sans"/>
              </a:rPr>
              <a:t> </a:t>
            </a:r>
            <a:endParaRPr dirty="0"/>
          </a:p>
        </p:txBody>
      </p:sp>
      <p:cxnSp>
        <p:nvCxnSpPr>
          <p:cNvPr id="310" name="Google Shape;310;p5">
            <a:extLst>
              <a:ext uri="{C183D7F6-B498-43B3-948B-1728B52AA6E4}">
                <adec:decorative xmlns:adec="http://schemas.microsoft.com/office/drawing/2017/decorative" val="1"/>
              </a:ext>
            </a:extLst>
          </p:cNvPr>
          <p:cNvCxnSpPr/>
          <p:nvPr/>
        </p:nvCxnSpPr>
        <p:spPr>
          <a:xfrm>
            <a:off x="4052078" y="2503609"/>
            <a:ext cx="0" cy="3248262"/>
          </a:xfrm>
          <a:prstGeom prst="straightConnector1">
            <a:avLst/>
          </a:prstGeom>
          <a:noFill/>
          <a:ln w="9525" cap="flat" cmpd="sng">
            <a:solidFill>
              <a:schemeClr val="dk1"/>
            </a:solidFill>
            <a:prstDash val="solid"/>
            <a:miter lim="800000"/>
            <a:headEnd type="none" w="sm" len="sm"/>
            <a:tailEnd type="none" w="sm" len="sm"/>
          </a:ln>
        </p:spPr>
      </p:cxnSp>
      <p:cxnSp>
        <p:nvCxnSpPr>
          <p:cNvPr id="311" name="Google Shape;311;p5">
            <a:extLst>
              <a:ext uri="{C183D7F6-B498-43B3-948B-1728B52AA6E4}">
                <adec:decorative xmlns:adec="http://schemas.microsoft.com/office/drawing/2017/decorative" val="1"/>
              </a:ext>
            </a:extLst>
          </p:cNvPr>
          <p:cNvCxnSpPr/>
          <p:nvPr/>
        </p:nvCxnSpPr>
        <p:spPr>
          <a:xfrm rot="10800000">
            <a:off x="569513" y="2503609"/>
            <a:ext cx="11012887" cy="0"/>
          </a:xfrm>
          <a:prstGeom prst="straightConnector1">
            <a:avLst/>
          </a:prstGeom>
          <a:noFill/>
          <a:ln w="9525" cap="flat" cmpd="sng">
            <a:solidFill>
              <a:schemeClr val="dk1"/>
            </a:solidFill>
            <a:prstDash val="solid"/>
            <a:miter lim="800000"/>
            <a:headEnd type="none" w="sm" len="sm"/>
            <a:tailEnd type="none" w="sm" len="sm"/>
          </a:ln>
        </p:spPr>
      </p:cxnSp>
      <p:cxnSp>
        <p:nvCxnSpPr>
          <p:cNvPr id="314" name="Google Shape;314;p5">
            <a:extLst>
              <a:ext uri="{C183D7F6-B498-43B3-948B-1728B52AA6E4}">
                <adec:decorative xmlns:adec="http://schemas.microsoft.com/office/drawing/2017/decorative" val="1"/>
              </a:ext>
            </a:extLst>
          </p:cNvPr>
          <p:cNvCxnSpPr/>
          <p:nvPr/>
        </p:nvCxnSpPr>
        <p:spPr>
          <a:xfrm>
            <a:off x="7419335" y="2503609"/>
            <a:ext cx="0" cy="3248262"/>
          </a:xfrm>
          <a:prstGeom prst="straightConnector1">
            <a:avLst/>
          </a:prstGeom>
          <a:noFill/>
          <a:ln w="9525" cap="flat" cmpd="sng">
            <a:solidFill>
              <a:schemeClr val="dk1"/>
            </a:solidFill>
            <a:prstDash val="solid"/>
            <a:miter lim="800000"/>
            <a:headEnd type="none" w="sm" len="sm"/>
            <a:tailEnd type="none" w="sm" len="sm"/>
          </a:ln>
        </p:spPr>
      </p:cxnSp>
      <p:sp>
        <p:nvSpPr>
          <p:cNvPr id="305" name="Google Shape;305;p5"/>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Title"/>
          <p:cNvSpPr txBox="1">
            <a:spLocks noGrp="1"/>
          </p:cNvSpPr>
          <p:nvPr>
            <p:ph type="title"/>
          </p:nvPr>
        </p:nvSpPr>
        <p:spPr>
          <a:xfrm>
            <a:off x="634423" y="2414588"/>
            <a:ext cx="10515600" cy="28527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2"/>
              </a:buClr>
              <a:buSzPts val="6000"/>
              <a:buFont typeface="Gill Sans"/>
              <a:buNone/>
            </a:pPr>
            <a:r>
              <a:rPr lang="en-US" dirty="0"/>
              <a:t>Key findings: outsourcing W&amp;D services.</a:t>
            </a:r>
            <a:endParaRPr dirty="0"/>
          </a:p>
        </p:txBody>
      </p:sp>
      <p:pic>
        <p:nvPicPr>
          <p:cNvPr id="323" name="Google Shape;323;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2926" y="964915"/>
            <a:ext cx="777925" cy="7448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Findings: government &amp; parastatal outsourcing </a:t>
            </a:r>
            <a:endParaRPr dirty="0"/>
          </a:p>
        </p:txBody>
      </p:sp>
      <p:sp>
        <p:nvSpPr>
          <p:cNvPr id="331" name="Google Shape;331;p7">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32" name="Google Shape;332;p7">
            <a:extLst>
              <a:ext uri="{C183D7F6-B498-43B3-948B-1728B52AA6E4}">
                <adec:decorative xmlns:adec="http://schemas.microsoft.com/office/drawing/2017/decorative" val="1"/>
              </a:ext>
            </a:extLst>
          </p:cNvPr>
          <p:cNvSpPr/>
          <p:nvPr/>
        </p:nvSpPr>
        <p:spPr>
          <a:xfrm>
            <a:off x="429972" y="1904117"/>
            <a:ext cx="2666121" cy="410460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33" name="Google Shape;333;p7"/>
          <p:cNvSpPr txBox="1"/>
          <p:nvPr/>
        </p:nvSpPr>
        <p:spPr>
          <a:xfrm>
            <a:off x="596316" y="3261674"/>
            <a:ext cx="2307978" cy="2918640"/>
          </a:xfrm>
          <a:prstGeom prst="rect">
            <a:avLst/>
          </a:prstGeom>
          <a:noFill/>
          <a:ln>
            <a:noFill/>
          </a:ln>
        </p:spPr>
        <p:txBody>
          <a:bodyPr spcFirstLastPara="1" wrap="square" lIns="91425" tIns="45700" rIns="91425" bIns="45700" anchor="t" anchorCtr="0">
            <a:normAutofit/>
          </a:bodyPr>
          <a:lstStyle/>
          <a:p>
            <a:pPr>
              <a:lnSpc>
                <a:spcPct val="90000"/>
              </a:lnSpc>
              <a:buClr>
                <a:srgbClr val="6C6463"/>
              </a:buClr>
              <a:buSzPts val="2000"/>
            </a:pPr>
            <a:r>
              <a:rPr lang="en-US" sz="2000" dirty="0">
                <a:solidFill>
                  <a:srgbClr val="6C6463"/>
                </a:solidFill>
                <a:latin typeface="Gill Sans"/>
                <a:ea typeface="Gill Sans"/>
                <a:cs typeface="Gill Sans"/>
                <a:sym typeface="Gill Sans"/>
              </a:rPr>
              <a:t>Of 42 countries surveyed, governments or parastatals in 9 countries were found to be outsourcing W&amp;D services. </a:t>
            </a:r>
          </a:p>
        </p:txBody>
      </p:sp>
      <p:sp>
        <p:nvSpPr>
          <p:cNvPr id="334" name="Google Shape;334;p7"/>
          <p:cNvSpPr txBox="1"/>
          <p:nvPr/>
        </p:nvSpPr>
        <p:spPr>
          <a:xfrm>
            <a:off x="2704038" y="2157425"/>
            <a:ext cx="8768384" cy="4118816"/>
          </a:xfrm>
          <a:prstGeom prst="rect">
            <a:avLst/>
          </a:prstGeom>
          <a:noFill/>
          <a:ln>
            <a:noFill/>
          </a:ln>
        </p:spPr>
        <p:txBody>
          <a:bodyPr spcFirstLastPara="1" wrap="square" lIns="91425" tIns="45700" rIns="91425" bIns="45700" anchor="t" anchorCtr="0">
            <a:normAutofit/>
          </a:bodyPr>
          <a:lstStyle/>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Botswana</a:t>
            </a:r>
            <a:endParaRPr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Indonesia</a:t>
            </a:r>
            <a:endParaRPr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Kenya</a:t>
            </a:r>
            <a:endParaRPr sz="1900" dirty="0"/>
          </a:p>
          <a:p>
            <a:pPr marL="742950" lvl="1" indent="-285750">
              <a:lnSpc>
                <a:spcPct val="80000"/>
              </a:lnSpc>
              <a:spcBef>
                <a:spcPts val="300"/>
              </a:spcBef>
              <a:buClr>
                <a:srgbClr val="6C6463"/>
              </a:buClr>
              <a:buSzPts val="1600"/>
              <a:buFont typeface="Arial"/>
              <a:buChar char="•"/>
            </a:pPr>
            <a:r>
              <a:rPr lang="en-US" sz="1900" dirty="0">
                <a:solidFill>
                  <a:srgbClr val="6C6463"/>
                </a:solidFill>
                <a:latin typeface="Gill Sans"/>
                <a:sym typeface="Gill Sans"/>
              </a:rPr>
              <a:t>Malawi</a:t>
            </a:r>
            <a:endParaRPr lang="en-US" sz="1900" dirty="0">
              <a:sym typeface="Gill Sans"/>
            </a:endParaRPr>
          </a:p>
          <a:p>
            <a:pPr marL="742950" marR="0" lvl="1" indent="-285750" algn="l">
              <a:lnSpc>
                <a:spcPct val="80000"/>
              </a:lnSpc>
              <a:spcBef>
                <a:spcPts val="300"/>
              </a:spcBef>
              <a:spcAft>
                <a:spcPts val="0"/>
              </a:spcAft>
              <a:buClr>
                <a:srgbClr val="6C6463"/>
              </a:buClr>
              <a:buSzPts val="1600"/>
              <a:buFont typeface="Arial"/>
              <a:buChar char="•"/>
            </a:pPr>
            <a:r>
              <a:rPr lang="en-US" sz="1900" dirty="0">
                <a:solidFill>
                  <a:srgbClr val="6C6463"/>
                </a:solidFill>
                <a:latin typeface="Gill Sans"/>
                <a:sym typeface="Gill Sans"/>
              </a:rPr>
              <a:t>Mozambique</a:t>
            </a:r>
            <a:endParaRPr lang="en-US"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Myanmar</a:t>
            </a:r>
            <a:endParaRPr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Nepal</a:t>
            </a:r>
            <a:endParaRPr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Pakistan</a:t>
            </a:r>
            <a:endParaRPr sz="1900" dirty="0"/>
          </a:p>
          <a:p>
            <a:pPr marL="742950" marR="0" lvl="1" indent="-285750" algn="l" rtl="0">
              <a:lnSpc>
                <a:spcPct val="80000"/>
              </a:lnSpc>
              <a:spcBef>
                <a:spcPts val="300"/>
              </a:spcBef>
              <a:spcAft>
                <a:spcPts val="0"/>
              </a:spcAft>
              <a:buClr>
                <a:srgbClr val="6C6463"/>
              </a:buClr>
              <a:buSzPts val="1600"/>
              <a:buFont typeface="Arial"/>
              <a:buChar char="•"/>
            </a:pPr>
            <a:r>
              <a:rPr lang="en-US" sz="1900" b="0" i="0" u="none" strike="noStrike" cap="none" dirty="0">
                <a:solidFill>
                  <a:srgbClr val="6C6463"/>
                </a:solidFill>
                <a:latin typeface="Gill Sans"/>
                <a:ea typeface="Gill Sans"/>
                <a:cs typeface="Gill Sans"/>
                <a:sym typeface="Gill Sans"/>
              </a:rPr>
              <a:t>Sudan*</a:t>
            </a:r>
            <a:endParaRPr sz="1900" b="0" i="0" u="none" strike="noStrike" cap="none" dirty="0">
              <a:solidFill>
                <a:srgbClr val="514B4A"/>
              </a:solidFill>
              <a:latin typeface="Gill Sans"/>
              <a:ea typeface="Gill Sans"/>
              <a:cs typeface="Gill Sans"/>
              <a:sym typeface="Gill Sans"/>
            </a:endParaRPr>
          </a:p>
          <a:p>
            <a:pPr marL="457200" marR="0" lvl="1" indent="0" algn="l" rtl="0">
              <a:lnSpc>
                <a:spcPct val="100000"/>
              </a:lnSpc>
              <a:spcBef>
                <a:spcPts val="6600"/>
              </a:spcBef>
              <a:spcAft>
                <a:spcPts val="0"/>
              </a:spcAft>
              <a:buClr>
                <a:srgbClr val="6C6463"/>
              </a:buClr>
              <a:buSzPts val="1120"/>
              <a:buFont typeface="Courier New"/>
              <a:buNone/>
            </a:pPr>
            <a:r>
              <a:rPr lang="en-US" sz="1400" b="0" i="0" u="none" strike="noStrike" cap="none" dirty="0">
                <a:solidFill>
                  <a:srgbClr val="514B4A"/>
                </a:solidFill>
                <a:latin typeface="Gill Sans"/>
                <a:ea typeface="Gill Sans"/>
                <a:cs typeface="Gill Sans"/>
                <a:sym typeface="Gill Sans"/>
              </a:rPr>
              <a:t>*The GHSC-PSM project does not have a presence in Sudan nor a Non-Field Office (NFO) project.</a:t>
            </a:r>
            <a:endParaRPr sz="2400" b="0" i="0" u="none" strike="noStrike" cap="none" dirty="0">
              <a:solidFill>
                <a:srgbClr val="514B4A"/>
              </a:solidFill>
              <a:latin typeface="Gill Sans"/>
              <a:ea typeface="Gill Sans"/>
              <a:cs typeface="Gill Sans"/>
              <a:sym typeface="Gill Sans"/>
            </a:endParaRPr>
          </a:p>
        </p:txBody>
      </p:sp>
      <p:pic>
        <p:nvPicPr>
          <p:cNvPr id="335" name="Google Shape;335;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13482" y="2141507"/>
            <a:ext cx="1796755" cy="1007273"/>
          </a:xfrm>
          <a:prstGeom prst="rect">
            <a:avLst/>
          </a:prstGeom>
          <a:noFill/>
          <a:ln>
            <a:noFill/>
          </a:ln>
        </p:spPr>
      </p:pic>
      <p:sp>
        <p:nvSpPr>
          <p:cNvPr id="330" name="Google Shape;330;p7"/>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t>Botswana</a:t>
            </a:r>
            <a:endParaRPr dirty="0"/>
          </a:p>
        </p:txBody>
      </p:sp>
      <p:sp>
        <p:nvSpPr>
          <p:cNvPr id="344" name="Google Shape;344;p8">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46" name="Google Shape;346;p8">
            <a:extLst>
              <a:ext uri="{C183D7F6-B498-43B3-948B-1728B52AA6E4}">
                <adec:decorative xmlns:adec="http://schemas.microsoft.com/office/drawing/2017/decorative" val="1"/>
              </a:ext>
            </a:extLst>
          </p:cNvPr>
          <p:cNvSpPr/>
          <p:nvPr/>
        </p:nvSpPr>
        <p:spPr>
          <a:xfrm>
            <a:off x="457259" y="1928280"/>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9" name="Google Shape;359;p8">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aphicFrame>
        <p:nvGraphicFramePr>
          <p:cNvPr id="2" name="Table 2">
            <a:extLst>
              <a:ext uri="{FF2B5EF4-FFF2-40B4-BE49-F238E27FC236}">
                <a16:creationId xmlns:a16="http://schemas.microsoft.com/office/drawing/2014/main" id="{DE1EEECE-06D6-0B1A-41DE-2B2F190B886A}"/>
              </a:ext>
            </a:extLst>
          </p:cNvPr>
          <p:cNvGraphicFramePr>
            <a:graphicFrameLocks noGrp="1"/>
          </p:cNvGraphicFramePr>
          <p:nvPr>
            <p:extLst>
              <p:ext uri="{D42A27DB-BD31-4B8C-83A1-F6EECF244321}">
                <p14:modId xmlns:p14="http://schemas.microsoft.com/office/powerpoint/2010/main" val="2552139933"/>
              </p:ext>
            </p:extLst>
          </p:nvPr>
        </p:nvGraphicFramePr>
        <p:xfrm>
          <a:off x="697583" y="2016243"/>
          <a:ext cx="11024374" cy="4251960"/>
        </p:xfrm>
        <a:graphic>
          <a:graphicData uri="http://schemas.openxmlformats.org/drawingml/2006/table">
            <a:tbl>
              <a:tblPr firstRow="1" firstCol="1" bandRow="1">
                <a:tableStyleId>{5C22544A-7EE6-4342-B048-85BDC9FD1C3A}</a:tableStyleId>
              </a:tblPr>
              <a:tblGrid>
                <a:gridCol w="4142774">
                  <a:extLst>
                    <a:ext uri="{9D8B030D-6E8A-4147-A177-3AD203B41FA5}">
                      <a16:colId xmlns:a16="http://schemas.microsoft.com/office/drawing/2014/main" val="1165702712"/>
                    </a:ext>
                  </a:extLst>
                </a:gridCol>
                <a:gridCol w="6881600">
                  <a:extLst>
                    <a:ext uri="{9D8B030D-6E8A-4147-A177-3AD203B41FA5}">
                      <a16:colId xmlns:a16="http://schemas.microsoft.com/office/drawing/2014/main" val="1347984994"/>
                    </a:ext>
                  </a:extLst>
                </a:gridCol>
              </a:tblGrid>
              <a:tr h="411480">
                <a:tc>
                  <a:txBody>
                    <a:bodyPr/>
                    <a:lstStyle/>
                    <a:p>
                      <a:pPr marL="9144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83464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6906062"/>
                  </a:ext>
                </a:extLst>
              </a:tr>
              <a:tr h="6858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Health/disease area</a:t>
                      </a:r>
                      <a:endParaRPr lang="en-US" sz="1800" b="0" dirty="0">
                        <a:solidFill>
                          <a:srgbClr val="6C6463"/>
                        </a:solidFill>
                        <a:latin typeface="Gill Sans" panose="020B05020201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dirty="0">
                          <a:solidFill>
                            <a:srgbClr val="6C6463"/>
                          </a:solidFill>
                          <a:latin typeface="Gill Sans"/>
                          <a:ea typeface="Gill Sans"/>
                          <a:cs typeface="Gill Sans"/>
                          <a:sym typeface="Gill Sans"/>
                        </a:rPr>
                        <a:t>HIV</a:t>
                      </a:r>
                      <a:endParaRPr lang="en-US" sz="1800" dirty="0">
                        <a:solidFill>
                          <a:srgbClr val="6C6463"/>
                        </a:solidFill>
                      </a:endParaRPr>
                    </a:p>
                  </a:txBody>
                  <a:tcPr marT="73152">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6969720"/>
                  </a:ext>
                </a:extLst>
              </a:tr>
              <a:tr h="640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6C6463"/>
                          </a:solidFill>
                          <a:latin typeface="Gill Sans"/>
                          <a:ea typeface="Gill Sans"/>
                          <a:cs typeface="Gill Sans"/>
                          <a:sym typeface="Gill Sans"/>
                        </a:rPr>
                        <a:t>Government of Botswana</a:t>
                      </a:r>
                      <a:endParaRPr lang="en-US" sz="1800" dirty="0">
                        <a:solidFill>
                          <a:srgbClr val="6C6463"/>
                        </a:solidFill>
                      </a:endParaRPr>
                    </a:p>
                  </a:txBody>
                  <a:tcPr marT="640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1193012"/>
                  </a:ext>
                </a:extLst>
              </a:tr>
              <a:tr h="731520">
                <a:tc>
                  <a:txBody>
                    <a:bodyPr/>
                    <a:lstStyle/>
                    <a:p>
                      <a:pPr marL="0" marR="0" lvl="0" indent="0" algn="l" rtl="0">
                        <a:spcBef>
                          <a:spcPts val="0"/>
                        </a:spcBef>
                        <a:spcAft>
                          <a:spcPts val="0"/>
                        </a:spcAft>
                        <a:buNone/>
                      </a:pPr>
                      <a:r>
                        <a:rPr lang="en-US" sz="1800" b="0" i="1" dirty="0">
                          <a:solidFill>
                            <a:srgbClr val="6C6463"/>
                          </a:solidFill>
                          <a:latin typeface="Gill Sans" panose="020B0502020104020203" pitchFamily="34" charset="0"/>
                          <a:ea typeface="Gill Sans"/>
                          <a:cs typeface="Gill Sans"/>
                          <a:sym typeface="Gill Sans"/>
                        </a:rPr>
                        <a:t>Funding agent / agency(</a:t>
                      </a:r>
                      <a:r>
                        <a:rPr lang="en-US" sz="1800" b="0" i="1" dirty="0" err="1">
                          <a:solidFill>
                            <a:srgbClr val="6C6463"/>
                          </a:solidFill>
                          <a:latin typeface="Gill Sans" panose="020B0502020104020203" pitchFamily="34" charset="0"/>
                          <a:ea typeface="Gill Sans"/>
                          <a:cs typeface="Gill Sans"/>
                          <a:sym typeface="Gill Sans"/>
                        </a:rPr>
                        <a:t>ies</a:t>
                      </a:r>
                      <a:r>
                        <a:rPr lang="en-US" sz="1800" b="0" i="1" dirty="0">
                          <a:solidFill>
                            <a:srgbClr val="6C6463"/>
                          </a:solidFill>
                          <a:latin typeface="Gill Sans" panose="020B0502020104020203" pitchFamily="34" charset="0"/>
                          <a:ea typeface="Gill Sans"/>
                          <a:cs typeface="Gill Sans"/>
                          <a:sym typeface="Gill Sans"/>
                        </a:rPr>
                        <a:t>) funding </a:t>
                      </a:r>
                      <a:endParaRPr lang="en-US" sz="1800" b="0" dirty="0">
                        <a:solidFill>
                          <a:srgbClr val="6C6463"/>
                        </a:solidFill>
                        <a:latin typeface="Gill Sans" panose="020B0502020104020203" pitchFamily="34" charset="0"/>
                      </a:endParaRPr>
                    </a:p>
                    <a:p>
                      <a:pPr marL="0" marR="0" lvl="0" indent="0" algn="l" rtl="0">
                        <a:spcBef>
                          <a:spcPts val="0"/>
                        </a:spcBef>
                        <a:spcAft>
                          <a:spcPts val="0"/>
                        </a:spcAft>
                        <a:buNone/>
                      </a:pPr>
                      <a:r>
                        <a:rPr lang="en-US" sz="1800" b="0" i="1" dirty="0">
                          <a:solidFill>
                            <a:srgbClr val="6C6463"/>
                          </a:solidFill>
                          <a:latin typeface="Gill Sans" panose="020B0502020104020203" pitchFamily="34" charset="0"/>
                          <a:ea typeface="Gill Sans"/>
                          <a:cs typeface="Gill Sans"/>
                          <a:sym typeface="Gill Sans"/>
                        </a:rPr>
                        <a:t>outsourcing</a:t>
                      </a:r>
                      <a:endParaRPr lang="en-US" sz="1800" b="0" dirty="0">
                        <a:solidFill>
                          <a:srgbClr val="6C6463"/>
                        </a:solidFill>
                        <a:latin typeface="Gill Sans" panose="020B05020201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6C6463"/>
                          </a:solidFill>
                          <a:latin typeface="Gill Sans"/>
                          <a:ea typeface="Gill Sans"/>
                          <a:cs typeface="Gill Sans"/>
                          <a:sym typeface="Gill Sans"/>
                        </a:rPr>
                        <a:t>Government of Botswana</a:t>
                      </a:r>
                      <a:endParaRPr lang="en-US" sz="1800" dirty="0">
                        <a:solidFill>
                          <a:srgbClr val="6C646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4425169"/>
                  </a:ext>
                </a:extLst>
              </a:tr>
              <a:tr h="5486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Private sector entity </a:t>
                      </a: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6C6463"/>
                          </a:solidFill>
                          <a:latin typeface="Gill Sans"/>
                          <a:ea typeface="Gill Sans"/>
                          <a:cs typeface="Gill Sans"/>
                          <a:sym typeface="Gill Sans"/>
                        </a:rPr>
                        <a:t>BotswanaPost</a:t>
                      </a:r>
                      <a:r>
                        <a:rPr lang="en-US" sz="1800" dirty="0">
                          <a:solidFill>
                            <a:srgbClr val="6C6463"/>
                          </a:solidFill>
                          <a:latin typeface="Gill Sans"/>
                          <a:ea typeface="Gill Sans"/>
                          <a:cs typeface="Gill Sans"/>
                          <a:sym typeface="Gill Sans"/>
                        </a:rPr>
                        <a:t>, a government parastatal which won a competitive solicitation to provide these services.</a:t>
                      </a:r>
                      <a:endParaRPr lang="en-US" sz="1800" dirty="0">
                        <a:solidFill>
                          <a:srgbClr val="6C646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2318342"/>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marL="45720" marT="3657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solidFill>
                          <a:srgbClr val="6C6463"/>
                        </a:solidFill>
                        <a:latin typeface="Gill Sans"/>
                        <a:ea typeface="Gill Sans"/>
                        <a:cs typeface="Gill Sans"/>
                        <a:sym typeface="Gill Sa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6C6463"/>
                          </a:solidFill>
                          <a:latin typeface="Gill Sans"/>
                          <a:ea typeface="Gill Sans"/>
                          <a:cs typeface="Gill Sans"/>
                          <a:sym typeface="Gill Sans"/>
                        </a:rPr>
                        <a:t>Central level WH storage services and distribution to the sub-national WH level and the facility level are outsourced to </a:t>
                      </a:r>
                      <a:r>
                        <a:rPr lang="en-US" sz="1800" dirty="0" err="1">
                          <a:solidFill>
                            <a:srgbClr val="6C6463"/>
                          </a:solidFill>
                          <a:latin typeface="Gill Sans"/>
                          <a:ea typeface="Gill Sans"/>
                          <a:cs typeface="Gill Sans"/>
                          <a:sym typeface="Gill Sans"/>
                        </a:rPr>
                        <a:t>BotswanaPost</a:t>
                      </a:r>
                      <a:r>
                        <a:rPr lang="en-US" sz="1800" dirty="0">
                          <a:solidFill>
                            <a:srgbClr val="6C6463"/>
                          </a:solidFill>
                          <a:latin typeface="Gill Sans"/>
                          <a:ea typeface="Gill Sans"/>
                          <a:cs typeface="Gill Sans"/>
                          <a:sym typeface="Gill Sans"/>
                        </a:rPr>
                        <a:t>. The parastatal delivers to roughly 20% of the total number of health facilities.</a:t>
                      </a:r>
                    </a:p>
                  </a:txBody>
                  <a:tcPr marT="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9491293"/>
                  </a:ext>
                </a:extLst>
              </a:tr>
            </a:tbl>
          </a:graphicData>
        </a:graphic>
      </p:graphicFrame>
      <p:sp>
        <p:nvSpPr>
          <p:cNvPr id="341" name="Google Shape;341;p8">
            <a:extLst>
              <a:ext uri="{C183D7F6-B498-43B3-948B-1728B52AA6E4}">
                <adec:decorative xmlns:adec="http://schemas.microsoft.com/office/drawing/2017/decorative" val="1"/>
              </a:ext>
            </a:extLst>
          </p:cNvPr>
          <p:cNvSpPr/>
          <p:nvPr/>
        </p:nvSpPr>
        <p:spPr>
          <a:xfrm>
            <a:off x="2509896"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6" name="Google Shape;356;p8">
            <a:extLst>
              <a:ext uri="{C183D7F6-B498-43B3-948B-1728B52AA6E4}">
                <adec:decorative xmlns:adec="http://schemas.microsoft.com/office/drawing/2017/decorative" val="1"/>
              </a:ext>
            </a:extLst>
          </p:cNvPr>
          <p:cNvSpPr/>
          <p:nvPr/>
        </p:nvSpPr>
        <p:spPr>
          <a:xfrm>
            <a:off x="2728910" y="642787"/>
            <a:ext cx="503204" cy="527684"/>
          </a:xfrm>
          <a:custGeom>
            <a:avLst/>
            <a:gdLst/>
            <a:ahLst/>
            <a:cxnLst/>
            <a:rect l="l" t="t" r="r" b="b"/>
            <a:pathLst>
              <a:path w="503203" h="527684" extrusionOk="0">
                <a:moveTo>
                  <a:pt x="499398" y="247650"/>
                </a:moveTo>
                <a:lnTo>
                  <a:pt x="499398" y="246697"/>
                </a:lnTo>
                <a:lnTo>
                  <a:pt x="498447" y="245745"/>
                </a:lnTo>
                <a:lnTo>
                  <a:pt x="498447" y="244793"/>
                </a:lnTo>
                <a:lnTo>
                  <a:pt x="497496" y="244793"/>
                </a:lnTo>
                <a:lnTo>
                  <a:pt x="497496" y="243840"/>
                </a:lnTo>
                <a:lnTo>
                  <a:pt x="492740" y="244793"/>
                </a:lnTo>
                <a:lnTo>
                  <a:pt x="490837" y="243840"/>
                </a:lnTo>
                <a:lnTo>
                  <a:pt x="487984" y="242888"/>
                </a:lnTo>
                <a:lnTo>
                  <a:pt x="487032" y="240982"/>
                </a:lnTo>
                <a:lnTo>
                  <a:pt x="486081" y="239078"/>
                </a:lnTo>
                <a:lnTo>
                  <a:pt x="485130" y="236220"/>
                </a:lnTo>
                <a:lnTo>
                  <a:pt x="485130" y="234315"/>
                </a:lnTo>
                <a:lnTo>
                  <a:pt x="486081" y="233363"/>
                </a:lnTo>
                <a:lnTo>
                  <a:pt x="487032" y="231457"/>
                </a:lnTo>
                <a:lnTo>
                  <a:pt x="487984" y="230505"/>
                </a:lnTo>
                <a:lnTo>
                  <a:pt x="487984" y="228600"/>
                </a:lnTo>
                <a:lnTo>
                  <a:pt x="487032" y="228600"/>
                </a:lnTo>
                <a:lnTo>
                  <a:pt x="484179" y="227647"/>
                </a:lnTo>
                <a:lnTo>
                  <a:pt x="483228" y="226695"/>
                </a:lnTo>
                <a:lnTo>
                  <a:pt x="482276" y="226695"/>
                </a:lnTo>
                <a:lnTo>
                  <a:pt x="478471" y="226695"/>
                </a:lnTo>
                <a:lnTo>
                  <a:pt x="477520" y="225743"/>
                </a:lnTo>
                <a:lnTo>
                  <a:pt x="468959" y="221932"/>
                </a:lnTo>
                <a:lnTo>
                  <a:pt x="467056" y="221932"/>
                </a:lnTo>
                <a:lnTo>
                  <a:pt x="464203" y="220028"/>
                </a:lnTo>
                <a:lnTo>
                  <a:pt x="464203" y="220028"/>
                </a:lnTo>
                <a:lnTo>
                  <a:pt x="462300" y="219075"/>
                </a:lnTo>
                <a:lnTo>
                  <a:pt x="460398" y="219075"/>
                </a:lnTo>
                <a:lnTo>
                  <a:pt x="460398" y="219075"/>
                </a:lnTo>
                <a:lnTo>
                  <a:pt x="459447" y="219075"/>
                </a:lnTo>
                <a:lnTo>
                  <a:pt x="457544" y="220028"/>
                </a:lnTo>
                <a:lnTo>
                  <a:pt x="456593" y="220028"/>
                </a:lnTo>
                <a:lnTo>
                  <a:pt x="455642" y="220028"/>
                </a:lnTo>
                <a:lnTo>
                  <a:pt x="454691" y="220028"/>
                </a:lnTo>
                <a:lnTo>
                  <a:pt x="449934" y="218122"/>
                </a:lnTo>
                <a:lnTo>
                  <a:pt x="448032" y="217170"/>
                </a:lnTo>
                <a:lnTo>
                  <a:pt x="446129" y="217170"/>
                </a:lnTo>
                <a:lnTo>
                  <a:pt x="439471" y="217170"/>
                </a:lnTo>
                <a:lnTo>
                  <a:pt x="435666" y="216218"/>
                </a:lnTo>
                <a:lnTo>
                  <a:pt x="432812" y="215265"/>
                </a:lnTo>
                <a:lnTo>
                  <a:pt x="431861" y="215265"/>
                </a:lnTo>
                <a:lnTo>
                  <a:pt x="430910" y="215265"/>
                </a:lnTo>
                <a:lnTo>
                  <a:pt x="429958" y="214313"/>
                </a:lnTo>
                <a:lnTo>
                  <a:pt x="429958" y="213360"/>
                </a:lnTo>
                <a:lnTo>
                  <a:pt x="429958" y="212407"/>
                </a:lnTo>
                <a:lnTo>
                  <a:pt x="429007" y="212407"/>
                </a:lnTo>
                <a:lnTo>
                  <a:pt x="429007" y="211455"/>
                </a:lnTo>
                <a:lnTo>
                  <a:pt x="429007" y="211455"/>
                </a:lnTo>
                <a:lnTo>
                  <a:pt x="428056" y="211455"/>
                </a:lnTo>
                <a:lnTo>
                  <a:pt x="428056" y="211455"/>
                </a:lnTo>
                <a:lnTo>
                  <a:pt x="428056" y="210503"/>
                </a:lnTo>
                <a:lnTo>
                  <a:pt x="428056" y="210503"/>
                </a:lnTo>
                <a:lnTo>
                  <a:pt x="428056" y="210503"/>
                </a:lnTo>
                <a:lnTo>
                  <a:pt x="428056" y="209550"/>
                </a:lnTo>
                <a:lnTo>
                  <a:pt x="428056" y="209550"/>
                </a:lnTo>
                <a:lnTo>
                  <a:pt x="428056" y="208597"/>
                </a:lnTo>
                <a:lnTo>
                  <a:pt x="428056" y="208597"/>
                </a:lnTo>
                <a:lnTo>
                  <a:pt x="428056" y="207645"/>
                </a:lnTo>
                <a:lnTo>
                  <a:pt x="426153" y="204788"/>
                </a:lnTo>
                <a:lnTo>
                  <a:pt x="425202" y="203835"/>
                </a:lnTo>
                <a:lnTo>
                  <a:pt x="425202" y="202882"/>
                </a:lnTo>
                <a:lnTo>
                  <a:pt x="425202" y="202882"/>
                </a:lnTo>
                <a:lnTo>
                  <a:pt x="425202" y="201930"/>
                </a:lnTo>
                <a:lnTo>
                  <a:pt x="425202" y="200978"/>
                </a:lnTo>
                <a:lnTo>
                  <a:pt x="424251" y="200025"/>
                </a:lnTo>
                <a:lnTo>
                  <a:pt x="422349" y="198120"/>
                </a:lnTo>
                <a:lnTo>
                  <a:pt x="421397" y="196215"/>
                </a:lnTo>
                <a:lnTo>
                  <a:pt x="419495" y="194310"/>
                </a:lnTo>
                <a:lnTo>
                  <a:pt x="415690" y="191453"/>
                </a:lnTo>
                <a:lnTo>
                  <a:pt x="414739" y="190500"/>
                </a:lnTo>
                <a:lnTo>
                  <a:pt x="413787" y="187643"/>
                </a:lnTo>
                <a:lnTo>
                  <a:pt x="412836" y="186690"/>
                </a:lnTo>
                <a:lnTo>
                  <a:pt x="412836" y="185738"/>
                </a:lnTo>
                <a:lnTo>
                  <a:pt x="413787" y="182880"/>
                </a:lnTo>
                <a:lnTo>
                  <a:pt x="413787" y="180975"/>
                </a:lnTo>
                <a:lnTo>
                  <a:pt x="412836" y="178118"/>
                </a:lnTo>
                <a:lnTo>
                  <a:pt x="412836" y="177165"/>
                </a:lnTo>
                <a:lnTo>
                  <a:pt x="413787" y="176213"/>
                </a:lnTo>
                <a:lnTo>
                  <a:pt x="413787" y="175260"/>
                </a:lnTo>
                <a:lnTo>
                  <a:pt x="413787" y="175260"/>
                </a:lnTo>
                <a:lnTo>
                  <a:pt x="413787" y="174307"/>
                </a:lnTo>
                <a:lnTo>
                  <a:pt x="413787" y="174307"/>
                </a:lnTo>
                <a:lnTo>
                  <a:pt x="414739" y="173355"/>
                </a:lnTo>
                <a:lnTo>
                  <a:pt x="414739" y="168593"/>
                </a:lnTo>
                <a:lnTo>
                  <a:pt x="414739" y="166688"/>
                </a:lnTo>
                <a:lnTo>
                  <a:pt x="413787" y="161925"/>
                </a:lnTo>
                <a:lnTo>
                  <a:pt x="413787" y="160020"/>
                </a:lnTo>
                <a:lnTo>
                  <a:pt x="414739" y="158115"/>
                </a:lnTo>
                <a:lnTo>
                  <a:pt x="414739" y="155257"/>
                </a:lnTo>
                <a:lnTo>
                  <a:pt x="414739" y="154305"/>
                </a:lnTo>
                <a:lnTo>
                  <a:pt x="413787" y="153353"/>
                </a:lnTo>
                <a:lnTo>
                  <a:pt x="412836" y="153353"/>
                </a:lnTo>
                <a:lnTo>
                  <a:pt x="410934" y="153353"/>
                </a:lnTo>
                <a:lnTo>
                  <a:pt x="409031" y="152400"/>
                </a:lnTo>
                <a:lnTo>
                  <a:pt x="406178" y="153353"/>
                </a:lnTo>
                <a:lnTo>
                  <a:pt x="401421" y="152400"/>
                </a:lnTo>
                <a:lnTo>
                  <a:pt x="395714" y="152400"/>
                </a:lnTo>
                <a:lnTo>
                  <a:pt x="393812" y="152400"/>
                </a:lnTo>
                <a:lnTo>
                  <a:pt x="391909" y="153353"/>
                </a:lnTo>
                <a:lnTo>
                  <a:pt x="391909" y="145732"/>
                </a:lnTo>
                <a:lnTo>
                  <a:pt x="390958" y="139065"/>
                </a:lnTo>
                <a:lnTo>
                  <a:pt x="389055" y="131445"/>
                </a:lnTo>
                <a:lnTo>
                  <a:pt x="388104" y="130493"/>
                </a:lnTo>
                <a:lnTo>
                  <a:pt x="387153" y="130493"/>
                </a:lnTo>
                <a:lnTo>
                  <a:pt x="386202" y="129540"/>
                </a:lnTo>
                <a:lnTo>
                  <a:pt x="384299" y="129540"/>
                </a:lnTo>
                <a:lnTo>
                  <a:pt x="384299" y="129540"/>
                </a:lnTo>
                <a:lnTo>
                  <a:pt x="383348" y="129540"/>
                </a:lnTo>
                <a:lnTo>
                  <a:pt x="383348" y="129540"/>
                </a:lnTo>
                <a:lnTo>
                  <a:pt x="382397" y="129540"/>
                </a:lnTo>
                <a:lnTo>
                  <a:pt x="381445" y="128588"/>
                </a:lnTo>
                <a:lnTo>
                  <a:pt x="380494" y="127635"/>
                </a:lnTo>
                <a:lnTo>
                  <a:pt x="380494" y="126682"/>
                </a:lnTo>
                <a:lnTo>
                  <a:pt x="378592" y="125730"/>
                </a:lnTo>
                <a:lnTo>
                  <a:pt x="376689" y="125730"/>
                </a:lnTo>
                <a:lnTo>
                  <a:pt x="374787" y="125730"/>
                </a:lnTo>
                <a:lnTo>
                  <a:pt x="372884" y="125730"/>
                </a:lnTo>
                <a:lnTo>
                  <a:pt x="367177" y="121920"/>
                </a:lnTo>
                <a:lnTo>
                  <a:pt x="365275" y="121920"/>
                </a:lnTo>
                <a:lnTo>
                  <a:pt x="363372" y="121920"/>
                </a:lnTo>
                <a:lnTo>
                  <a:pt x="362421" y="121920"/>
                </a:lnTo>
                <a:lnTo>
                  <a:pt x="361469" y="120968"/>
                </a:lnTo>
                <a:lnTo>
                  <a:pt x="360518" y="120015"/>
                </a:lnTo>
                <a:lnTo>
                  <a:pt x="360518" y="119063"/>
                </a:lnTo>
                <a:lnTo>
                  <a:pt x="359567" y="119063"/>
                </a:lnTo>
                <a:lnTo>
                  <a:pt x="359567" y="119063"/>
                </a:lnTo>
                <a:lnTo>
                  <a:pt x="358616" y="118110"/>
                </a:lnTo>
                <a:lnTo>
                  <a:pt x="356713" y="118110"/>
                </a:lnTo>
                <a:lnTo>
                  <a:pt x="355762" y="117157"/>
                </a:lnTo>
                <a:lnTo>
                  <a:pt x="354811" y="116205"/>
                </a:lnTo>
                <a:lnTo>
                  <a:pt x="353860" y="115253"/>
                </a:lnTo>
                <a:lnTo>
                  <a:pt x="353860" y="114300"/>
                </a:lnTo>
                <a:lnTo>
                  <a:pt x="352908" y="113347"/>
                </a:lnTo>
                <a:lnTo>
                  <a:pt x="351006" y="111443"/>
                </a:lnTo>
                <a:lnTo>
                  <a:pt x="350055" y="111443"/>
                </a:lnTo>
                <a:lnTo>
                  <a:pt x="347201" y="110490"/>
                </a:lnTo>
                <a:lnTo>
                  <a:pt x="346250" y="110490"/>
                </a:lnTo>
                <a:lnTo>
                  <a:pt x="345299" y="109538"/>
                </a:lnTo>
                <a:lnTo>
                  <a:pt x="344347" y="106680"/>
                </a:lnTo>
                <a:lnTo>
                  <a:pt x="342445" y="106680"/>
                </a:lnTo>
                <a:lnTo>
                  <a:pt x="341494" y="105728"/>
                </a:lnTo>
                <a:lnTo>
                  <a:pt x="340542" y="105728"/>
                </a:lnTo>
                <a:lnTo>
                  <a:pt x="340542" y="105728"/>
                </a:lnTo>
                <a:lnTo>
                  <a:pt x="340542" y="105728"/>
                </a:lnTo>
                <a:lnTo>
                  <a:pt x="340542" y="105728"/>
                </a:lnTo>
                <a:lnTo>
                  <a:pt x="340542" y="104775"/>
                </a:lnTo>
                <a:lnTo>
                  <a:pt x="341494" y="103822"/>
                </a:lnTo>
                <a:lnTo>
                  <a:pt x="341494" y="102870"/>
                </a:lnTo>
                <a:lnTo>
                  <a:pt x="340542" y="101918"/>
                </a:lnTo>
                <a:lnTo>
                  <a:pt x="340542" y="101918"/>
                </a:lnTo>
                <a:lnTo>
                  <a:pt x="339591" y="100965"/>
                </a:lnTo>
                <a:lnTo>
                  <a:pt x="338640" y="100965"/>
                </a:lnTo>
                <a:lnTo>
                  <a:pt x="335786" y="100965"/>
                </a:lnTo>
                <a:lnTo>
                  <a:pt x="333884" y="100013"/>
                </a:lnTo>
                <a:lnTo>
                  <a:pt x="331981" y="99060"/>
                </a:lnTo>
                <a:lnTo>
                  <a:pt x="330079" y="97155"/>
                </a:lnTo>
                <a:lnTo>
                  <a:pt x="325323" y="82868"/>
                </a:lnTo>
                <a:lnTo>
                  <a:pt x="324371" y="80010"/>
                </a:lnTo>
                <a:lnTo>
                  <a:pt x="322469" y="78105"/>
                </a:lnTo>
                <a:lnTo>
                  <a:pt x="320566" y="75247"/>
                </a:lnTo>
                <a:lnTo>
                  <a:pt x="320566" y="74295"/>
                </a:lnTo>
                <a:lnTo>
                  <a:pt x="320566" y="73343"/>
                </a:lnTo>
                <a:lnTo>
                  <a:pt x="320566" y="72390"/>
                </a:lnTo>
                <a:lnTo>
                  <a:pt x="321518" y="69532"/>
                </a:lnTo>
                <a:lnTo>
                  <a:pt x="321518" y="68580"/>
                </a:lnTo>
                <a:lnTo>
                  <a:pt x="321518" y="68580"/>
                </a:lnTo>
                <a:lnTo>
                  <a:pt x="320566" y="63818"/>
                </a:lnTo>
                <a:lnTo>
                  <a:pt x="312957" y="58103"/>
                </a:lnTo>
                <a:lnTo>
                  <a:pt x="311054" y="54293"/>
                </a:lnTo>
                <a:lnTo>
                  <a:pt x="311054" y="49530"/>
                </a:lnTo>
                <a:lnTo>
                  <a:pt x="310103" y="47625"/>
                </a:lnTo>
                <a:lnTo>
                  <a:pt x="309151" y="46672"/>
                </a:lnTo>
                <a:lnTo>
                  <a:pt x="307249" y="45720"/>
                </a:lnTo>
                <a:lnTo>
                  <a:pt x="305347" y="43815"/>
                </a:lnTo>
                <a:lnTo>
                  <a:pt x="303444" y="40005"/>
                </a:lnTo>
                <a:lnTo>
                  <a:pt x="302493" y="40005"/>
                </a:lnTo>
                <a:lnTo>
                  <a:pt x="300590" y="38100"/>
                </a:lnTo>
                <a:lnTo>
                  <a:pt x="296785" y="34290"/>
                </a:lnTo>
                <a:lnTo>
                  <a:pt x="295834" y="33338"/>
                </a:lnTo>
                <a:lnTo>
                  <a:pt x="295834" y="32385"/>
                </a:lnTo>
                <a:lnTo>
                  <a:pt x="295834" y="30480"/>
                </a:lnTo>
                <a:lnTo>
                  <a:pt x="294883" y="29528"/>
                </a:lnTo>
                <a:lnTo>
                  <a:pt x="292981" y="26670"/>
                </a:lnTo>
                <a:lnTo>
                  <a:pt x="292029" y="21907"/>
                </a:lnTo>
                <a:lnTo>
                  <a:pt x="290127" y="20003"/>
                </a:lnTo>
                <a:lnTo>
                  <a:pt x="289176" y="19050"/>
                </a:lnTo>
                <a:lnTo>
                  <a:pt x="287273" y="18097"/>
                </a:lnTo>
                <a:lnTo>
                  <a:pt x="285371" y="16193"/>
                </a:lnTo>
                <a:lnTo>
                  <a:pt x="283468" y="12382"/>
                </a:lnTo>
                <a:lnTo>
                  <a:pt x="281566" y="8572"/>
                </a:lnTo>
                <a:lnTo>
                  <a:pt x="281566" y="6668"/>
                </a:lnTo>
                <a:lnTo>
                  <a:pt x="281566" y="5715"/>
                </a:lnTo>
                <a:lnTo>
                  <a:pt x="283468" y="953"/>
                </a:lnTo>
                <a:lnTo>
                  <a:pt x="279663" y="0"/>
                </a:lnTo>
                <a:lnTo>
                  <a:pt x="277761" y="0"/>
                </a:lnTo>
                <a:lnTo>
                  <a:pt x="275858" y="1905"/>
                </a:lnTo>
                <a:lnTo>
                  <a:pt x="273956" y="2857"/>
                </a:lnTo>
                <a:lnTo>
                  <a:pt x="273005" y="2857"/>
                </a:lnTo>
                <a:lnTo>
                  <a:pt x="272053" y="953"/>
                </a:lnTo>
                <a:lnTo>
                  <a:pt x="271102" y="1905"/>
                </a:lnTo>
                <a:lnTo>
                  <a:pt x="270151" y="2857"/>
                </a:lnTo>
                <a:lnTo>
                  <a:pt x="269200" y="1905"/>
                </a:lnTo>
                <a:lnTo>
                  <a:pt x="268248" y="1905"/>
                </a:lnTo>
                <a:lnTo>
                  <a:pt x="268248" y="1905"/>
                </a:lnTo>
                <a:lnTo>
                  <a:pt x="268248" y="1905"/>
                </a:lnTo>
                <a:lnTo>
                  <a:pt x="267297" y="953"/>
                </a:lnTo>
                <a:lnTo>
                  <a:pt x="267297" y="0"/>
                </a:lnTo>
                <a:lnTo>
                  <a:pt x="267297" y="0"/>
                </a:lnTo>
                <a:lnTo>
                  <a:pt x="267297" y="953"/>
                </a:lnTo>
                <a:lnTo>
                  <a:pt x="266346" y="953"/>
                </a:lnTo>
                <a:lnTo>
                  <a:pt x="266346" y="953"/>
                </a:lnTo>
                <a:lnTo>
                  <a:pt x="266346" y="1905"/>
                </a:lnTo>
                <a:lnTo>
                  <a:pt x="261590" y="2857"/>
                </a:lnTo>
                <a:lnTo>
                  <a:pt x="260639" y="2857"/>
                </a:lnTo>
                <a:lnTo>
                  <a:pt x="259687" y="2857"/>
                </a:lnTo>
                <a:lnTo>
                  <a:pt x="258736" y="3810"/>
                </a:lnTo>
                <a:lnTo>
                  <a:pt x="257785" y="4763"/>
                </a:lnTo>
                <a:lnTo>
                  <a:pt x="256833" y="4763"/>
                </a:lnTo>
                <a:lnTo>
                  <a:pt x="256833" y="5715"/>
                </a:lnTo>
                <a:lnTo>
                  <a:pt x="256833" y="5715"/>
                </a:lnTo>
                <a:lnTo>
                  <a:pt x="255882" y="5715"/>
                </a:lnTo>
                <a:lnTo>
                  <a:pt x="255882" y="5715"/>
                </a:lnTo>
                <a:lnTo>
                  <a:pt x="254931" y="5715"/>
                </a:lnTo>
                <a:lnTo>
                  <a:pt x="254931" y="6668"/>
                </a:lnTo>
                <a:lnTo>
                  <a:pt x="253029" y="8572"/>
                </a:lnTo>
                <a:lnTo>
                  <a:pt x="251126" y="9525"/>
                </a:lnTo>
                <a:lnTo>
                  <a:pt x="251126" y="10478"/>
                </a:lnTo>
                <a:lnTo>
                  <a:pt x="248272" y="13335"/>
                </a:lnTo>
                <a:lnTo>
                  <a:pt x="248272" y="13335"/>
                </a:lnTo>
                <a:lnTo>
                  <a:pt x="247321" y="14288"/>
                </a:lnTo>
                <a:lnTo>
                  <a:pt x="247321" y="14288"/>
                </a:lnTo>
                <a:lnTo>
                  <a:pt x="246370" y="15240"/>
                </a:lnTo>
                <a:lnTo>
                  <a:pt x="246370" y="15240"/>
                </a:lnTo>
                <a:lnTo>
                  <a:pt x="243516" y="15240"/>
                </a:lnTo>
                <a:lnTo>
                  <a:pt x="242565" y="15240"/>
                </a:lnTo>
                <a:lnTo>
                  <a:pt x="241614" y="14288"/>
                </a:lnTo>
                <a:lnTo>
                  <a:pt x="240663" y="13335"/>
                </a:lnTo>
                <a:lnTo>
                  <a:pt x="240663" y="12382"/>
                </a:lnTo>
                <a:lnTo>
                  <a:pt x="240663" y="12382"/>
                </a:lnTo>
                <a:lnTo>
                  <a:pt x="239711" y="12382"/>
                </a:lnTo>
                <a:lnTo>
                  <a:pt x="238760" y="10478"/>
                </a:lnTo>
                <a:lnTo>
                  <a:pt x="238760" y="9525"/>
                </a:lnTo>
                <a:lnTo>
                  <a:pt x="236858" y="9525"/>
                </a:lnTo>
                <a:lnTo>
                  <a:pt x="235906" y="9525"/>
                </a:lnTo>
                <a:lnTo>
                  <a:pt x="234955" y="9525"/>
                </a:lnTo>
                <a:lnTo>
                  <a:pt x="234004" y="10478"/>
                </a:lnTo>
                <a:lnTo>
                  <a:pt x="232102" y="13335"/>
                </a:lnTo>
                <a:lnTo>
                  <a:pt x="232102" y="13335"/>
                </a:lnTo>
                <a:lnTo>
                  <a:pt x="231150" y="13335"/>
                </a:lnTo>
                <a:lnTo>
                  <a:pt x="230199" y="13335"/>
                </a:lnTo>
                <a:lnTo>
                  <a:pt x="230199" y="13335"/>
                </a:lnTo>
                <a:lnTo>
                  <a:pt x="228296" y="12382"/>
                </a:lnTo>
                <a:lnTo>
                  <a:pt x="227345" y="13335"/>
                </a:lnTo>
                <a:lnTo>
                  <a:pt x="225443" y="14288"/>
                </a:lnTo>
                <a:lnTo>
                  <a:pt x="223540" y="17145"/>
                </a:lnTo>
                <a:lnTo>
                  <a:pt x="221638" y="18097"/>
                </a:lnTo>
                <a:lnTo>
                  <a:pt x="219735" y="19050"/>
                </a:lnTo>
                <a:lnTo>
                  <a:pt x="218784" y="19050"/>
                </a:lnTo>
                <a:lnTo>
                  <a:pt x="217833" y="20003"/>
                </a:lnTo>
                <a:lnTo>
                  <a:pt x="216882" y="20955"/>
                </a:lnTo>
                <a:lnTo>
                  <a:pt x="214979" y="21907"/>
                </a:lnTo>
                <a:lnTo>
                  <a:pt x="214979" y="21907"/>
                </a:lnTo>
                <a:lnTo>
                  <a:pt x="214979" y="21907"/>
                </a:lnTo>
                <a:lnTo>
                  <a:pt x="214028" y="22860"/>
                </a:lnTo>
                <a:lnTo>
                  <a:pt x="214028" y="22860"/>
                </a:lnTo>
                <a:lnTo>
                  <a:pt x="214028" y="21907"/>
                </a:lnTo>
                <a:lnTo>
                  <a:pt x="213077" y="21907"/>
                </a:lnTo>
                <a:lnTo>
                  <a:pt x="213077" y="21907"/>
                </a:lnTo>
                <a:lnTo>
                  <a:pt x="211174" y="23813"/>
                </a:lnTo>
                <a:lnTo>
                  <a:pt x="211174" y="25718"/>
                </a:lnTo>
                <a:lnTo>
                  <a:pt x="210223" y="26670"/>
                </a:lnTo>
                <a:lnTo>
                  <a:pt x="208321" y="27622"/>
                </a:lnTo>
                <a:lnTo>
                  <a:pt x="208321" y="27622"/>
                </a:lnTo>
                <a:lnTo>
                  <a:pt x="207369" y="29528"/>
                </a:lnTo>
                <a:lnTo>
                  <a:pt x="206418" y="30480"/>
                </a:lnTo>
                <a:lnTo>
                  <a:pt x="205467" y="30480"/>
                </a:lnTo>
                <a:lnTo>
                  <a:pt x="200711" y="36195"/>
                </a:lnTo>
                <a:lnTo>
                  <a:pt x="199759" y="36195"/>
                </a:lnTo>
                <a:lnTo>
                  <a:pt x="198808" y="36195"/>
                </a:lnTo>
                <a:lnTo>
                  <a:pt x="197857" y="38100"/>
                </a:lnTo>
                <a:lnTo>
                  <a:pt x="196906" y="38100"/>
                </a:lnTo>
                <a:lnTo>
                  <a:pt x="196906" y="38100"/>
                </a:lnTo>
                <a:lnTo>
                  <a:pt x="195003" y="39053"/>
                </a:lnTo>
                <a:lnTo>
                  <a:pt x="194052" y="39053"/>
                </a:lnTo>
                <a:lnTo>
                  <a:pt x="193101" y="39053"/>
                </a:lnTo>
                <a:lnTo>
                  <a:pt x="193101" y="36195"/>
                </a:lnTo>
                <a:lnTo>
                  <a:pt x="192150" y="34290"/>
                </a:lnTo>
                <a:lnTo>
                  <a:pt x="191198" y="33338"/>
                </a:lnTo>
                <a:lnTo>
                  <a:pt x="192150" y="31432"/>
                </a:lnTo>
                <a:lnTo>
                  <a:pt x="192150" y="30480"/>
                </a:lnTo>
                <a:lnTo>
                  <a:pt x="190247" y="28575"/>
                </a:lnTo>
                <a:lnTo>
                  <a:pt x="190247" y="27622"/>
                </a:lnTo>
                <a:lnTo>
                  <a:pt x="190247" y="27622"/>
                </a:lnTo>
                <a:lnTo>
                  <a:pt x="189296" y="26670"/>
                </a:lnTo>
                <a:lnTo>
                  <a:pt x="189296" y="26670"/>
                </a:lnTo>
                <a:lnTo>
                  <a:pt x="189296" y="25718"/>
                </a:lnTo>
                <a:lnTo>
                  <a:pt x="188345" y="25718"/>
                </a:lnTo>
                <a:lnTo>
                  <a:pt x="187393" y="25718"/>
                </a:lnTo>
                <a:lnTo>
                  <a:pt x="187393" y="24765"/>
                </a:lnTo>
                <a:lnTo>
                  <a:pt x="186442" y="24765"/>
                </a:lnTo>
                <a:lnTo>
                  <a:pt x="186442" y="23813"/>
                </a:lnTo>
                <a:lnTo>
                  <a:pt x="185491" y="22860"/>
                </a:lnTo>
                <a:lnTo>
                  <a:pt x="184540" y="23813"/>
                </a:lnTo>
                <a:lnTo>
                  <a:pt x="184540" y="23813"/>
                </a:lnTo>
                <a:lnTo>
                  <a:pt x="183589" y="22860"/>
                </a:lnTo>
                <a:lnTo>
                  <a:pt x="183589" y="22860"/>
                </a:lnTo>
                <a:lnTo>
                  <a:pt x="183589" y="22860"/>
                </a:lnTo>
                <a:lnTo>
                  <a:pt x="183589" y="21907"/>
                </a:lnTo>
                <a:lnTo>
                  <a:pt x="183589" y="21907"/>
                </a:lnTo>
                <a:lnTo>
                  <a:pt x="182637" y="20955"/>
                </a:lnTo>
                <a:lnTo>
                  <a:pt x="181686" y="19050"/>
                </a:lnTo>
                <a:lnTo>
                  <a:pt x="180735" y="17145"/>
                </a:lnTo>
                <a:lnTo>
                  <a:pt x="179784" y="17145"/>
                </a:lnTo>
                <a:lnTo>
                  <a:pt x="179784" y="16193"/>
                </a:lnTo>
                <a:lnTo>
                  <a:pt x="179784" y="16193"/>
                </a:lnTo>
                <a:lnTo>
                  <a:pt x="179784" y="14288"/>
                </a:lnTo>
                <a:lnTo>
                  <a:pt x="179784" y="14288"/>
                </a:lnTo>
                <a:lnTo>
                  <a:pt x="179784" y="14288"/>
                </a:lnTo>
                <a:lnTo>
                  <a:pt x="178832" y="14288"/>
                </a:lnTo>
                <a:lnTo>
                  <a:pt x="178832" y="14288"/>
                </a:lnTo>
                <a:lnTo>
                  <a:pt x="178832" y="13335"/>
                </a:lnTo>
                <a:lnTo>
                  <a:pt x="178832" y="12382"/>
                </a:lnTo>
                <a:lnTo>
                  <a:pt x="178832" y="12382"/>
                </a:lnTo>
                <a:lnTo>
                  <a:pt x="177881" y="12382"/>
                </a:lnTo>
                <a:lnTo>
                  <a:pt x="175978" y="12382"/>
                </a:lnTo>
                <a:lnTo>
                  <a:pt x="172174" y="12382"/>
                </a:lnTo>
                <a:lnTo>
                  <a:pt x="167417" y="12382"/>
                </a:lnTo>
                <a:lnTo>
                  <a:pt x="160759" y="13335"/>
                </a:lnTo>
                <a:lnTo>
                  <a:pt x="156003" y="14288"/>
                </a:lnTo>
                <a:lnTo>
                  <a:pt x="152198" y="15240"/>
                </a:lnTo>
                <a:lnTo>
                  <a:pt x="147441" y="16193"/>
                </a:lnTo>
                <a:lnTo>
                  <a:pt x="142685" y="17145"/>
                </a:lnTo>
                <a:lnTo>
                  <a:pt x="137929" y="18097"/>
                </a:lnTo>
                <a:lnTo>
                  <a:pt x="134124" y="19050"/>
                </a:lnTo>
                <a:lnTo>
                  <a:pt x="129368" y="20003"/>
                </a:lnTo>
                <a:lnTo>
                  <a:pt x="124612" y="20003"/>
                </a:lnTo>
                <a:lnTo>
                  <a:pt x="119856" y="20955"/>
                </a:lnTo>
                <a:lnTo>
                  <a:pt x="116051" y="21907"/>
                </a:lnTo>
                <a:lnTo>
                  <a:pt x="111295" y="22860"/>
                </a:lnTo>
                <a:lnTo>
                  <a:pt x="106538" y="23813"/>
                </a:lnTo>
                <a:lnTo>
                  <a:pt x="101782" y="24765"/>
                </a:lnTo>
                <a:lnTo>
                  <a:pt x="97026" y="25718"/>
                </a:lnTo>
                <a:lnTo>
                  <a:pt x="93221" y="26670"/>
                </a:lnTo>
                <a:lnTo>
                  <a:pt x="88465" y="27622"/>
                </a:lnTo>
                <a:lnTo>
                  <a:pt x="83709" y="28575"/>
                </a:lnTo>
                <a:lnTo>
                  <a:pt x="82758" y="28575"/>
                </a:lnTo>
                <a:lnTo>
                  <a:pt x="81806" y="28575"/>
                </a:lnTo>
                <a:lnTo>
                  <a:pt x="80855" y="28575"/>
                </a:lnTo>
                <a:lnTo>
                  <a:pt x="79904" y="29528"/>
                </a:lnTo>
                <a:lnTo>
                  <a:pt x="78953" y="29528"/>
                </a:lnTo>
                <a:lnTo>
                  <a:pt x="78001" y="29528"/>
                </a:lnTo>
                <a:lnTo>
                  <a:pt x="76099" y="29528"/>
                </a:lnTo>
                <a:lnTo>
                  <a:pt x="73245" y="29528"/>
                </a:lnTo>
                <a:lnTo>
                  <a:pt x="70392" y="29528"/>
                </a:lnTo>
                <a:lnTo>
                  <a:pt x="68489" y="29528"/>
                </a:lnTo>
                <a:lnTo>
                  <a:pt x="64684" y="29528"/>
                </a:lnTo>
                <a:lnTo>
                  <a:pt x="61830" y="29528"/>
                </a:lnTo>
                <a:lnTo>
                  <a:pt x="58977" y="29528"/>
                </a:lnTo>
                <a:lnTo>
                  <a:pt x="56123" y="30480"/>
                </a:lnTo>
                <a:lnTo>
                  <a:pt x="54221" y="30480"/>
                </a:lnTo>
                <a:lnTo>
                  <a:pt x="53269" y="30480"/>
                </a:lnTo>
                <a:lnTo>
                  <a:pt x="53269" y="68580"/>
                </a:lnTo>
                <a:lnTo>
                  <a:pt x="53269" y="76200"/>
                </a:lnTo>
                <a:lnTo>
                  <a:pt x="53269" y="78105"/>
                </a:lnTo>
                <a:lnTo>
                  <a:pt x="53269" y="82868"/>
                </a:lnTo>
                <a:lnTo>
                  <a:pt x="53269" y="89535"/>
                </a:lnTo>
                <a:lnTo>
                  <a:pt x="53269" y="97155"/>
                </a:lnTo>
                <a:lnTo>
                  <a:pt x="53269" y="103822"/>
                </a:lnTo>
                <a:lnTo>
                  <a:pt x="53269" y="111443"/>
                </a:lnTo>
                <a:lnTo>
                  <a:pt x="53269" y="118110"/>
                </a:lnTo>
                <a:lnTo>
                  <a:pt x="53269" y="125730"/>
                </a:lnTo>
                <a:lnTo>
                  <a:pt x="53269" y="132397"/>
                </a:lnTo>
                <a:lnTo>
                  <a:pt x="53269" y="140018"/>
                </a:lnTo>
                <a:lnTo>
                  <a:pt x="53269" y="145732"/>
                </a:lnTo>
                <a:lnTo>
                  <a:pt x="53269" y="146685"/>
                </a:lnTo>
                <a:lnTo>
                  <a:pt x="53269" y="154305"/>
                </a:lnTo>
                <a:lnTo>
                  <a:pt x="53269" y="160972"/>
                </a:lnTo>
                <a:lnTo>
                  <a:pt x="53269" y="168593"/>
                </a:lnTo>
                <a:lnTo>
                  <a:pt x="53269" y="175260"/>
                </a:lnTo>
                <a:lnTo>
                  <a:pt x="53269" y="182880"/>
                </a:lnTo>
                <a:lnTo>
                  <a:pt x="53269" y="182880"/>
                </a:lnTo>
                <a:lnTo>
                  <a:pt x="53269" y="185738"/>
                </a:lnTo>
                <a:lnTo>
                  <a:pt x="53269" y="189547"/>
                </a:lnTo>
                <a:lnTo>
                  <a:pt x="53269" y="192405"/>
                </a:lnTo>
                <a:lnTo>
                  <a:pt x="53269" y="196215"/>
                </a:lnTo>
                <a:lnTo>
                  <a:pt x="53269" y="199072"/>
                </a:lnTo>
                <a:lnTo>
                  <a:pt x="53269" y="201930"/>
                </a:lnTo>
                <a:lnTo>
                  <a:pt x="53269" y="205740"/>
                </a:lnTo>
                <a:lnTo>
                  <a:pt x="53269" y="208597"/>
                </a:lnTo>
                <a:lnTo>
                  <a:pt x="53269" y="212407"/>
                </a:lnTo>
                <a:lnTo>
                  <a:pt x="53269" y="215265"/>
                </a:lnTo>
                <a:lnTo>
                  <a:pt x="54221" y="219075"/>
                </a:lnTo>
                <a:lnTo>
                  <a:pt x="54221" y="221932"/>
                </a:lnTo>
                <a:lnTo>
                  <a:pt x="54221" y="225743"/>
                </a:lnTo>
                <a:lnTo>
                  <a:pt x="54221" y="228600"/>
                </a:lnTo>
                <a:lnTo>
                  <a:pt x="54221" y="232410"/>
                </a:lnTo>
                <a:lnTo>
                  <a:pt x="54221" y="235268"/>
                </a:lnTo>
                <a:lnTo>
                  <a:pt x="54221" y="238125"/>
                </a:lnTo>
                <a:lnTo>
                  <a:pt x="53269" y="240030"/>
                </a:lnTo>
                <a:lnTo>
                  <a:pt x="0" y="240030"/>
                </a:lnTo>
                <a:lnTo>
                  <a:pt x="0" y="244793"/>
                </a:lnTo>
                <a:lnTo>
                  <a:pt x="0" y="253365"/>
                </a:lnTo>
                <a:lnTo>
                  <a:pt x="0" y="262890"/>
                </a:lnTo>
                <a:lnTo>
                  <a:pt x="0" y="271463"/>
                </a:lnTo>
                <a:lnTo>
                  <a:pt x="0" y="280035"/>
                </a:lnTo>
                <a:lnTo>
                  <a:pt x="0" y="289560"/>
                </a:lnTo>
                <a:lnTo>
                  <a:pt x="0" y="300038"/>
                </a:lnTo>
                <a:lnTo>
                  <a:pt x="0" y="309563"/>
                </a:lnTo>
                <a:lnTo>
                  <a:pt x="0" y="316230"/>
                </a:lnTo>
                <a:lnTo>
                  <a:pt x="0" y="320040"/>
                </a:lnTo>
                <a:lnTo>
                  <a:pt x="0" y="329565"/>
                </a:lnTo>
                <a:lnTo>
                  <a:pt x="0" y="340043"/>
                </a:lnTo>
                <a:lnTo>
                  <a:pt x="0" y="348615"/>
                </a:lnTo>
                <a:lnTo>
                  <a:pt x="0" y="349568"/>
                </a:lnTo>
                <a:lnTo>
                  <a:pt x="0" y="360045"/>
                </a:lnTo>
                <a:lnTo>
                  <a:pt x="0" y="370522"/>
                </a:lnTo>
                <a:lnTo>
                  <a:pt x="0" y="380047"/>
                </a:lnTo>
                <a:lnTo>
                  <a:pt x="0" y="390525"/>
                </a:lnTo>
                <a:lnTo>
                  <a:pt x="0" y="400050"/>
                </a:lnTo>
                <a:lnTo>
                  <a:pt x="0" y="401003"/>
                </a:lnTo>
                <a:lnTo>
                  <a:pt x="951" y="401955"/>
                </a:lnTo>
                <a:lnTo>
                  <a:pt x="1903" y="402907"/>
                </a:lnTo>
                <a:lnTo>
                  <a:pt x="2854" y="403860"/>
                </a:lnTo>
                <a:lnTo>
                  <a:pt x="5707" y="406718"/>
                </a:lnTo>
                <a:lnTo>
                  <a:pt x="6659" y="407670"/>
                </a:lnTo>
                <a:lnTo>
                  <a:pt x="7610" y="408622"/>
                </a:lnTo>
                <a:lnTo>
                  <a:pt x="7610" y="408622"/>
                </a:lnTo>
                <a:lnTo>
                  <a:pt x="8561" y="408622"/>
                </a:lnTo>
                <a:lnTo>
                  <a:pt x="9512" y="408622"/>
                </a:lnTo>
                <a:lnTo>
                  <a:pt x="13318" y="411480"/>
                </a:lnTo>
                <a:lnTo>
                  <a:pt x="20927" y="417195"/>
                </a:lnTo>
                <a:lnTo>
                  <a:pt x="20927" y="418147"/>
                </a:lnTo>
                <a:lnTo>
                  <a:pt x="22830" y="421005"/>
                </a:lnTo>
                <a:lnTo>
                  <a:pt x="23781" y="423863"/>
                </a:lnTo>
                <a:lnTo>
                  <a:pt x="24732" y="424815"/>
                </a:lnTo>
                <a:lnTo>
                  <a:pt x="24732" y="425768"/>
                </a:lnTo>
                <a:lnTo>
                  <a:pt x="23781" y="426720"/>
                </a:lnTo>
                <a:lnTo>
                  <a:pt x="24732" y="427672"/>
                </a:lnTo>
                <a:lnTo>
                  <a:pt x="25683" y="428625"/>
                </a:lnTo>
                <a:lnTo>
                  <a:pt x="26635" y="428625"/>
                </a:lnTo>
                <a:lnTo>
                  <a:pt x="26635" y="430530"/>
                </a:lnTo>
                <a:lnTo>
                  <a:pt x="26635" y="430530"/>
                </a:lnTo>
                <a:lnTo>
                  <a:pt x="27586" y="430530"/>
                </a:lnTo>
                <a:lnTo>
                  <a:pt x="28537" y="431482"/>
                </a:lnTo>
                <a:lnTo>
                  <a:pt x="28537" y="431482"/>
                </a:lnTo>
                <a:lnTo>
                  <a:pt x="28537" y="432435"/>
                </a:lnTo>
                <a:lnTo>
                  <a:pt x="28537" y="432435"/>
                </a:lnTo>
                <a:lnTo>
                  <a:pt x="28537" y="433388"/>
                </a:lnTo>
                <a:lnTo>
                  <a:pt x="28537" y="433388"/>
                </a:lnTo>
                <a:lnTo>
                  <a:pt x="28537" y="434340"/>
                </a:lnTo>
                <a:lnTo>
                  <a:pt x="29488" y="434340"/>
                </a:lnTo>
                <a:lnTo>
                  <a:pt x="29488" y="435293"/>
                </a:lnTo>
                <a:lnTo>
                  <a:pt x="29488" y="437197"/>
                </a:lnTo>
                <a:lnTo>
                  <a:pt x="30440" y="438150"/>
                </a:lnTo>
                <a:lnTo>
                  <a:pt x="31391" y="438150"/>
                </a:lnTo>
                <a:lnTo>
                  <a:pt x="32342" y="439103"/>
                </a:lnTo>
                <a:lnTo>
                  <a:pt x="32342" y="439103"/>
                </a:lnTo>
                <a:lnTo>
                  <a:pt x="33293" y="441007"/>
                </a:lnTo>
                <a:lnTo>
                  <a:pt x="34245" y="441007"/>
                </a:lnTo>
                <a:lnTo>
                  <a:pt x="33293" y="441007"/>
                </a:lnTo>
                <a:lnTo>
                  <a:pt x="33293" y="441960"/>
                </a:lnTo>
                <a:lnTo>
                  <a:pt x="33293" y="441960"/>
                </a:lnTo>
                <a:lnTo>
                  <a:pt x="34245" y="442913"/>
                </a:lnTo>
                <a:lnTo>
                  <a:pt x="34245" y="442913"/>
                </a:lnTo>
                <a:lnTo>
                  <a:pt x="35196" y="441960"/>
                </a:lnTo>
                <a:lnTo>
                  <a:pt x="35196" y="441960"/>
                </a:lnTo>
                <a:lnTo>
                  <a:pt x="36147" y="442913"/>
                </a:lnTo>
                <a:lnTo>
                  <a:pt x="34245" y="443865"/>
                </a:lnTo>
                <a:lnTo>
                  <a:pt x="34245" y="444818"/>
                </a:lnTo>
                <a:lnTo>
                  <a:pt x="34245" y="446722"/>
                </a:lnTo>
                <a:lnTo>
                  <a:pt x="36147" y="448628"/>
                </a:lnTo>
                <a:lnTo>
                  <a:pt x="37098" y="450532"/>
                </a:lnTo>
                <a:lnTo>
                  <a:pt x="37098" y="450532"/>
                </a:lnTo>
                <a:lnTo>
                  <a:pt x="35196" y="451485"/>
                </a:lnTo>
                <a:lnTo>
                  <a:pt x="35196" y="451485"/>
                </a:lnTo>
                <a:lnTo>
                  <a:pt x="35196" y="452438"/>
                </a:lnTo>
                <a:lnTo>
                  <a:pt x="36147" y="452438"/>
                </a:lnTo>
                <a:lnTo>
                  <a:pt x="36147" y="452438"/>
                </a:lnTo>
                <a:lnTo>
                  <a:pt x="37098" y="453390"/>
                </a:lnTo>
                <a:lnTo>
                  <a:pt x="37098" y="453390"/>
                </a:lnTo>
                <a:lnTo>
                  <a:pt x="36147" y="455295"/>
                </a:lnTo>
                <a:lnTo>
                  <a:pt x="36147" y="455295"/>
                </a:lnTo>
                <a:lnTo>
                  <a:pt x="37098" y="456247"/>
                </a:lnTo>
                <a:lnTo>
                  <a:pt x="38049" y="457200"/>
                </a:lnTo>
                <a:lnTo>
                  <a:pt x="39001" y="457200"/>
                </a:lnTo>
                <a:lnTo>
                  <a:pt x="39001" y="458153"/>
                </a:lnTo>
                <a:lnTo>
                  <a:pt x="40903" y="461963"/>
                </a:lnTo>
                <a:lnTo>
                  <a:pt x="39952" y="463868"/>
                </a:lnTo>
                <a:lnTo>
                  <a:pt x="39952" y="463868"/>
                </a:lnTo>
                <a:lnTo>
                  <a:pt x="40903" y="463868"/>
                </a:lnTo>
                <a:lnTo>
                  <a:pt x="40903" y="463868"/>
                </a:lnTo>
                <a:lnTo>
                  <a:pt x="41855" y="463868"/>
                </a:lnTo>
                <a:lnTo>
                  <a:pt x="41855" y="463868"/>
                </a:lnTo>
                <a:lnTo>
                  <a:pt x="41855" y="464820"/>
                </a:lnTo>
                <a:lnTo>
                  <a:pt x="43757" y="467678"/>
                </a:lnTo>
                <a:lnTo>
                  <a:pt x="43757" y="473393"/>
                </a:lnTo>
                <a:lnTo>
                  <a:pt x="43757" y="477203"/>
                </a:lnTo>
                <a:lnTo>
                  <a:pt x="43757" y="479107"/>
                </a:lnTo>
                <a:lnTo>
                  <a:pt x="45659" y="481965"/>
                </a:lnTo>
                <a:lnTo>
                  <a:pt x="45659" y="482918"/>
                </a:lnTo>
                <a:lnTo>
                  <a:pt x="43757" y="486728"/>
                </a:lnTo>
                <a:lnTo>
                  <a:pt x="42806" y="488632"/>
                </a:lnTo>
                <a:lnTo>
                  <a:pt x="40903" y="490538"/>
                </a:lnTo>
                <a:lnTo>
                  <a:pt x="38049" y="494347"/>
                </a:lnTo>
                <a:lnTo>
                  <a:pt x="37098" y="498157"/>
                </a:lnTo>
                <a:lnTo>
                  <a:pt x="36147" y="499110"/>
                </a:lnTo>
                <a:lnTo>
                  <a:pt x="34245" y="500063"/>
                </a:lnTo>
                <a:lnTo>
                  <a:pt x="34245" y="501015"/>
                </a:lnTo>
                <a:lnTo>
                  <a:pt x="33293" y="503872"/>
                </a:lnTo>
                <a:lnTo>
                  <a:pt x="33293" y="505778"/>
                </a:lnTo>
                <a:lnTo>
                  <a:pt x="33293" y="506730"/>
                </a:lnTo>
                <a:lnTo>
                  <a:pt x="33293" y="507682"/>
                </a:lnTo>
                <a:lnTo>
                  <a:pt x="34245" y="508635"/>
                </a:lnTo>
                <a:lnTo>
                  <a:pt x="35196" y="509588"/>
                </a:lnTo>
                <a:lnTo>
                  <a:pt x="35196" y="511493"/>
                </a:lnTo>
                <a:lnTo>
                  <a:pt x="33293" y="515303"/>
                </a:lnTo>
                <a:lnTo>
                  <a:pt x="33293" y="517207"/>
                </a:lnTo>
                <a:lnTo>
                  <a:pt x="34245" y="519113"/>
                </a:lnTo>
                <a:lnTo>
                  <a:pt x="34245" y="521970"/>
                </a:lnTo>
                <a:lnTo>
                  <a:pt x="35196" y="522922"/>
                </a:lnTo>
                <a:lnTo>
                  <a:pt x="35196" y="523875"/>
                </a:lnTo>
                <a:lnTo>
                  <a:pt x="36147" y="523875"/>
                </a:lnTo>
                <a:lnTo>
                  <a:pt x="37098" y="524828"/>
                </a:lnTo>
                <a:lnTo>
                  <a:pt x="37098" y="524828"/>
                </a:lnTo>
                <a:lnTo>
                  <a:pt x="38049" y="526732"/>
                </a:lnTo>
                <a:lnTo>
                  <a:pt x="38049" y="527685"/>
                </a:lnTo>
                <a:lnTo>
                  <a:pt x="38049" y="527685"/>
                </a:lnTo>
                <a:lnTo>
                  <a:pt x="39001" y="526732"/>
                </a:lnTo>
                <a:lnTo>
                  <a:pt x="42806" y="524828"/>
                </a:lnTo>
                <a:lnTo>
                  <a:pt x="45659" y="522922"/>
                </a:lnTo>
                <a:lnTo>
                  <a:pt x="46611" y="522922"/>
                </a:lnTo>
                <a:lnTo>
                  <a:pt x="49464" y="521970"/>
                </a:lnTo>
                <a:lnTo>
                  <a:pt x="52318" y="522922"/>
                </a:lnTo>
                <a:lnTo>
                  <a:pt x="54221" y="524828"/>
                </a:lnTo>
                <a:lnTo>
                  <a:pt x="60879" y="525780"/>
                </a:lnTo>
                <a:lnTo>
                  <a:pt x="62782" y="525780"/>
                </a:lnTo>
                <a:lnTo>
                  <a:pt x="67538" y="524828"/>
                </a:lnTo>
                <a:lnTo>
                  <a:pt x="68489" y="524828"/>
                </a:lnTo>
                <a:lnTo>
                  <a:pt x="69440" y="524828"/>
                </a:lnTo>
                <a:lnTo>
                  <a:pt x="70392" y="524828"/>
                </a:lnTo>
                <a:lnTo>
                  <a:pt x="75148" y="523875"/>
                </a:lnTo>
                <a:lnTo>
                  <a:pt x="78001" y="523875"/>
                </a:lnTo>
                <a:lnTo>
                  <a:pt x="78953" y="523875"/>
                </a:lnTo>
                <a:lnTo>
                  <a:pt x="81806" y="524828"/>
                </a:lnTo>
                <a:lnTo>
                  <a:pt x="85611" y="524828"/>
                </a:lnTo>
                <a:lnTo>
                  <a:pt x="89416" y="525780"/>
                </a:lnTo>
                <a:lnTo>
                  <a:pt x="90367" y="525780"/>
                </a:lnTo>
                <a:lnTo>
                  <a:pt x="91319" y="525780"/>
                </a:lnTo>
                <a:lnTo>
                  <a:pt x="94173" y="523875"/>
                </a:lnTo>
                <a:lnTo>
                  <a:pt x="96075" y="522922"/>
                </a:lnTo>
                <a:lnTo>
                  <a:pt x="96075" y="521018"/>
                </a:lnTo>
                <a:lnTo>
                  <a:pt x="96075" y="520065"/>
                </a:lnTo>
                <a:lnTo>
                  <a:pt x="96075" y="519113"/>
                </a:lnTo>
                <a:lnTo>
                  <a:pt x="96075" y="516255"/>
                </a:lnTo>
                <a:lnTo>
                  <a:pt x="96075" y="515303"/>
                </a:lnTo>
                <a:lnTo>
                  <a:pt x="97026" y="515303"/>
                </a:lnTo>
                <a:lnTo>
                  <a:pt x="97977" y="514350"/>
                </a:lnTo>
                <a:lnTo>
                  <a:pt x="99880" y="514350"/>
                </a:lnTo>
                <a:lnTo>
                  <a:pt x="104636" y="514350"/>
                </a:lnTo>
                <a:lnTo>
                  <a:pt x="108441" y="513397"/>
                </a:lnTo>
                <a:lnTo>
                  <a:pt x="111295" y="511493"/>
                </a:lnTo>
                <a:lnTo>
                  <a:pt x="114148" y="508635"/>
                </a:lnTo>
                <a:lnTo>
                  <a:pt x="116051" y="505778"/>
                </a:lnTo>
                <a:lnTo>
                  <a:pt x="117953" y="501015"/>
                </a:lnTo>
                <a:lnTo>
                  <a:pt x="118904" y="498157"/>
                </a:lnTo>
                <a:lnTo>
                  <a:pt x="120807" y="496253"/>
                </a:lnTo>
                <a:lnTo>
                  <a:pt x="121758" y="495300"/>
                </a:lnTo>
                <a:lnTo>
                  <a:pt x="121758" y="494347"/>
                </a:lnTo>
                <a:lnTo>
                  <a:pt x="124612" y="494347"/>
                </a:lnTo>
                <a:lnTo>
                  <a:pt x="125563" y="494347"/>
                </a:lnTo>
                <a:lnTo>
                  <a:pt x="126514" y="493395"/>
                </a:lnTo>
                <a:lnTo>
                  <a:pt x="129368" y="490538"/>
                </a:lnTo>
                <a:lnTo>
                  <a:pt x="131271" y="487680"/>
                </a:lnTo>
                <a:lnTo>
                  <a:pt x="132222" y="486728"/>
                </a:lnTo>
                <a:lnTo>
                  <a:pt x="134124" y="486728"/>
                </a:lnTo>
                <a:lnTo>
                  <a:pt x="136978" y="486728"/>
                </a:lnTo>
                <a:lnTo>
                  <a:pt x="137929" y="486728"/>
                </a:lnTo>
                <a:lnTo>
                  <a:pt x="138880" y="484822"/>
                </a:lnTo>
                <a:lnTo>
                  <a:pt x="139832" y="482918"/>
                </a:lnTo>
                <a:lnTo>
                  <a:pt x="139832" y="481965"/>
                </a:lnTo>
                <a:lnTo>
                  <a:pt x="140783" y="481965"/>
                </a:lnTo>
                <a:lnTo>
                  <a:pt x="141734" y="481013"/>
                </a:lnTo>
                <a:lnTo>
                  <a:pt x="141734" y="481013"/>
                </a:lnTo>
                <a:lnTo>
                  <a:pt x="143637" y="477203"/>
                </a:lnTo>
                <a:lnTo>
                  <a:pt x="144588" y="477203"/>
                </a:lnTo>
                <a:lnTo>
                  <a:pt x="143637" y="476250"/>
                </a:lnTo>
                <a:lnTo>
                  <a:pt x="143637" y="475297"/>
                </a:lnTo>
                <a:lnTo>
                  <a:pt x="144588" y="475297"/>
                </a:lnTo>
                <a:lnTo>
                  <a:pt x="146490" y="474345"/>
                </a:lnTo>
                <a:lnTo>
                  <a:pt x="146490" y="474345"/>
                </a:lnTo>
                <a:lnTo>
                  <a:pt x="147441" y="473393"/>
                </a:lnTo>
                <a:lnTo>
                  <a:pt x="147441" y="472440"/>
                </a:lnTo>
                <a:lnTo>
                  <a:pt x="147441" y="471488"/>
                </a:lnTo>
                <a:lnTo>
                  <a:pt x="147441" y="469582"/>
                </a:lnTo>
                <a:lnTo>
                  <a:pt x="147441" y="468630"/>
                </a:lnTo>
                <a:lnTo>
                  <a:pt x="146490" y="467678"/>
                </a:lnTo>
                <a:lnTo>
                  <a:pt x="147441" y="466725"/>
                </a:lnTo>
                <a:lnTo>
                  <a:pt x="148393" y="465772"/>
                </a:lnTo>
                <a:lnTo>
                  <a:pt x="149344" y="464820"/>
                </a:lnTo>
                <a:lnTo>
                  <a:pt x="149344" y="463868"/>
                </a:lnTo>
                <a:lnTo>
                  <a:pt x="149344" y="463868"/>
                </a:lnTo>
                <a:lnTo>
                  <a:pt x="149344" y="462915"/>
                </a:lnTo>
                <a:lnTo>
                  <a:pt x="148393" y="461963"/>
                </a:lnTo>
                <a:lnTo>
                  <a:pt x="148393" y="461963"/>
                </a:lnTo>
                <a:lnTo>
                  <a:pt x="148393" y="461963"/>
                </a:lnTo>
                <a:lnTo>
                  <a:pt x="148393" y="461010"/>
                </a:lnTo>
                <a:lnTo>
                  <a:pt x="148393" y="460057"/>
                </a:lnTo>
                <a:lnTo>
                  <a:pt x="149344" y="458153"/>
                </a:lnTo>
                <a:lnTo>
                  <a:pt x="151247" y="456247"/>
                </a:lnTo>
                <a:lnTo>
                  <a:pt x="152198" y="455295"/>
                </a:lnTo>
                <a:lnTo>
                  <a:pt x="152198" y="454343"/>
                </a:lnTo>
                <a:lnTo>
                  <a:pt x="152198" y="453390"/>
                </a:lnTo>
                <a:lnTo>
                  <a:pt x="152198" y="453390"/>
                </a:lnTo>
                <a:lnTo>
                  <a:pt x="152198" y="452438"/>
                </a:lnTo>
                <a:lnTo>
                  <a:pt x="152198" y="452438"/>
                </a:lnTo>
                <a:lnTo>
                  <a:pt x="153149" y="451485"/>
                </a:lnTo>
                <a:lnTo>
                  <a:pt x="153149" y="450532"/>
                </a:lnTo>
                <a:lnTo>
                  <a:pt x="153149" y="450532"/>
                </a:lnTo>
                <a:lnTo>
                  <a:pt x="152198" y="449580"/>
                </a:lnTo>
                <a:lnTo>
                  <a:pt x="152198" y="449580"/>
                </a:lnTo>
                <a:lnTo>
                  <a:pt x="152198" y="448628"/>
                </a:lnTo>
                <a:lnTo>
                  <a:pt x="152198" y="447675"/>
                </a:lnTo>
                <a:lnTo>
                  <a:pt x="153149" y="447675"/>
                </a:lnTo>
                <a:lnTo>
                  <a:pt x="154100" y="443865"/>
                </a:lnTo>
                <a:lnTo>
                  <a:pt x="154100" y="442913"/>
                </a:lnTo>
                <a:lnTo>
                  <a:pt x="155051" y="441960"/>
                </a:lnTo>
                <a:lnTo>
                  <a:pt x="156003" y="441960"/>
                </a:lnTo>
                <a:lnTo>
                  <a:pt x="156954" y="439103"/>
                </a:lnTo>
                <a:lnTo>
                  <a:pt x="156954" y="439103"/>
                </a:lnTo>
                <a:lnTo>
                  <a:pt x="157905" y="438150"/>
                </a:lnTo>
                <a:lnTo>
                  <a:pt x="158856" y="438150"/>
                </a:lnTo>
                <a:lnTo>
                  <a:pt x="158856" y="437197"/>
                </a:lnTo>
                <a:lnTo>
                  <a:pt x="159808" y="437197"/>
                </a:lnTo>
                <a:lnTo>
                  <a:pt x="159808" y="436245"/>
                </a:lnTo>
                <a:lnTo>
                  <a:pt x="159808" y="436245"/>
                </a:lnTo>
                <a:lnTo>
                  <a:pt x="160759" y="435293"/>
                </a:lnTo>
                <a:lnTo>
                  <a:pt x="162661" y="433388"/>
                </a:lnTo>
                <a:lnTo>
                  <a:pt x="163613" y="432435"/>
                </a:lnTo>
                <a:lnTo>
                  <a:pt x="165515" y="433388"/>
                </a:lnTo>
                <a:lnTo>
                  <a:pt x="165515" y="433388"/>
                </a:lnTo>
                <a:lnTo>
                  <a:pt x="165515" y="434340"/>
                </a:lnTo>
                <a:lnTo>
                  <a:pt x="165515" y="434340"/>
                </a:lnTo>
                <a:lnTo>
                  <a:pt x="166466" y="434340"/>
                </a:lnTo>
                <a:lnTo>
                  <a:pt x="167417" y="433388"/>
                </a:lnTo>
                <a:lnTo>
                  <a:pt x="171222" y="431482"/>
                </a:lnTo>
                <a:lnTo>
                  <a:pt x="174076" y="430530"/>
                </a:lnTo>
                <a:lnTo>
                  <a:pt x="175978" y="430530"/>
                </a:lnTo>
                <a:lnTo>
                  <a:pt x="179784" y="431482"/>
                </a:lnTo>
                <a:lnTo>
                  <a:pt x="181686" y="432435"/>
                </a:lnTo>
                <a:lnTo>
                  <a:pt x="182637" y="432435"/>
                </a:lnTo>
                <a:lnTo>
                  <a:pt x="183589" y="432435"/>
                </a:lnTo>
                <a:lnTo>
                  <a:pt x="185491" y="431482"/>
                </a:lnTo>
                <a:lnTo>
                  <a:pt x="186442" y="431482"/>
                </a:lnTo>
                <a:lnTo>
                  <a:pt x="186442" y="431482"/>
                </a:lnTo>
                <a:lnTo>
                  <a:pt x="187393" y="432435"/>
                </a:lnTo>
                <a:lnTo>
                  <a:pt x="188345" y="433388"/>
                </a:lnTo>
                <a:lnTo>
                  <a:pt x="188345" y="434340"/>
                </a:lnTo>
                <a:lnTo>
                  <a:pt x="189296" y="434340"/>
                </a:lnTo>
                <a:lnTo>
                  <a:pt x="191198" y="435293"/>
                </a:lnTo>
                <a:lnTo>
                  <a:pt x="192150" y="436245"/>
                </a:lnTo>
                <a:lnTo>
                  <a:pt x="197857" y="441007"/>
                </a:lnTo>
                <a:lnTo>
                  <a:pt x="198808" y="441007"/>
                </a:lnTo>
                <a:lnTo>
                  <a:pt x="198808" y="441960"/>
                </a:lnTo>
                <a:lnTo>
                  <a:pt x="201662" y="442913"/>
                </a:lnTo>
                <a:lnTo>
                  <a:pt x="202613" y="442913"/>
                </a:lnTo>
                <a:lnTo>
                  <a:pt x="202613" y="444818"/>
                </a:lnTo>
                <a:lnTo>
                  <a:pt x="203565" y="444818"/>
                </a:lnTo>
                <a:lnTo>
                  <a:pt x="203565" y="445770"/>
                </a:lnTo>
                <a:lnTo>
                  <a:pt x="205467" y="445770"/>
                </a:lnTo>
                <a:lnTo>
                  <a:pt x="205467" y="445770"/>
                </a:lnTo>
                <a:lnTo>
                  <a:pt x="207369" y="448628"/>
                </a:lnTo>
                <a:lnTo>
                  <a:pt x="210223" y="450532"/>
                </a:lnTo>
                <a:lnTo>
                  <a:pt x="211174" y="451485"/>
                </a:lnTo>
                <a:lnTo>
                  <a:pt x="212126" y="452438"/>
                </a:lnTo>
                <a:lnTo>
                  <a:pt x="214979" y="451485"/>
                </a:lnTo>
                <a:lnTo>
                  <a:pt x="214979" y="451485"/>
                </a:lnTo>
                <a:lnTo>
                  <a:pt x="215930" y="452438"/>
                </a:lnTo>
                <a:lnTo>
                  <a:pt x="215930" y="452438"/>
                </a:lnTo>
                <a:lnTo>
                  <a:pt x="215930" y="453390"/>
                </a:lnTo>
                <a:lnTo>
                  <a:pt x="215930" y="453390"/>
                </a:lnTo>
                <a:lnTo>
                  <a:pt x="215930" y="453390"/>
                </a:lnTo>
                <a:lnTo>
                  <a:pt x="216882" y="453390"/>
                </a:lnTo>
                <a:lnTo>
                  <a:pt x="222589" y="452438"/>
                </a:lnTo>
                <a:lnTo>
                  <a:pt x="225443" y="452438"/>
                </a:lnTo>
                <a:lnTo>
                  <a:pt x="228296" y="453390"/>
                </a:lnTo>
                <a:lnTo>
                  <a:pt x="232102" y="458153"/>
                </a:lnTo>
                <a:lnTo>
                  <a:pt x="234004" y="460057"/>
                </a:lnTo>
                <a:lnTo>
                  <a:pt x="236858" y="460057"/>
                </a:lnTo>
                <a:lnTo>
                  <a:pt x="237809" y="460057"/>
                </a:lnTo>
                <a:lnTo>
                  <a:pt x="239711" y="459105"/>
                </a:lnTo>
                <a:lnTo>
                  <a:pt x="240663" y="459105"/>
                </a:lnTo>
                <a:lnTo>
                  <a:pt x="242565" y="460057"/>
                </a:lnTo>
                <a:lnTo>
                  <a:pt x="247321" y="461963"/>
                </a:lnTo>
                <a:lnTo>
                  <a:pt x="249224" y="463868"/>
                </a:lnTo>
                <a:lnTo>
                  <a:pt x="251126" y="463868"/>
                </a:lnTo>
                <a:lnTo>
                  <a:pt x="255882" y="463868"/>
                </a:lnTo>
                <a:lnTo>
                  <a:pt x="256833" y="463868"/>
                </a:lnTo>
                <a:lnTo>
                  <a:pt x="258736" y="463868"/>
                </a:lnTo>
                <a:lnTo>
                  <a:pt x="260639" y="463868"/>
                </a:lnTo>
                <a:lnTo>
                  <a:pt x="263492" y="462915"/>
                </a:lnTo>
                <a:lnTo>
                  <a:pt x="264444" y="462915"/>
                </a:lnTo>
                <a:lnTo>
                  <a:pt x="268248" y="460057"/>
                </a:lnTo>
                <a:lnTo>
                  <a:pt x="270151" y="459105"/>
                </a:lnTo>
                <a:lnTo>
                  <a:pt x="272053" y="459105"/>
                </a:lnTo>
                <a:lnTo>
                  <a:pt x="274907" y="459105"/>
                </a:lnTo>
                <a:lnTo>
                  <a:pt x="276809" y="460057"/>
                </a:lnTo>
                <a:lnTo>
                  <a:pt x="278712" y="460057"/>
                </a:lnTo>
                <a:lnTo>
                  <a:pt x="290127" y="459105"/>
                </a:lnTo>
                <a:lnTo>
                  <a:pt x="293932" y="457200"/>
                </a:lnTo>
                <a:lnTo>
                  <a:pt x="301542" y="451485"/>
                </a:lnTo>
                <a:lnTo>
                  <a:pt x="302493" y="448628"/>
                </a:lnTo>
                <a:lnTo>
                  <a:pt x="304395" y="442913"/>
                </a:lnTo>
                <a:lnTo>
                  <a:pt x="305347" y="441007"/>
                </a:lnTo>
                <a:lnTo>
                  <a:pt x="307249" y="433388"/>
                </a:lnTo>
                <a:lnTo>
                  <a:pt x="312005" y="422910"/>
                </a:lnTo>
                <a:lnTo>
                  <a:pt x="312957" y="419100"/>
                </a:lnTo>
                <a:lnTo>
                  <a:pt x="314859" y="416243"/>
                </a:lnTo>
                <a:lnTo>
                  <a:pt x="314859" y="414338"/>
                </a:lnTo>
                <a:lnTo>
                  <a:pt x="315810" y="410528"/>
                </a:lnTo>
                <a:lnTo>
                  <a:pt x="316761" y="408622"/>
                </a:lnTo>
                <a:lnTo>
                  <a:pt x="316761" y="405765"/>
                </a:lnTo>
                <a:lnTo>
                  <a:pt x="315810" y="401955"/>
                </a:lnTo>
                <a:lnTo>
                  <a:pt x="315810" y="400050"/>
                </a:lnTo>
                <a:lnTo>
                  <a:pt x="316761" y="400050"/>
                </a:lnTo>
                <a:lnTo>
                  <a:pt x="316761" y="400050"/>
                </a:lnTo>
                <a:lnTo>
                  <a:pt x="318664" y="399097"/>
                </a:lnTo>
                <a:lnTo>
                  <a:pt x="321518" y="399097"/>
                </a:lnTo>
                <a:lnTo>
                  <a:pt x="322469" y="399097"/>
                </a:lnTo>
                <a:lnTo>
                  <a:pt x="324371" y="398145"/>
                </a:lnTo>
                <a:lnTo>
                  <a:pt x="331981" y="395288"/>
                </a:lnTo>
                <a:lnTo>
                  <a:pt x="338640" y="393382"/>
                </a:lnTo>
                <a:lnTo>
                  <a:pt x="340542" y="392430"/>
                </a:lnTo>
                <a:lnTo>
                  <a:pt x="341494" y="393382"/>
                </a:lnTo>
                <a:lnTo>
                  <a:pt x="342445" y="393382"/>
                </a:lnTo>
                <a:lnTo>
                  <a:pt x="343396" y="393382"/>
                </a:lnTo>
                <a:lnTo>
                  <a:pt x="345299" y="393382"/>
                </a:lnTo>
                <a:lnTo>
                  <a:pt x="345299" y="393382"/>
                </a:lnTo>
                <a:lnTo>
                  <a:pt x="348152" y="389572"/>
                </a:lnTo>
                <a:lnTo>
                  <a:pt x="349103" y="389572"/>
                </a:lnTo>
                <a:lnTo>
                  <a:pt x="351006" y="384810"/>
                </a:lnTo>
                <a:lnTo>
                  <a:pt x="351957" y="382905"/>
                </a:lnTo>
                <a:lnTo>
                  <a:pt x="352908" y="381953"/>
                </a:lnTo>
                <a:lnTo>
                  <a:pt x="356713" y="380047"/>
                </a:lnTo>
                <a:lnTo>
                  <a:pt x="360518" y="376238"/>
                </a:lnTo>
                <a:lnTo>
                  <a:pt x="360518" y="375285"/>
                </a:lnTo>
                <a:lnTo>
                  <a:pt x="361469" y="375285"/>
                </a:lnTo>
                <a:lnTo>
                  <a:pt x="366226" y="373380"/>
                </a:lnTo>
                <a:lnTo>
                  <a:pt x="367177" y="372428"/>
                </a:lnTo>
                <a:lnTo>
                  <a:pt x="368128" y="371475"/>
                </a:lnTo>
                <a:lnTo>
                  <a:pt x="369079" y="370522"/>
                </a:lnTo>
                <a:lnTo>
                  <a:pt x="370031" y="365760"/>
                </a:lnTo>
                <a:lnTo>
                  <a:pt x="370031" y="362903"/>
                </a:lnTo>
                <a:lnTo>
                  <a:pt x="373836" y="347663"/>
                </a:lnTo>
                <a:lnTo>
                  <a:pt x="373836" y="345757"/>
                </a:lnTo>
                <a:lnTo>
                  <a:pt x="373836" y="344805"/>
                </a:lnTo>
                <a:lnTo>
                  <a:pt x="375738" y="341947"/>
                </a:lnTo>
                <a:lnTo>
                  <a:pt x="374787" y="341947"/>
                </a:lnTo>
                <a:lnTo>
                  <a:pt x="374787" y="340995"/>
                </a:lnTo>
                <a:lnTo>
                  <a:pt x="375738" y="340043"/>
                </a:lnTo>
                <a:lnTo>
                  <a:pt x="376689" y="338138"/>
                </a:lnTo>
                <a:lnTo>
                  <a:pt x="377640" y="335280"/>
                </a:lnTo>
                <a:lnTo>
                  <a:pt x="377640" y="335280"/>
                </a:lnTo>
                <a:lnTo>
                  <a:pt x="378592" y="335280"/>
                </a:lnTo>
                <a:lnTo>
                  <a:pt x="378592" y="336232"/>
                </a:lnTo>
                <a:lnTo>
                  <a:pt x="379543" y="337185"/>
                </a:lnTo>
                <a:lnTo>
                  <a:pt x="380494" y="337185"/>
                </a:lnTo>
                <a:lnTo>
                  <a:pt x="380494" y="336232"/>
                </a:lnTo>
                <a:lnTo>
                  <a:pt x="380494" y="335280"/>
                </a:lnTo>
                <a:lnTo>
                  <a:pt x="380494" y="334328"/>
                </a:lnTo>
                <a:lnTo>
                  <a:pt x="380494" y="333375"/>
                </a:lnTo>
                <a:lnTo>
                  <a:pt x="380494" y="333375"/>
                </a:lnTo>
                <a:lnTo>
                  <a:pt x="381445" y="333375"/>
                </a:lnTo>
                <a:lnTo>
                  <a:pt x="381445" y="333375"/>
                </a:lnTo>
                <a:lnTo>
                  <a:pt x="381445" y="332422"/>
                </a:lnTo>
                <a:lnTo>
                  <a:pt x="382397" y="332422"/>
                </a:lnTo>
                <a:lnTo>
                  <a:pt x="382397" y="332422"/>
                </a:lnTo>
                <a:lnTo>
                  <a:pt x="382397" y="331470"/>
                </a:lnTo>
                <a:lnTo>
                  <a:pt x="383348" y="330518"/>
                </a:lnTo>
                <a:lnTo>
                  <a:pt x="383348" y="330518"/>
                </a:lnTo>
                <a:lnTo>
                  <a:pt x="384299" y="331470"/>
                </a:lnTo>
                <a:lnTo>
                  <a:pt x="384299" y="330518"/>
                </a:lnTo>
                <a:lnTo>
                  <a:pt x="384299" y="330518"/>
                </a:lnTo>
                <a:lnTo>
                  <a:pt x="384299" y="329565"/>
                </a:lnTo>
                <a:lnTo>
                  <a:pt x="383348" y="328613"/>
                </a:lnTo>
                <a:lnTo>
                  <a:pt x="384299" y="328613"/>
                </a:lnTo>
                <a:lnTo>
                  <a:pt x="384299" y="328613"/>
                </a:lnTo>
                <a:lnTo>
                  <a:pt x="385250" y="328613"/>
                </a:lnTo>
                <a:lnTo>
                  <a:pt x="385250" y="329565"/>
                </a:lnTo>
                <a:lnTo>
                  <a:pt x="386202" y="328613"/>
                </a:lnTo>
                <a:lnTo>
                  <a:pt x="386202" y="328613"/>
                </a:lnTo>
                <a:lnTo>
                  <a:pt x="386202" y="327660"/>
                </a:lnTo>
                <a:lnTo>
                  <a:pt x="387153" y="328613"/>
                </a:lnTo>
                <a:lnTo>
                  <a:pt x="387153" y="328613"/>
                </a:lnTo>
                <a:lnTo>
                  <a:pt x="387153" y="328613"/>
                </a:lnTo>
                <a:lnTo>
                  <a:pt x="388104" y="328613"/>
                </a:lnTo>
                <a:lnTo>
                  <a:pt x="387153" y="327660"/>
                </a:lnTo>
                <a:lnTo>
                  <a:pt x="388104" y="326707"/>
                </a:lnTo>
                <a:lnTo>
                  <a:pt x="390006" y="325755"/>
                </a:lnTo>
                <a:lnTo>
                  <a:pt x="391909" y="324803"/>
                </a:lnTo>
                <a:lnTo>
                  <a:pt x="392860" y="323850"/>
                </a:lnTo>
                <a:lnTo>
                  <a:pt x="393812" y="323850"/>
                </a:lnTo>
                <a:lnTo>
                  <a:pt x="394763" y="320993"/>
                </a:lnTo>
                <a:lnTo>
                  <a:pt x="395714" y="320993"/>
                </a:lnTo>
                <a:lnTo>
                  <a:pt x="396665" y="322897"/>
                </a:lnTo>
                <a:lnTo>
                  <a:pt x="396665" y="321945"/>
                </a:lnTo>
                <a:lnTo>
                  <a:pt x="397616" y="321945"/>
                </a:lnTo>
                <a:lnTo>
                  <a:pt x="397616" y="320993"/>
                </a:lnTo>
                <a:lnTo>
                  <a:pt x="398568" y="320993"/>
                </a:lnTo>
                <a:lnTo>
                  <a:pt x="399519" y="320993"/>
                </a:lnTo>
                <a:lnTo>
                  <a:pt x="399519" y="320993"/>
                </a:lnTo>
                <a:lnTo>
                  <a:pt x="399519" y="321945"/>
                </a:lnTo>
                <a:lnTo>
                  <a:pt x="399519" y="321945"/>
                </a:lnTo>
                <a:lnTo>
                  <a:pt x="400470" y="321945"/>
                </a:lnTo>
                <a:lnTo>
                  <a:pt x="400470" y="320993"/>
                </a:lnTo>
                <a:lnTo>
                  <a:pt x="401421" y="320040"/>
                </a:lnTo>
                <a:lnTo>
                  <a:pt x="402373" y="320040"/>
                </a:lnTo>
                <a:lnTo>
                  <a:pt x="404275" y="320040"/>
                </a:lnTo>
                <a:lnTo>
                  <a:pt x="405226" y="320040"/>
                </a:lnTo>
                <a:lnTo>
                  <a:pt x="406178" y="319088"/>
                </a:lnTo>
                <a:lnTo>
                  <a:pt x="407129" y="318135"/>
                </a:lnTo>
                <a:lnTo>
                  <a:pt x="408080" y="316230"/>
                </a:lnTo>
                <a:lnTo>
                  <a:pt x="407129" y="316230"/>
                </a:lnTo>
                <a:lnTo>
                  <a:pt x="407129" y="315278"/>
                </a:lnTo>
                <a:lnTo>
                  <a:pt x="407129" y="315278"/>
                </a:lnTo>
                <a:lnTo>
                  <a:pt x="407129" y="315278"/>
                </a:lnTo>
                <a:lnTo>
                  <a:pt x="408080" y="315278"/>
                </a:lnTo>
                <a:lnTo>
                  <a:pt x="408080" y="315278"/>
                </a:lnTo>
                <a:lnTo>
                  <a:pt x="408080" y="314325"/>
                </a:lnTo>
                <a:lnTo>
                  <a:pt x="408080" y="314325"/>
                </a:lnTo>
                <a:lnTo>
                  <a:pt x="408080" y="313372"/>
                </a:lnTo>
                <a:lnTo>
                  <a:pt x="409031" y="312420"/>
                </a:lnTo>
                <a:lnTo>
                  <a:pt x="409982" y="310515"/>
                </a:lnTo>
                <a:lnTo>
                  <a:pt x="409982" y="310515"/>
                </a:lnTo>
                <a:lnTo>
                  <a:pt x="410934" y="310515"/>
                </a:lnTo>
                <a:lnTo>
                  <a:pt x="411885" y="311468"/>
                </a:lnTo>
                <a:lnTo>
                  <a:pt x="412836" y="310515"/>
                </a:lnTo>
                <a:lnTo>
                  <a:pt x="414739" y="309563"/>
                </a:lnTo>
                <a:lnTo>
                  <a:pt x="415690" y="310515"/>
                </a:lnTo>
                <a:lnTo>
                  <a:pt x="416641" y="311468"/>
                </a:lnTo>
                <a:lnTo>
                  <a:pt x="417592" y="310515"/>
                </a:lnTo>
                <a:lnTo>
                  <a:pt x="417592" y="310515"/>
                </a:lnTo>
                <a:lnTo>
                  <a:pt x="418543" y="307657"/>
                </a:lnTo>
                <a:lnTo>
                  <a:pt x="418543" y="307657"/>
                </a:lnTo>
                <a:lnTo>
                  <a:pt x="419495" y="307657"/>
                </a:lnTo>
                <a:lnTo>
                  <a:pt x="419495" y="307657"/>
                </a:lnTo>
                <a:lnTo>
                  <a:pt x="419495" y="307657"/>
                </a:lnTo>
                <a:lnTo>
                  <a:pt x="419495" y="307657"/>
                </a:lnTo>
                <a:lnTo>
                  <a:pt x="419495" y="306705"/>
                </a:lnTo>
                <a:lnTo>
                  <a:pt x="419495" y="306705"/>
                </a:lnTo>
                <a:lnTo>
                  <a:pt x="418543" y="306705"/>
                </a:lnTo>
                <a:lnTo>
                  <a:pt x="418543" y="305753"/>
                </a:lnTo>
                <a:lnTo>
                  <a:pt x="418543" y="305753"/>
                </a:lnTo>
                <a:lnTo>
                  <a:pt x="418543" y="304800"/>
                </a:lnTo>
                <a:lnTo>
                  <a:pt x="419495" y="305753"/>
                </a:lnTo>
                <a:lnTo>
                  <a:pt x="420446" y="305753"/>
                </a:lnTo>
                <a:lnTo>
                  <a:pt x="421397" y="304800"/>
                </a:lnTo>
                <a:lnTo>
                  <a:pt x="421397" y="303847"/>
                </a:lnTo>
                <a:lnTo>
                  <a:pt x="423300" y="303847"/>
                </a:lnTo>
                <a:lnTo>
                  <a:pt x="425202" y="302895"/>
                </a:lnTo>
                <a:lnTo>
                  <a:pt x="427105" y="300990"/>
                </a:lnTo>
                <a:lnTo>
                  <a:pt x="428056" y="300038"/>
                </a:lnTo>
                <a:lnTo>
                  <a:pt x="427105" y="297180"/>
                </a:lnTo>
                <a:lnTo>
                  <a:pt x="427105" y="296228"/>
                </a:lnTo>
                <a:lnTo>
                  <a:pt x="428056" y="295275"/>
                </a:lnTo>
                <a:lnTo>
                  <a:pt x="429007" y="295275"/>
                </a:lnTo>
                <a:lnTo>
                  <a:pt x="429958" y="294322"/>
                </a:lnTo>
                <a:lnTo>
                  <a:pt x="430910" y="294322"/>
                </a:lnTo>
                <a:lnTo>
                  <a:pt x="431861" y="293370"/>
                </a:lnTo>
                <a:lnTo>
                  <a:pt x="432812" y="292418"/>
                </a:lnTo>
                <a:lnTo>
                  <a:pt x="433763" y="291465"/>
                </a:lnTo>
                <a:lnTo>
                  <a:pt x="433763" y="290513"/>
                </a:lnTo>
                <a:lnTo>
                  <a:pt x="432812" y="289560"/>
                </a:lnTo>
                <a:lnTo>
                  <a:pt x="433763" y="288607"/>
                </a:lnTo>
                <a:lnTo>
                  <a:pt x="434715" y="287655"/>
                </a:lnTo>
                <a:lnTo>
                  <a:pt x="435666" y="287655"/>
                </a:lnTo>
                <a:lnTo>
                  <a:pt x="436617" y="287655"/>
                </a:lnTo>
                <a:lnTo>
                  <a:pt x="436617" y="286703"/>
                </a:lnTo>
                <a:lnTo>
                  <a:pt x="436617" y="285750"/>
                </a:lnTo>
                <a:lnTo>
                  <a:pt x="437568" y="285750"/>
                </a:lnTo>
                <a:lnTo>
                  <a:pt x="437568" y="285750"/>
                </a:lnTo>
                <a:lnTo>
                  <a:pt x="438519" y="285750"/>
                </a:lnTo>
                <a:lnTo>
                  <a:pt x="438519" y="284797"/>
                </a:lnTo>
                <a:lnTo>
                  <a:pt x="439471" y="284797"/>
                </a:lnTo>
                <a:lnTo>
                  <a:pt x="439471" y="283845"/>
                </a:lnTo>
                <a:lnTo>
                  <a:pt x="439471" y="283845"/>
                </a:lnTo>
                <a:lnTo>
                  <a:pt x="439471" y="282893"/>
                </a:lnTo>
                <a:lnTo>
                  <a:pt x="439471" y="281940"/>
                </a:lnTo>
                <a:lnTo>
                  <a:pt x="439471" y="281940"/>
                </a:lnTo>
                <a:lnTo>
                  <a:pt x="439471" y="280988"/>
                </a:lnTo>
                <a:lnTo>
                  <a:pt x="441373" y="279082"/>
                </a:lnTo>
                <a:lnTo>
                  <a:pt x="442324" y="278130"/>
                </a:lnTo>
                <a:lnTo>
                  <a:pt x="442324" y="278130"/>
                </a:lnTo>
                <a:lnTo>
                  <a:pt x="444227" y="278130"/>
                </a:lnTo>
                <a:lnTo>
                  <a:pt x="444227" y="278130"/>
                </a:lnTo>
                <a:lnTo>
                  <a:pt x="446129" y="275272"/>
                </a:lnTo>
                <a:lnTo>
                  <a:pt x="447080" y="275272"/>
                </a:lnTo>
                <a:lnTo>
                  <a:pt x="448983" y="273368"/>
                </a:lnTo>
                <a:lnTo>
                  <a:pt x="450886" y="273368"/>
                </a:lnTo>
                <a:lnTo>
                  <a:pt x="455642" y="273368"/>
                </a:lnTo>
                <a:lnTo>
                  <a:pt x="458495" y="273368"/>
                </a:lnTo>
                <a:lnTo>
                  <a:pt x="459447" y="273368"/>
                </a:lnTo>
                <a:lnTo>
                  <a:pt x="461349" y="272415"/>
                </a:lnTo>
                <a:lnTo>
                  <a:pt x="462300" y="272415"/>
                </a:lnTo>
                <a:lnTo>
                  <a:pt x="463252" y="272415"/>
                </a:lnTo>
                <a:lnTo>
                  <a:pt x="464203" y="272415"/>
                </a:lnTo>
                <a:lnTo>
                  <a:pt x="466105" y="271463"/>
                </a:lnTo>
                <a:lnTo>
                  <a:pt x="469910" y="269557"/>
                </a:lnTo>
                <a:lnTo>
                  <a:pt x="472764" y="268605"/>
                </a:lnTo>
                <a:lnTo>
                  <a:pt x="473715" y="268605"/>
                </a:lnTo>
                <a:lnTo>
                  <a:pt x="474667" y="268605"/>
                </a:lnTo>
                <a:lnTo>
                  <a:pt x="475618" y="267653"/>
                </a:lnTo>
                <a:lnTo>
                  <a:pt x="475618" y="266700"/>
                </a:lnTo>
                <a:lnTo>
                  <a:pt x="476569" y="265747"/>
                </a:lnTo>
                <a:lnTo>
                  <a:pt x="477520" y="265747"/>
                </a:lnTo>
                <a:lnTo>
                  <a:pt x="479423" y="266700"/>
                </a:lnTo>
                <a:lnTo>
                  <a:pt x="480374" y="265747"/>
                </a:lnTo>
                <a:lnTo>
                  <a:pt x="482276" y="262890"/>
                </a:lnTo>
                <a:lnTo>
                  <a:pt x="482276" y="262890"/>
                </a:lnTo>
                <a:lnTo>
                  <a:pt x="483228" y="261938"/>
                </a:lnTo>
                <a:lnTo>
                  <a:pt x="482276" y="258128"/>
                </a:lnTo>
                <a:lnTo>
                  <a:pt x="483228" y="256222"/>
                </a:lnTo>
                <a:lnTo>
                  <a:pt x="485130" y="255270"/>
                </a:lnTo>
                <a:lnTo>
                  <a:pt x="485130" y="254318"/>
                </a:lnTo>
                <a:lnTo>
                  <a:pt x="485130" y="254318"/>
                </a:lnTo>
                <a:lnTo>
                  <a:pt x="487032" y="253365"/>
                </a:lnTo>
                <a:lnTo>
                  <a:pt x="487032" y="252413"/>
                </a:lnTo>
                <a:lnTo>
                  <a:pt x="493691" y="252413"/>
                </a:lnTo>
                <a:lnTo>
                  <a:pt x="494642" y="252413"/>
                </a:lnTo>
                <a:lnTo>
                  <a:pt x="495594" y="251460"/>
                </a:lnTo>
                <a:lnTo>
                  <a:pt x="496545" y="250507"/>
                </a:lnTo>
                <a:lnTo>
                  <a:pt x="497496" y="250507"/>
                </a:lnTo>
                <a:lnTo>
                  <a:pt x="501301" y="251460"/>
                </a:lnTo>
                <a:lnTo>
                  <a:pt x="502252" y="251460"/>
                </a:lnTo>
                <a:lnTo>
                  <a:pt x="503204" y="2505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859A"/>
              </a:solidFill>
              <a:latin typeface="Calibri"/>
              <a:ea typeface="Calibri"/>
              <a:cs typeface="Calibri"/>
              <a:sym typeface="Calibri"/>
            </a:endParaRPr>
          </a:p>
        </p:txBody>
      </p:sp>
      <p:cxnSp>
        <p:nvCxnSpPr>
          <p:cNvPr id="357" name="Google Shape;357;p8">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343" name="Google Shape;343;p8"/>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Title"/>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dirty="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Indonesia</a:t>
            </a:r>
            <a:endParaRPr lang="en-US" dirty="0"/>
          </a:p>
        </p:txBody>
      </p:sp>
      <p:sp>
        <p:nvSpPr>
          <p:cNvPr id="372" name="Google Shape;372;p9">
            <a:extLst>
              <a:ext uri="{C183D7F6-B498-43B3-948B-1728B52AA6E4}">
                <adec:decorative xmlns:adec="http://schemas.microsoft.com/office/drawing/2017/decorative" val="1"/>
              </a:ext>
            </a:extLst>
          </p:cNvPr>
          <p:cNvSpPr/>
          <p:nvPr/>
        </p:nvSpPr>
        <p:spPr>
          <a:xfrm>
            <a:off x="205620" y="1678329"/>
            <a:ext cx="11772898" cy="4522446"/>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4" name="Google Shape;374;p9">
            <a:extLst>
              <a:ext uri="{C183D7F6-B498-43B3-948B-1728B52AA6E4}">
                <adec:decorative xmlns:adec="http://schemas.microsoft.com/office/drawing/2017/decorative" val="1"/>
              </a:ext>
            </a:extLst>
          </p:cNvPr>
          <p:cNvSpPr/>
          <p:nvPr/>
        </p:nvSpPr>
        <p:spPr>
          <a:xfrm>
            <a:off x="494836" y="1926792"/>
            <a:ext cx="3643531"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6" name="Google Shape;386;p9">
            <a:extLst>
              <a:ext uri="{C183D7F6-B498-43B3-948B-1728B52AA6E4}">
                <adec:decorative xmlns:adec="http://schemas.microsoft.com/office/drawing/2017/decorative" val="1"/>
              </a:ext>
            </a:extLst>
          </p:cNvPr>
          <p:cNvSpPr/>
          <p:nvPr/>
        </p:nvSpPr>
        <p:spPr>
          <a:xfrm>
            <a:off x="4614346" y="1926792"/>
            <a:ext cx="7112587" cy="42780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595959"/>
              </a:solidFill>
              <a:latin typeface="Calibri"/>
              <a:ea typeface="Calibri"/>
              <a:cs typeface="Calibri"/>
              <a:sym typeface="Calibri"/>
            </a:endParaRPr>
          </a:p>
          <a:p>
            <a:pPr marL="0" marR="0" lvl="0" indent="0" algn="ctr" rtl="0">
              <a:spcBef>
                <a:spcPts val="0"/>
              </a:spcBef>
              <a:spcAft>
                <a:spcPts val="0"/>
              </a:spcAft>
              <a:buNone/>
            </a:pPr>
            <a:endParaRPr sz="1800" dirty="0">
              <a:solidFill>
                <a:schemeClr val="lt1"/>
              </a:solidFill>
              <a:latin typeface="Gill Sans"/>
              <a:ea typeface="Gill Sans"/>
              <a:cs typeface="Gill Sans"/>
              <a:sym typeface="Gill Sans"/>
            </a:endParaRPr>
          </a:p>
        </p:txBody>
      </p:sp>
      <p:graphicFrame>
        <p:nvGraphicFramePr>
          <p:cNvPr id="8" name="Table 7">
            <a:extLst>
              <a:ext uri="{FF2B5EF4-FFF2-40B4-BE49-F238E27FC236}">
                <a16:creationId xmlns:a16="http://schemas.microsoft.com/office/drawing/2014/main" id="{515D0767-EC5A-8D33-5192-7EB5380A3CAF}"/>
              </a:ext>
            </a:extLst>
          </p:cNvPr>
          <p:cNvGraphicFramePr>
            <a:graphicFrameLocks/>
          </p:cNvGraphicFramePr>
          <p:nvPr>
            <p:extLst>
              <p:ext uri="{D42A27DB-BD31-4B8C-83A1-F6EECF244321}">
                <p14:modId xmlns:p14="http://schemas.microsoft.com/office/powerpoint/2010/main" val="4184901749"/>
              </p:ext>
            </p:extLst>
          </p:nvPr>
        </p:nvGraphicFramePr>
        <p:xfrm>
          <a:off x="617983" y="1976198"/>
          <a:ext cx="11003232" cy="4096512"/>
        </p:xfrm>
        <a:graphic>
          <a:graphicData uri="http://schemas.openxmlformats.org/drawingml/2006/table">
            <a:tbl>
              <a:tblPr firstRow="1" firstCol="1" bandRow="1">
                <a:tableStyleId>{5C22544A-7EE6-4342-B048-85BDC9FD1C3A}</a:tableStyleId>
              </a:tblPr>
              <a:tblGrid>
                <a:gridCol w="4093165">
                  <a:extLst>
                    <a:ext uri="{9D8B030D-6E8A-4147-A177-3AD203B41FA5}">
                      <a16:colId xmlns:a16="http://schemas.microsoft.com/office/drawing/2014/main" val="3863465794"/>
                    </a:ext>
                  </a:extLst>
                </a:gridCol>
                <a:gridCol w="6910067">
                  <a:extLst>
                    <a:ext uri="{9D8B030D-6E8A-4147-A177-3AD203B41FA5}">
                      <a16:colId xmlns:a16="http://schemas.microsoft.com/office/drawing/2014/main" val="3117610120"/>
                    </a:ext>
                  </a:extLst>
                </a:gridCol>
              </a:tblGrid>
              <a:tr h="548640">
                <a:tc>
                  <a:txBody>
                    <a:bodyPr/>
                    <a:lstStyle/>
                    <a:p>
                      <a:pPr marL="9601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Key Elements</a:t>
                      </a:r>
                      <a:endParaRPr lang="en-US" sz="1800" dirty="0">
                        <a:solidFill>
                          <a:srgbClr val="595959"/>
                        </a:solidFill>
                      </a:endParaRPr>
                    </a:p>
                  </a:txBody>
                  <a:tcPr marT="9144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01752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595959"/>
                          </a:solidFill>
                          <a:latin typeface="Calibri"/>
                          <a:ea typeface="Calibri"/>
                          <a:cs typeface="Calibri"/>
                          <a:sym typeface="Calibri"/>
                        </a:rPr>
                        <a:t>Findings</a:t>
                      </a:r>
                      <a:endParaRPr lang="en-US" sz="1800" b="1" i="0" u="none" strike="noStrike" cap="none" dirty="0">
                        <a:solidFill>
                          <a:srgbClr val="595959"/>
                        </a:solidFill>
                        <a:latin typeface="Calibri"/>
                        <a:ea typeface="Calibri"/>
                        <a:cs typeface="Calibri"/>
                        <a:sym typeface="Calibri"/>
                      </a:endParaRPr>
                    </a:p>
                  </a:txBody>
                  <a:tcPr marT="1828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8804013"/>
                  </a:ext>
                </a:extLst>
              </a:tr>
              <a:tr h="41148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Health area / disease area</a:t>
                      </a:r>
                      <a:endParaRPr lang="en-US" sz="1800" b="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800" dirty="0">
                          <a:solidFill>
                            <a:srgbClr val="6C6463"/>
                          </a:solidFill>
                          <a:latin typeface="Gill Sans"/>
                          <a:ea typeface="Gill Sans"/>
                          <a:cs typeface="Gill Sans"/>
                          <a:sym typeface="Gill Sans"/>
                        </a:rPr>
                        <a:t>HIV</a:t>
                      </a:r>
                      <a:endParaRPr lang="en-US" sz="1800" dirty="0">
                        <a:solidFill>
                          <a:srgbClr val="6C6463"/>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000186"/>
                  </a:ext>
                </a:extLst>
              </a:tr>
              <a:tr h="73152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Contracting agency </a:t>
                      </a:r>
                      <a:endParaRPr lang="en-US" sz="1800" b="0" dirty="0">
                        <a:solidFill>
                          <a:srgbClr val="6C6463"/>
                        </a:solidFill>
                        <a:latin typeface="Gill Sans" panose="020B0502020104020203" pitchFamily="34" charset="0"/>
                      </a:endParaRPr>
                    </a:p>
                  </a:txBody>
                  <a:tcPr marT="9144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Government of the Republic of Indonesia </a:t>
                      </a:r>
                      <a:endParaRPr lang="en-US" sz="1800" dirty="0">
                        <a:solidFill>
                          <a:srgbClr val="6C6463"/>
                        </a:solidFill>
                      </a:endParaRPr>
                    </a:p>
                  </a:txBody>
                  <a:tcPr marL="109728" marT="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7516177"/>
                  </a:ext>
                </a:extLst>
              </a:tr>
              <a:tr h="1216152">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Funding agent / agencies(</a:t>
                      </a:r>
                      <a:r>
                        <a:rPr lang="en-US" sz="1800" b="0" i="1" dirty="0" err="1">
                          <a:solidFill>
                            <a:srgbClr val="6C6463"/>
                          </a:solidFill>
                          <a:latin typeface="Gill Sans"/>
                          <a:ea typeface="Gill Sans"/>
                          <a:cs typeface="Gill Sans"/>
                          <a:sym typeface="Gill Sans"/>
                        </a:rPr>
                        <a:t>ies</a:t>
                      </a:r>
                      <a:r>
                        <a:rPr lang="en-US" sz="1800" b="0" i="1" dirty="0">
                          <a:solidFill>
                            <a:srgbClr val="6C6463"/>
                          </a:solidFill>
                          <a:latin typeface="Gill Sans"/>
                          <a:ea typeface="Gill Sans"/>
                          <a:cs typeface="Gill Sans"/>
                          <a:sym typeface="Gill Sans"/>
                        </a:rPr>
                        <a:t>) funding </a:t>
                      </a:r>
                      <a:endParaRPr lang="en-US" sz="1800" b="0" dirty="0">
                        <a:solidFill>
                          <a:srgbClr val="6C6463"/>
                        </a:solidFill>
                      </a:endParaRPr>
                    </a:p>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outsourcing</a:t>
                      </a:r>
                      <a:endParaRPr lang="en-US" sz="1800" b="0" dirty="0">
                        <a:solidFill>
                          <a:srgbClr val="6C6463"/>
                        </a:solidFill>
                      </a:endParaRPr>
                    </a:p>
                  </a:txBody>
                  <a:tcPr marL="82296" marT="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Central level WH: Global Fund</a:t>
                      </a:r>
                    </a:p>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Distribution to the sub-national WH: National AIDS Program (NAP) and the Directorate of Pharmaceuticals (</a:t>
                      </a:r>
                      <a:r>
                        <a:rPr lang="en-US" sz="1800" dirty="0" err="1">
                          <a:solidFill>
                            <a:srgbClr val="6C6463"/>
                          </a:solidFill>
                          <a:latin typeface="Gill Sans"/>
                          <a:ea typeface="Gill Sans"/>
                          <a:cs typeface="Gill Sans"/>
                          <a:sym typeface="Gill Sans"/>
                        </a:rPr>
                        <a:t>Binfar</a:t>
                      </a:r>
                      <a:r>
                        <a:rPr lang="en-US" sz="1800" dirty="0">
                          <a:solidFill>
                            <a:srgbClr val="6C6463"/>
                          </a:solidFill>
                          <a:latin typeface="Gill Sans"/>
                          <a:ea typeface="Gill Sans"/>
                          <a:cs typeface="Gill Sans"/>
                          <a:sym typeface="Gill Sans"/>
                        </a:rPr>
                        <a:t>) under the Ministry of Health (MOH).</a:t>
                      </a:r>
                      <a:endParaRPr lang="en-US" sz="1800" dirty="0">
                        <a:solidFill>
                          <a:srgbClr val="6C6463"/>
                        </a:solidFill>
                      </a:endParaRPr>
                    </a:p>
                  </a:txBody>
                  <a:tcPr marL="109728" marT="36576">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1155234"/>
                  </a:ext>
                </a:extLst>
              </a:tr>
              <a:tr h="548640">
                <a:tc>
                  <a:txBody>
                    <a:bodyPr/>
                    <a:lstStyle/>
                    <a:p>
                      <a:pPr marL="0" marR="0" lvl="0" indent="0" algn="l" rtl="0">
                        <a:spcBef>
                          <a:spcPts val="0"/>
                        </a:spcBef>
                        <a:spcAft>
                          <a:spcPts val="0"/>
                        </a:spcAft>
                        <a:buNone/>
                      </a:pPr>
                      <a:r>
                        <a:rPr lang="en-US" sz="1800" b="0" i="1" dirty="0">
                          <a:solidFill>
                            <a:srgbClr val="6C6463"/>
                          </a:solidFill>
                          <a:latin typeface="Gill Sans"/>
                          <a:ea typeface="Gill Sans"/>
                          <a:cs typeface="Gill Sans"/>
                          <a:sym typeface="Gill Sans"/>
                        </a:rPr>
                        <a:t>Private sector entity (if applicable)</a:t>
                      </a:r>
                      <a:endParaRPr lang="en-US" sz="1800" b="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chemeClr val="accent6"/>
                        </a:buClr>
                        <a:buSzPts val="1800"/>
                        <a:buFont typeface="Courier New"/>
                        <a:buNone/>
                      </a:pPr>
                      <a:r>
                        <a:rPr lang="en-US" sz="1800" dirty="0">
                          <a:solidFill>
                            <a:srgbClr val="6C6463"/>
                          </a:solidFill>
                          <a:latin typeface="Gill Sans"/>
                          <a:ea typeface="Gill Sans"/>
                          <a:cs typeface="Gill Sans"/>
                          <a:sym typeface="Gill Sans"/>
                        </a:rPr>
                        <a:t>PT Caraka Jaya Sentosa</a:t>
                      </a:r>
                      <a:endParaRPr lang="en-US" sz="1800" dirty="0">
                        <a:solidFill>
                          <a:srgbClr val="6C6463"/>
                        </a:solidFill>
                      </a:endParaRPr>
                    </a:p>
                  </a:txBody>
                  <a:tcPr marT="1371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4859858"/>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1" dirty="0">
                          <a:solidFill>
                            <a:srgbClr val="6C6463"/>
                          </a:solidFill>
                          <a:latin typeface="Gill Sans" panose="020B0502020104020203" pitchFamily="34" charset="0"/>
                          <a:ea typeface="Gill Sans"/>
                          <a:cs typeface="Gill Sans"/>
                          <a:sym typeface="Gill Sans"/>
                        </a:rPr>
                        <a:t>Description of Services Outsourced </a:t>
                      </a:r>
                    </a:p>
                  </a:txBody>
                  <a:tcPr marL="54864" marT="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en-US" sz="1800" dirty="0">
                          <a:solidFill>
                            <a:srgbClr val="6C6463"/>
                          </a:solidFill>
                          <a:latin typeface="Gill Sans"/>
                          <a:ea typeface="Gill Sans"/>
                          <a:cs typeface="Gill Sans"/>
                          <a:sym typeface="Gill Sans"/>
                        </a:rPr>
                        <a:t>Central level WH storage services and distribution to the sub-national WH level by PT Caraka Jaya Sentosa.</a:t>
                      </a:r>
                      <a:endParaRPr lang="en-US" sz="1800" dirty="0">
                        <a:solidFill>
                          <a:srgbClr val="6C6463"/>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2941424"/>
                  </a:ext>
                </a:extLst>
              </a:tr>
            </a:tbl>
          </a:graphicData>
        </a:graphic>
      </p:graphicFrame>
      <p:sp>
        <p:nvSpPr>
          <p:cNvPr id="370" name="Google Shape;370;p9">
            <a:extLst>
              <a:ext uri="{C183D7F6-B498-43B3-948B-1728B52AA6E4}">
                <adec:decorative xmlns:adec="http://schemas.microsoft.com/office/drawing/2017/decorative" val="1"/>
              </a:ext>
            </a:extLst>
          </p:cNvPr>
          <p:cNvSpPr/>
          <p:nvPr/>
        </p:nvSpPr>
        <p:spPr>
          <a:xfrm>
            <a:off x="2420898" y="494473"/>
            <a:ext cx="838986" cy="838986"/>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1" name="Google Shape;371;p9">
            <a:extLst>
              <a:ext uri="{C183D7F6-B498-43B3-948B-1728B52AA6E4}">
                <adec:decorative xmlns:adec="http://schemas.microsoft.com/office/drawing/2017/decorative" val="1"/>
              </a:ext>
            </a:extLst>
          </p:cNvPr>
          <p:cNvSpPr/>
          <p:nvPr/>
        </p:nvSpPr>
        <p:spPr>
          <a:xfrm>
            <a:off x="2460300" y="808187"/>
            <a:ext cx="741328" cy="271218"/>
          </a:xfrm>
          <a:custGeom>
            <a:avLst/>
            <a:gdLst/>
            <a:ahLst/>
            <a:cxnLst/>
            <a:rect l="l" t="t" r="r" b="b"/>
            <a:pathLst>
              <a:path w="2929718" h="1071848" extrusionOk="0">
                <a:moveTo>
                  <a:pt x="1705737" y="840191"/>
                </a:moveTo>
                <a:lnTo>
                  <a:pt x="1705737" y="840191"/>
                </a:lnTo>
                <a:lnTo>
                  <a:pt x="1704584" y="841343"/>
                </a:lnTo>
                <a:lnTo>
                  <a:pt x="1704584" y="842496"/>
                </a:lnTo>
                <a:lnTo>
                  <a:pt x="1704584" y="843648"/>
                </a:lnTo>
                <a:lnTo>
                  <a:pt x="1704584" y="844801"/>
                </a:lnTo>
                <a:lnTo>
                  <a:pt x="1705737" y="844801"/>
                </a:lnTo>
                <a:lnTo>
                  <a:pt x="1708042" y="843648"/>
                </a:lnTo>
                <a:lnTo>
                  <a:pt x="1709195" y="842496"/>
                </a:lnTo>
                <a:lnTo>
                  <a:pt x="1709195" y="840191"/>
                </a:lnTo>
                <a:lnTo>
                  <a:pt x="1708042" y="839038"/>
                </a:lnTo>
                <a:lnTo>
                  <a:pt x="1705737" y="840191"/>
                </a:lnTo>
                <a:close/>
                <a:moveTo>
                  <a:pt x="1627366" y="761819"/>
                </a:moveTo>
                <a:lnTo>
                  <a:pt x="1627366" y="759514"/>
                </a:lnTo>
                <a:lnTo>
                  <a:pt x="1627366" y="757209"/>
                </a:lnTo>
                <a:lnTo>
                  <a:pt x="1627366" y="754904"/>
                </a:lnTo>
                <a:lnTo>
                  <a:pt x="1627366" y="752599"/>
                </a:lnTo>
                <a:lnTo>
                  <a:pt x="1626213" y="747989"/>
                </a:lnTo>
                <a:lnTo>
                  <a:pt x="1626213" y="746836"/>
                </a:lnTo>
                <a:lnTo>
                  <a:pt x="1626213" y="745684"/>
                </a:lnTo>
                <a:lnTo>
                  <a:pt x="1625060" y="744531"/>
                </a:lnTo>
                <a:lnTo>
                  <a:pt x="1625060" y="743379"/>
                </a:lnTo>
                <a:lnTo>
                  <a:pt x="1625060" y="742226"/>
                </a:lnTo>
                <a:lnTo>
                  <a:pt x="1625060" y="742226"/>
                </a:lnTo>
                <a:lnTo>
                  <a:pt x="1625060" y="742226"/>
                </a:lnTo>
                <a:lnTo>
                  <a:pt x="1625060" y="742226"/>
                </a:lnTo>
                <a:lnTo>
                  <a:pt x="1623908" y="742226"/>
                </a:lnTo>
                <a:lnTo>
                  <a:pt x="1622755" y="744531"/>
                </a:lnTo>
                <a:lnTo>
                  <a:pt x="1621603" y="746836"/>
                </a:lnTo>
                <a:lnTo>
                  <a:pt x="1621603" y="754904"/>
                </a:lnTo>
                <a:lnTo>
                  <a:pt x="1622755" y="761819"/>
                </a:lnTo>
                <a:lnTo>
                  <a:pt x="1622755" y="765277"/>
                </a:lnTo>
                <a:lnTo>
                  <a:pt x="1622755" y="766429"/>
                </a:lnTo>
                <a:lnTo>
                  <a:pt x="1621603" y="767582"/>
                </a:lnTo>
                <a:lnTo>
                  <a:pt x="1621603" y="768734"/>
                </a:lnTo>
                <a:lnTo>
                  <a:pt x="1621603" y="768734"/>
                </a:lnTo>
                <a:lnTo>
                  <a:pt x="1622755" y="771040"/>
                </a:lnTo>
                <a:lnTo>
                  <a:pt x="1622755" y="772192"/>
                </a:lnTo>
                <a:lnTo>
                  <a:pt x="1622755" y="773344"/>
                </a:lnTo>
                <a:lnTo>
                  <a:pt x="1622755" y="773344"/>
                </a:lnTo>
                <a:lnTo>
                  <a:pt x="1623908" y="773344"/>
                </a:lnTo>
                <a:lnTo>
                  <a:pt x="1623908" y="773344"/>
                </a:lnTo>
                <a:lnTo>
                  <a:pt x="1623908" y="774497"/>
                </a:lnTo>
                <a:lnTo>
                  <a:pt x="1623908" y="781412"/>
                </a:lnTo>
                <a:lnTo>
                  <a:pt x="1623908" y="782565"/>
                </a:lnTo>
                <a:lnTo>
                  <a:pt x="1625060" y="784870"/>
                </a:lnTo>
                <a:lnTo>
                  <a:pt x="1625060" y="787175"/>
                </a:lnTo>
                <a:lnTo>
                  <a:pt x="1626213" y="787175"/>
                </a:lnTo>
                <a:lnTo>
                  <a:pt x="1627366" y="786022"/>
                </a:lnTo>
                <a:lnTo>
                  <a:pt x="1627366" y="784870"/>
                </a:lnTo>
                <a:lnTo>
                  <a:pt x="1627366" y="782565"/>
                </a:lnTo>
                <a:lnTo>
                  <a:pt x="1627366" y="781412"/>
                </a:lnTo>
                <a:lnTo>
                  <a:pt x="1628518" y="780260"/>
                </a:lnTo>
                <a:lnTo>
                  <a:pt x="1628518" y="779107"/>
                </a:lnTo>
                <a:lnTo>
                  <a:pt x="1628518" y="775650"/>
                </a:lnTo>
                <a:lnTo>
                  <a:pt x="1628518" y="773344"/>
                </a:lnTo>
                <a:lnTo>
                  <a:pt x="1628518" y="769887"/>
                </a:lnTo>
                <a:lnTo>
                  <a:pt x="1628518" y="768734"/>
                </a:lnTo>
                <a:lnTo>
                  <a:pt x="1627366" y="761819"/>
                </a:lnTo>
                <a:close/>
                <a:moveTo>
                  <a:pt x="1534011" y="890902"/>
                </a:moveTo>
                <a:lnTo>
                  <a:pt x="1531706" y="892055"/>
                </a:lnTo>
                <a:lnTo>
                  <a:pt x="1530553" y="894360"/>
                </a:lnTo>
                <a:lnTo>
                  <a:pt x="1530553" y="896665"/>
                </a:lnTo>
                <a:lnTo>
                  <a:pt x="1532858" y="898970"/>
                </a:lnTo>
                <a:lnTo>
                  <a:pt x="1535164" y="898970"/>
                </a:lnTo>
                <a:lnTo>
                  <a:pt x="1536316" y="897817"/>
                </a:lnTo>
                <a:lnTo>
                  <a:pt x="1537468" y="896665"/>
                </a:lnTo>
                <a:lnTo>
                  <a:pt x="1538621" y="895512"/>
                </a:lnTo>
                <a:lnTo>
                  <a:pt x="1539774" y="893207"/>
                </a:lnTo>
                <a:lnTo>
                  <a:pt x="1539774" y="892055"/>
                </a:lnTo>
                <a:lnTo>
                  <a:pt x="1538621" y="890902"/>
                </a:lnTo>
                <a:lnTo>
                  <a:pt x="1534011" y="890902"/>
                </a:lnTo>
                <a:close/>
                <a:moveTo>
                  <a:pt x="1565129" y="918563"/>
                </a:moveTo>
                <a:lnTo>
                  <a:pt x="1565129" y="918563"/>
                </a:lnTo>
                <a:lnTo>
                  <a:pt x="1563977" y="917410"/>
                </a:lnTo>
                <a:lnTo>
                  <a:pt x="1563977" y="917410"/>
                </a:lnTo>
                <a:lnTo>
                  <a:pt x="1563977" y="916257"/>
                </a:lnTo>
                <a:lnTo>
                  <a:pt x="1563977" y="916257"/>
                </a:lnTo>
                <a:lnTo>
                  <a:pt x="1563977" y="916257"/>
                </a:lnTo>
                <a:lnTo>
                  <a:pt x="1563977" y="916257"/>
                </a:lnTo>
                <a:lnTo>
                  <a:pt x="1563977" y="916257"/>
                </a:lnTo>
                <a:lnTo>
                  <a:pt x="1562824" y="915105"/>
                </a:lnTo>
                <a:lnTo>
                  <a:pt x="1562824" y="915105"/>
                </a:lnTo>
                <a:lnTo>
                  <a:pt x="1562824" y="915105"/>
                </a:lnTo>
                <a:lnTo>
                  <a:pt x="1561671" y="915105"/>
                </a:lnTo>
                <a:lnTo>
                  <a:pt x="1558214" y="915105"/>
                </a:lnTo>
                <a:lnTo>
                  <a:pt x="1557061" y="915105"/>
                </a:lnTo>
                <a:lnTo>
                  <a:pt x="1557061" y="913953"/>
                </a:lnTo>
                <a:lnTo>
                  <a:pt x="1557061" y="912800"/>
                </a:lnTo>
                <a:lnTo>
                  <a:pt x="1557061" y="911647"/>
                </a:lnTo>
                <a:lnTo>
                  <a:pt x="1554756" y="912800"/>
                </a:lnTo>
                <a:lnTo>
                  <a:pt x="1554756" y="912800"/>
                </a:lnTo>
                <a:lnTo>
                  <a:pt x="1555909" y="915105"/>
                </a:lnTo>
                <a:lnTo>
                  <a:pt x="1555909" y="916257"/>
                </a:lnTo>
                <a:lnTo>
                  <a:pt x="1555909" y="916257"/>
                </a:lnTo>
                <a:lnTo>
                  <a:pt x="1555909" y="918563"/>
                </a:lnTo>
                <a:lnTo>
                  <a:pt x="1555909" y="918563"/>
                </a:lnTo>
                <a:lnTo>
                  <a:pt x="1555909" y="918563"/>
                </a:lnTo>
                <a:lnTo>
                  <a:pt x="1555909" y="919715"/>
                </a:lnTo>
                <a:lnTo>
                  <a:pt x="1555909" y="919715"/>
                </a:lnTo>
                <a:lnTo>
                  <a:pt x="1555909" y="919715"/>
                </a:lnTo>
                <a:lnTo>
                  <a:pt x="1554756" y="919715"/>
                </a:lnTo>
                <a:lnTo>
                  <a:pt x="1554756" y="919715"/>
                </a:lnTo>
                <a:lnTo>
                  <a:pt x="1554756" y="920868"/>
                </a:lnTo>
                <a:lnTo>
                  <a:pt x="1554756" y="920868"/>
                </a:lnTo>
                <a:lnTo>
                  <a:pt x="1554756" y="922020"/>
                </a:lnTo>
                <a:lnTo>
                  <a:pt x="1554756" y="924325"/>
                </a:lnTo>
                <a:lnTo>
                  <a:pt x="1554756" y="924325"/>
                </a:lnTo>
                <a:lnTo>
                  <a:pt x="1554756" y="924325"/>
                </a:lnTo>
                <a:lnTo>
                  <a:pt x="1554756" y="924325"/>
                </a:lnTo>
                <a:lnTo>
                  <a:pt x="1554756" y="924325"/>
                </a:lnTo>
                <a:lnTo>
                  <a:pt x="1554756" y="925478"/>
                </a:lnTo>
                <a:lnTo>
                  <a:pt x="1554756" y="925478"/>
                </a:lnTo>
                <a:lnTo>
                  <a:pt x="1553604" y="927783"/>
                </a:lnTo>
                <a:lnTo>
                  <a:pt x="1553604" y="928935"/>
                </a:lnTo>
                <a:lnTo>
                  <a:pt x="1553604" y="930088"/>
                </a:lnTo>
                <a:lnTo>
                  <a:pt x="1553604" y="930088"/>
                </a:lnTo>
                <a:lnTo>
                  <a:pt x="1553604" y="930088"/>
                </a:lnTo>
                <a:lnTo>
                  <a:pt x="1554756" y="928935"/>
                </a:lnTo>
                <a:lnTo>
                  <a:pt x="1558214" y="930088"/>
                </a:lnTo>
                <a:lnTo>
                  <a:pt x="1559367" y="930088"/>
                </a:lnTo>
                <a:lnTo>
                  <a:pt x="1558214" y="928935"/>
                </a:lnTo>
                <a:lnTo>
                  <a:pt x="1558214" y="927783"/>
                </a:lnTo>
                <a:lnTo>
                  <a:pt x="1558214" y="926630"/>
                </a:lnTo>
                <a:lnTo>
                  <a:pt x="1558214" y="925478"/>
                </a:lnTo>
                <a:lnTo>
                  <a:pt x="1558214" y="924325"/>
                </a:lnTo>
                <a:lnTo>
                  <a:pt x="1558214" y="923173"/>
                </a:lnTo>
                <a:lnTo>
                  <a:pt x="1559367" y="923173"/>
                </a:lnTo>
                <a:lnTo>
                  <a:pt x="1559367" y="923173"/>
                </a:lnTo>
                <a:lnTo>
                  <a:pt x="1559367" y="922020"/>
                </a:lnTo>
                <a:lnTo>
                  <a:pt x="1560519" y="920868"/>
                </a:lnTo>
                <a:lnTo>
                  <a:pt x="1560519" y="920868"/>
                </a:lnTo>
                <a:lnTo>
                  <a:pt x="1560519" y="922020"/>
                </a:lnTo>
                <a:lnTo>
                  <a:pt x="1560519" y="922020"/>
                </a:lnTo>
                <a:lnTo>
                  <a:pt x="1560519" y="922020"/>
                </a:lnTo>
                <a:lnTo>
                  <a:pt x="1560519" y="920868"/>
                </a:lnTo>
                <a:lnTo>
                  <a:pt x="1561671" y="920868"/>
                </a:lnTo>
                <a:lnTo>
                  <a:pt x="1561671" y="920868"/>
                </a:lnTo>
                <a:lnTo>
                  <a:pt x="1562824" y="919715"/>
                </a:lnTo>
                <a:lnTo>
                  <a:pt x="1563977" y="919715"/>
                </a:lnTo>
                <a:lnTo>
                  <a:pt x="1565129" y="919715"/>
                </a:lnTo>
                <a:lnTo>
                  <a:pt x="1566281" y="920868"/>
                </a:lnTo>
                <a:lnTo>
                  <a:pt x="1567434" y="920868"/>
                </a:lnTo>
                <a:lnTo>
                  <a:pt x="1569739" y="920868"/>
                </a:lnTo>
                <a:lnTo>
                  <a:pt x="1569739" y="920868"/>
                </a:lnTo>
                <a:lnTo>
                  <a:pt x="1565129" y="918563"/>
                </a:lnTo>
                <a:lnTo>
                  <a:pt x="1565129" y="918563"/>
                </a:lnTo>
                <a:lnTo>
                  <a:pt x="1565129" y="918563"/>
                </a:lnTo>
                <a:close/>
                <a:moveTo>
                  <a:pt x="1631976" y="827513"/>
                </a:moveTo>
                <a:lnTo>
                  <a:pt x="1634281" y="828666"/>
                </a:lnTo>
                <a:lnTo>
                  <a:pt x="1635433" y="827513"/>
                </a:lnTo>
                <a:lnTo>
                  <a:pt x="1635433" y="826361"/>
                </a:lnTo>
                <a:lnTo>
                  <a:pt x="1636586" y="827513"/>
                </a:lnTo>
                <a:lnTo>
                  <a:pt x="1638891" y="827513"/>
                </a:lnTo>
                <a:lnTo>
                  <a:pt x="1641196" y="827513"/>
                </a:lnTo>
                <a:lnTo>
                  <a:pt x="1641196" y="826361"/>
                </a:lnTo>
                <a:lnTo>
                  <a:pt x="1642348" y="824055"/>
                </a:lnTo>
                <a:lnTo>
                  <a:pt x="1642348" y="822903"/>
                </a:lnTo>
                <a:lnTo>
                  <a:pt x="1642348" y="821751"/>
                </a:lnTo>
                <a:lnTo>
                  <a:pt x="1642348" y="821751"/>
                </a:lnTo>
                <a:lnTo>
                  <a:pt x="1641196" y="822903"/>
                </a:lnTo>
                <a:lnTo>
                  <a:pt x="1640043" y="822903"/>
                </a:lnTo>
                <a:lnTo>
                  <a:pt x="1638891" y="822903"/>
                </a:lnTo>
                <a:lnTo>
                  <a:pt x="1635433" y="821751"/>
                </a:lnTo>
                <a:lnTo>
                  <a:pt x="1634281" y="819445"/>
                </a:lnTo>
                <a:lnTo>
                  <a:pt x="1633128" y="819445"/>
                </a:lnTo>
                <a:lnTo>
                  <a:pt x="1631976" y="819445"/>
                </a:lnTo>
                <a:lnTo>
                  <a:pt x="1631976" y="820598"/>
                </a:lnTo>
                <a:lnTo>
                  <a:pt x="1631976" y="821751"/>
                </a:lnTo>
                <a:lnTo>
                  <a:pt x="1631976" y="822903"/>
                </a:lnTo>
                <a:lnTo>
                  <a:pt x="1630823" y="824055"/>
                </a:lnTo>
                <a:lnTo>
                  <a:pt x="1629670" y="822903"/>
                </a:lnTo>
                <a:lnTo>
                  <a:pt x="1628518" y="822903"/>
                </a:lnTo>
                <a:lnTo>
                  <a:pt x="1628518" y="824055"/>
                </a:lnTo>
                <a:lnTo>
                  <a:pt x="1629670" y="824055"/>
                </a:lnTo>
                <a:lnTo>
                  <a:pt x="1630823" y="824055"/>
                </a:lnTo>
                <a:lnTo>
                  <a:pt x="1631976" y="824055"/>
                </a:lnTo>
                <a:lnTo>
                  <a:pt x="1631976" y="825208"/>
                </a:lnTo>
                <a:lnTo>
                  <a:pt x="1631976" y="827513"/>
                </a:lnTo>
                <a:close/>
                <a:moveTo>
                  <a:pt x="1701127" y="901275"/>
                </a:moveTo>
                <a:lnTo>
                  <a:pt x="1701127" y="901275"/>
                </a:lnTo>
                <a:lnTo>
                  <a:pt x="1699975" y="902427"/>
                </a:lnTo>
                <a:lnTo>
                  <a:pt x="1699975" y="902427"/>
                </a:lnTo>
                <a:lnTo>
                  <a:pt x="1698822" y="902427"/>
                </a:lnTo>
                <a:lnTo>
                  <a:pt x="1699975" y="904732"/>
                </a:lnTo>
                <a:lnTo>
                  <a:pt x="1701127" y="905885"/>
                </a:lnTo>
                <a:lnTo>
                  <a:pt x="1702279" y="905885"/>
                </a:lnTo>
                <a:lnTo>
                  <a:pt x="1703432" y="904732"/>
                </a:lnTo>
                <a:lnTo>
                  <a:pt x="1703432" y="903580"/>
                </a:lnTo>
                <a:lnTo>
                  <a:pt x="1702279" y="902427"/>
                </a:lnTo>
                <a:lnTo>
                  <a:pt x="1701127" y="901275"/>
                </a:lnTo>
                <a:close/>
                <a:moveTo>
                  <a:pt x="1652721" y="836733"/>
                </a:moveTo>
                <a:lnTo>
                  <a:pt x="1646958" y="836733"/>
                </a:lnTo>
                <a:lnTo>
                  <a:pt x="1644653" y="835581"/>
                </a:lnTo>
                <a:lnTo>
                  <a:pt x="1643501" y="835581"/>
                </a:lnTo>
                <a:lnTo>
                  <a:pt x="1642348" y="835581"/>
                </a:lnTo>
                <a:lnTo>
                  <a:pt x="1642348" y="835581"/>
                </a:lnTo>
                <a:lnTo>
                  <a:pt x="1642348" y="835581"/>
                </a:lnTo>
                <a:lnTo>
                  <a:pt x="1642348" y="835581"/>
                </a:lnTo>
                <a:lnTo>
                  <a:pt x="1642348" y="835581"/>
                </a:lnTo>
                <a:lnTo>
                  <a:pt x="1643501" y="835581"/>
                </a:lnTo>
                <a:lnTo>
                  <a:pt x="1644653" y="835581"/>
                </a:lnTo>
                <a:lnTo>
                  <a:pt x="1645806" y="835581"/>
                </a:lnTo>
                <a:lnTo>
                  <a:pt x="1646958" y="835581"/>
                </a:lnTo>
                <a:lnTo>
                  <a:pt x="1648111" y="835581"/>
                </a:lnTo>
                <a:lnTo>
                  <a:pt x="1652721" y="836733"/>
                </a:lnTo>
                <a:lnTo>
                  <a:pt x="1653873" y="837886"/>
                </a:lnTo>
                <a:lnTo>
                  <a:pt x="1655026" y="837886"/>
                </a:lnTo>
                <a:lnTo>
                  <a:pt x="1657331" y="837886"/>
                </a:lnTo>
                <a:lnTo>
                  <a:pt x="1659636" y="836733"/>
                </a:lnTo>
                <a:lnTo>
                  <a:pt x="1660789" y="835581"/>
                </a:lnTo>
                <a:lnTo>
                  <a:pt x="1659636" y="834428"/>
                </a:lnTo>
                <a:lnTo>
                  <a:pt x="1657331" y="834428"/>
                </a:lnTo>
                <a:lnTo>
                  <a:pt x="1652721" y="836733"/>
                </a:lnTo>
                <a:close/>
                <a:moveTo>
                  <a:pt x="1578959" y="923173"/>
                </a:moveTo>
                <a:lnTo>
                  <a:pt x="1578959" y="923173"/>
                </a:lnTo>
                <a:lnTo>
                  <a:pt x="1577807" y="922020"/>
                </a:lnTo>
                <a:lnTo>
                  <a:pt x="1575502" y="922020"/>
                </a:lnTo>
                <a:lnTo>
                  <a:pt x="1574349" y="922020"/>
                </a:lnTo>
                <a:lnTo>
                  <a:pt x="1574349" y="923173"/>
                </a:lnTo>
                <a:lnTo>
                  <a:pt x="1573197" y="924325"/>
                </a:lnTo>
                <a:lnTo>
                  <a:pt x="1572044" y="924325"/>
                </a:lnTo>
                <a:lnTo>
                  <a:pt x="1570892" y="924325"/>
                </a:lnTo>
                <a:lnTo>
                  <a:pt x="1570892" y="923173"/>
                </a:lnTo>
                <a:lnTo>
                  <a:pt x="1570892" y="922020"/>
                </a:lnTo>
                <a:lnTo>
                  <a:pt x="1570892" y="920868"/>
                </a:lnTo>
                <a:lnTo>
                  <a:pt x="1570892" y="920868"/>
                </a:lnTo>
                <a:lnTo>
                  <a:pt x="1569739" y="919715"/>
                </a:lnTo>
                <a:lnTo>
                  <a:pt x="1569739" y="920868"/>
                </a:lnTo>
                <a:lnTo>
                  <a:pt x="1570892" y="923173"/>
                </a:lnTo>
                <a:lnTo>
                  <a:pt x="1570892" y="924325"/>
                </a:lnTo>
                <a:lnTo>
                  <a:pt x="1572044" y="924325"/>
                </a:lnTo>
                <a:lnTo>
                  <a:pt x="1572044" y="925478"/>
                </a:lnTo>
                <a:lnTo>
                  <a:pt x="1570892" y="926630"/>
                </a:lnTo>
                <a:lnTo>
                  <a:pt x="1569739" y="926630"/>
                </a:lnTo>
                <a:lnTo>
                  <a:pt x="1569739" y="926630"/>
                </a:lnTo>
                <a:lnTo>
                  <a:pt x="1569739" y="927783"/>
                </a:lnTo>
                <a:lnTo>
                  <a:pt x="1568587" y="927783"/>
                </a:lnTo>
                <a:lnTo>
                  <a:pt x="1568587" y="928935"/>
                </a:lnTo>
                <a:lnTo>
                  <a:pt x="1568587" y="931240"/>
                </a:lnTo>
                <a:lnTo>
                  <a:pt x="1568587" y="931240"/>
                </a:lnTo>
                <a:lnTo>
                  <a:pt x="1569739" y="931240"/>
                </a:lnTo>
                <a:lnTo>
                  <a:pt x="1570892" y="931240"/>
                </a:lnTo>
                <a:lnTo>
                  <a:pt x="1572044" y="931240"/>
                </a:lnTo>
                <a:lnTo>
                  <a:pt x="1573197" y="931240"/>
                </a:lnTo>
                <a:lnTo>
                  <a:pt x="1573197" y="931240"/>
                </a:lnTo>
                <a:lnTo>
                  <a:pt x="1573197" y="932393"/>
                </a:lnTo>
                <a:lnTo>
                  <a:pt x="1574349" y="933545"/>
                </a:lnTo>
                <a:lnTo>
                  <a:pt x="1575502" y="933545"/>
                </a:lnTo>
                <a:lnTo>
                  <a:pt x="1576654" y="933545"/>
                </a:lnTo>
                <a:lnTo>
                  <a:pt x="1576654" y="932393"/>
                </a:lnTo>
                <a:lnTo>
                  <a:pt x="1577807" y="931240"/>
                </a:lnTo>
                <a:lnTo>
                  <a:pt x="1577807" y="931240"/>
                </a:lnTo>
                <a:lnTo>
                  <a:pt x="1577807" y="930088"/>
                </a:lnTo>
                <a:lnTo>
                  <a:pt x="1576654" y="928935"/>
                </a:lnTo>
                <a:lnTo>
                  <a:pt x="1576654" y="927783"/>
                </a:lnTo>
                <a:lnTo>
                  <a:pt x="1576654" y="926630"/>
                </a:lnTo>
                <a:lnTo>
                  <a:pt x="1577807" y="926630"/>
                </a:lnTo>
                <a:lnTo>
                  <a:pt x="1578959" y="926630"/>
                </a:lnTo>
                <a:lnTo>
                  <a:pt x="1580112" y="926630"/>
                </a:lnTo>
                <a:lnTo>
                  <a:pt x="1580112" y="925478"/>
                </a:lnTo>
                <a:lnTo>
                  <a:pt x="1581265" y="924325"/>
                </a:lnTo>
                <a:lnTo>
                  <a:pt x="1578959" y="923173"/>
                </a:lnTo>
                <a:close/>
                <a:moveTo>
                  <a:pt x="888597" y="213217"/>
                </a:moveTo>
                <a:lnTo>
                  <a:pt x="888597" y="213217"/>
                </a:lnTo>
                <a:lnTo>
                  <a:pt x="888597" y="213217"/>
                </a:lnTo>
                <a:lnTo>
                  <a:pt x="888597" y="213217"/>
                </a:lnTo>
                <a:lnTo>
                  <a:pt x="889749" y="213217"/>
                </a:lnTo>
                <a:lnTo>
                  <a:pt x="889749" y="213217"/>
                </a:lnTo>
                <a:lnTo>
                  <a:pt x="890902" y="214370"/>
                </a:lnTo>
                <a:lnTo>
                  <a:pt x="890902" y="214370"/>
                </a:lnTo>
                <a:lnTo>
                  <a:pt x="890902" y="214370"/>
                </a:lnTo>
                <a:lnTo>
                  <a:pt x="890902" y="215522"/>
                </a:lnTo>
                <a:lnTo>
                  <a:pt x="892054" y="216675"/>
                </a:lnTo>
                <a:lnTo>
                  <a:pt x="893207" y="216675"/>
                </a:lnTo>
                <a:lnTo>
                  <a:pt x="894360" y="216675"/>
                </a:lnTo>
                <a:lnTo>
                  <a:pt x="895512" y="216675"/>
                </a:lnTo>
                <a:lnTo>
                  <a:pt x="896665" y="215522"/>
                </a:lnTo>
                <a:lnTo>
                  <a:pt x="896665" y="215522"/>
                </a:lnTo>
                <a:lnTo>
                  <a:pt x="896665" y="215522"/>
                </a:lnTo>
                <a:lnTo>
                  <a:pt x="895512" y="215522"/>
                </a:lnTo>
                <a:lnTo>
                  <a:pt x="893207" y="215522"/>
                </a:lnTo>
                <a:lnTo>
                  <a:pt x="892054" y="215522"/>
                </a:lnTo>
                <a:lnTo>
                  <a:pt x="890902" y="214370"/>
                </a:lnTo>
                <a:lnTo>
                  <a:pt x="889749" y="214370"/>
                </a:lnTo>
                <a:lnTo>
                  <a:pt x="888597" y="214370"/>
                </a:lnTo>
                <a:lnTo>
                  <a:pt x="887444" y="214370"/>
                </a:lnTo>
                <a:lnTo>
                  <a:pt x="886292" y="214370"/>
                </a:lnTo>
                <a:lnTo>
                  <a:pt x="888597" y="213217"/>
                </a:lnTo>
                <a:lnTo>
                  <a:pt x="888597" y="213217"/>
                </a:lnTo>
                <a:lnTo>
                  <a:pt x="888597" y="213217"/>
                </a:lnTo>
                <a:close/>
                <a:moveTo>
                  <a:pt x="1442962" y="122168"/>
                </a:moveTo>
                <a:lnTo>
                  <a:pt x="1445266" y="122168"/>
                </a:lnTo>
                <a:lnTo>
                  <a:pt x="1447572" y="119863"/>
                </a:lnTo>
                <a:lnTo>
                  <a:pt x="1448724" y="118710"/>
                </a:lnTo>
                <a:lnTo>
                  <a:pt x="1448724" y="116405"/>
                </a:lnTo>
                <a:lnTo>
                  <a:pt x="1448724" y="116405"/>
                </a:lnTo>
                <a:lnTo>
                  <a:pt x="1446419" y="115253"/>
                </a:lnTo>
                <a:lnTo>
                  <a:pt x="1445266" y="112948"/>
                </a:lnTo>
                <a:lnTo>
                  <a:pt x="1444114" y="112948"/>
                </a:lnTo>
                <a:lnTo>
                  <a:pt x="1442962" y="112948"/>
                </a:lnTo>
                <a:lnTo>
                  <a:pt x="1440656" y="115253"/>
                </a:lnTo>
                <a:lnTo>
                  <a:pt x="1439504" y="117558"/>
                </a:lnTo>
                <a:lnTo>
                  <a:pt x="1440656" y="121015"/>
                </a:lnTo>
                <a:lnTo>
                  <a:pt x="1442962" y="122168"/>
                </a:lnTo>
                <a:close/>
                <a:moveTo>
                  <a:pt x="887444" y="316944"/>
                </a:moveTo>
                <a:lnTo>
                  <a:pt x="887444" y="316944"/>
                </a:lnTo>
                <a:lnTo>
                  <a:pt x="885139" y="318097"/>
                </a:lnTo>
                <a:lnTo>
                  <a:pt x="883987" y="318097"/>
                </a:lnTo>
                <a:lnTo>
                  <a:pt x="882834" y="318097"/>
                </a:lnTo>
                <a:lnTo>
                  <a:pt x="881682" y="319250"/>
                </a:lnTo>
                <a:lnTo>
                  <a:pt x="880529" y="320402"/>
                </a:lnTo>
                <a:lnTo>
                  <a:pt x="880529" y="321555"/>
                </a:lnTo>
                <a:lnTo>
                  <a:pt x="880529" y="322707"/>
                </a:lnTo>
                <a:lnTo>
                  <a:pt x="881682" y="325012"/>
                </a:lnTo>
                <a:lnTo>
                  <a:pt x="881682" y="326165"/>
                </a:lnTo>
                <a:lnTo>
                  <a:pt x="881682" y="327317"/>
                </a:lnTo>
                <a:lnTo>
                  <a:pt x="881682" y="328470"/>
                </a:lnTo>
                <a:lnTo>
                  <a:pt x="881682" y="329622"/>
                </a:lnTo>
                <a:lnTo>
                  <a:pt x="883987" y="333080"/>
                </a:lnTo>
                <a:lnTo>
                  <a:pt x="885139" y="334232"/>
                </a:lnTo>
                <a:lnTo>
                  <a:pt x="885139" y="335385"/>
                </a:lnTo>
                <a:lnTo>
                  <a:pt x="885139" y="337690"/>
                </a:lnTo>
                <a:lnTo>
                  <a:pt x="885139" y="338843"/>
                </a:lnTo>
                <a:lnTo>
                  <a:pt x="883987" y="339995"/>
                </a:lnTo>
                <a:lnTo>
                  <a:pt x="883987" y="341147"/>
                </a:lnTo>
                <a:lnTo>
                  <a:pt x="883987" y="342300"/>
                </a:lnTo>
                <a:lnTo>
                  <a:pt x="885139" y="344605"/>
                </a:lnTo>
                <a:lnTo>
                  <a:pt x="885139" y="345758"/>
                </a:lnTo>
                <a:lnTo>
                  <a:pt x="885139" y="346910"/>
                </a:lnTo>
                <a:lnTo>
                  <a:pt x="885139" y="348063"/>
                </a:lnTo>
                <a:lnTo>
                  <a:pt x="883987" y="350368"/>
                </a:lnTo>
                <a:lnTo>
                  <a:pt x="882834" y="352673"/>
                </a:lnTo>
                <a:lnTo>
                  <a:pt x="882834" y="353825"/>
                </a:lnTo>
                <a:lnTo>
                  <a:pt x="883987" y="354978"/>
                </a:lnTo>
                <a:lnTo>
                  <a:pt x="887444" y="354978"/>
                </a:lnTo>
                <a:lnTo>
                  <a:pt x="888597" y="354978"/>
                </a:lnTo>
                <a:lnTo>
                  <a:pt x="889749" y="354978"/>
                </a:lnTo>
                <a:lnTo>
                  <a:pt x="893207" y="357283"/>
                </a:lnTo>
                <a:lnTo>
                  <a:pt x="897817" y="365351"/>
                </a:lnTo>
                <a:lnTo>
                  <a:pt x="898970" y="365351"/>
                </a:lnTo>
                <a:lnTo>
                  <a:pt x="902427" y="368808"/>
                </a:lnTo>
                <a:lnTo>
                  <a:pt x="904732" y="371113"/>
                </a:lnTo>
                <a:lnTo>
                  <a:pt x="905885" y="372266"/>
                </a:lnTo>
                <a:lnTo>
                  <a:pt x="898970" y="371113"/>
                </a:lnTo>
                <a:lnTo>
                  <a:pt x="897817" y="369961"/>
                </a:lnTo>
                <a:lnTo>
                  <a:pt x="896665" y="369961"/>
                </a:lnTo>
                <a:lnTo>
                  <a:pt x="896665" y="371113"/>
                </a:lnTo>
                <a:lnTo>
                  <a:pt x="896665" y="373418"/>
                </a:lnTo>
                <a:lnTo>
                  <a:pt x="896665" y="374571"/>
                </a:lnTo>
                <a:lnTo>
                  <a:pt x="897817" y="376876"/>
                </a:lnTo>
                <a:lnTo>
                  <a:pt x="897817" y="378028"/>
                </a:lnTo>
                <a:lnTo>
                  <a:pt x="897817" y="381486"/>
                </a:lnTo>
                <a:lnTo>
                  <a:pt x="897817" y="383791"/>
                </a:lnTo>
                <a:lnTo>
                  <a:pt x="897817" y="384944"/>
                </a:lnTo>
                <a:lnTo>
                  <a:pt x="897817" y="386096"/>
                </a:lnTo>
                <a:lnTo>
                  <a:pt x="898970" y="387248"/>
                </a:lnTo>
                <a:lnTo>
                  <a:pt x="898970" y="388401"/>
                </a:lnTo>
                <a:lnTo>
                  <a:pt x="898970" y="388401"/>
                </a:lnTo>
                <a:lnTo>
                  <a:pt x="897817" y="387248"/>
                </a:lnTo>
                <a:lnTo>
                  <a:pt x="896665" y="386096"/>
                </a:lnTo>
                <a:lnTo>
                  <a:pt x="894360" y="386096"/>
                </a:lnTo>
                <a:lnTo>
                  <a:pt x="892054" y="386096"/>
                </a:lnTo>
                <a:lnTo>
                  <a:pt x="889749" y="386096"/>
                </a:lnTo>
                <a:lnTo>
                  <a:pt x="888597" y="386096"/>
                </a:lnTo>
                <a:lnTo>
                  <a:pt x="887444" y="386096"/>
                </a:lnTo>
                <a:lnTo>
                  <a:pt x="894360" y="388401"/>
                </a:lnTo>
                <a:lnTo>
                  <a:pt x="894360" y="389554"/>
                </a:lnTo>
                <a:lnTo>
                  <a:pt x="894360" y="390706"/>
                </a:lnTo>
                <a:lnTo>
                  <a:pt x="895512" y="391859"/>
                </a:lnTo>
                <a:lnTo>
                  <a:pt x="895512" y="390706"/>
                </a:lnTo>
                <a:lnTo>
                  <a:pt x="895512" y="390706"/>
                </a:lnTo>
                <a:lnTo>
                  <a:pt x="896665" y="390706"/>
                </a:lnTo>
                <a:lnTo>
                  <a:pt x="897817" y="390706"/>
                </a:lnTo>
                <a:lnTo>
                  <a:pt x="897817" y="390706"/>
                </a:lnTo>
                <a:lnTo>
                  <a:pt x="896665" y="391859"/>
                </a:lnTo>
                <a:lnTo>
                  <a:pt x="897817" y="393011"/>
                </a:lnTo>
                <a:lnTo>
                  <a:pt x="900122" y="396469"/>
                </a:lnTo>
                <a:lnTo>
                  <a:pt x="898970" y="396469"/>
                </a:lnTo>
                <a:lnTo>
                  <a:pt x="897817" y="396469"/>
                </a:lnTo>
                <a:lnTo>
                  <a:pt x="897817" y="396469"/>
                </a:lnTo>
                <a:lnTo>
                  <a:pt x="897817" y="398774"/>
                </a:lnTo>
                <a:lnTo>
                  <a:pt x="898970" y="404536"/>
                </a:lnTo>
                <a:lnTo>
                  <a:pt x="898970" y="405689"/>
                </a:lnTo>
                <a:lnTo>
                  <a:pt x="900122" y="406842"/>
                </a:lnTo>
                <a:lnTo>
                  <a:pt x="901275" y="407994"/>
                </a:lnTo>
                <a:lnTo>
                  <a:pt x="902427" y="407994"/>
                </a:lnTo>
                <a:lnTo>
                  <a:pt x="902427" y="407994"/>
                </a:lnTo>
                <a:lnTo>
                  <a:pt x="902427" y="407994"/>
                </a:lnTo>
                <a:lnTo>
                  <a:pt x="903580" y="407994"/>
                </a:lnTo>
                <a:lnTo>
                  <a:pt x="904732" y="407994"/>
                </a:lnTo>
                <a:lnTo>
                  <a:pt x="904732" y="407994"/>
                </a:lnTo>
                <a:lnTo>
                  <a:pt x="904732" y="407994"/>
                </a:lnTo>
                <a:lnTo>
                  <a:pt x="905885" y="407994"/>
                </a:lnTo>
                <a:lnTo>
                  <a:pt x="905885" y="407994"/>
                </a:lnTo>
                <a:lnTo>
                  <a:pt x="905885" y="407994"/>
                </a:lnTo>
                <a:lnTo>
                  <a:pt x="905885" y="407994"/>
                </a:lnTo>
                <a:lnTo>
                  <a:pt x="907037" y="407994"/>
                </a:lnTo>
                <a:lnTo>
                  <a:pt x="907037" y="407994"/>
                </a:lnTo>
                <a:lnTo>
                  <a:pt x="907037" y="407994"/>
                </a:lnTo>
                <a:lnTo>
                  <a:pt x="908190" y="407994"/>
                </a:lnTo>
                <a:lnTo>
                  <a:pt x="912800" y="407994"/>
                </a:lnTo>
                <a:lnTo>
                  <a:pt x="915105" y="407994"/>
                </a:lnTo>
                <a:lnTo>
                  <a:pt x="916257" y="409146"/>
                </a:lnTo>
                <a:lnTo>
                  <a:pt x="917410" y="410299"/>
                </a:lnTo>
                <a:lnTo>
                  <a:pt x="917410" y="410299"/>
                </a:lnTo>
                <a:lnTo>
                  <a:pt x="916257" y="410299"/>
                </a:lnTo>
                <a:lnTo>
                  <a:pt x="913953" y="410299"/>
                </a:lnTo>
                <a:lnTo>
                  <a:pt x="912800" y="410299"/>
                </a:lnTo>
                <a:lnTo>
                  <a:pt x="912800" y="410299"/>
                </a:lnTo>
                <a:lnTo>
                  <a:pt x="912800" y="410299"/>
                </a:lnTo>
                <a:lnTo>
                  <a:pt x="912800" y="410299"/>
                </a:lnTo>
                <a:lnTo>
                  <a:pt x="912800" y="410299"/>
                </a:lnTo>
                <a:lnTo>
                  <a:pt x="911647" y="410299"/>
                </a:lnTo>
                <a:lnTo>
                  <a:pt x="911647" y="410299"/>
                </a:lnTo>
                <a:lnTo>
                  <a:pt x="911647" y="410299"/>
                </a:lnTo>
                <a:lnTo>
                  <a:pt x="911647" y="410299"/>
                </a:lnTo>
                <a:lnTo>
                  <a:pt x="912800" y="410299"/>
                </a:lnTo>
                <a:lnTo>
                  <a:pt x="913953" y="410299"/>
                </a:lnTo>
                <a:lnTo>
                  <a:pt x="915105" y="410299"/>
                </a:lnTo>
                <a:lnTo>
                  <a:pt x="916257" y="411452"/>
                </a:lnTo>
                <a:lnTo>
                  <a:pt x="916257" y="411452"/>
                </a:lnTo>
                <a:lnTo>
                  <a:pt x="917410" y="412604"/>
                </a:lnTo>
                <a:lnTo>
                  <a:pt x="918563" y="412604"/>
                </a:lnTo>
                <a:lnTo>
                  <a:pt x="919715" y="412604"/>
                </a:lnTo>
                <a:lnTo>
                  <a:pt x="920867" y="412604"/>
                </a:lnTo>
                <a:lnTo>
                  <a:pt x="920867" y="412604"/>
                </a:lnTo>
                <a:lnTo>
                  <a:pt x="920867" y="412604"/>
                </a:lnTo>
                <a:lnTo>
                  <a:pt x="919715" y="412604"/>
                </a:lnTo>
                <a:lnTo>
                  <a:pt x="918563" y="412604"/>
                </a:lnTo>
                <a:lnTo>
                  <a:pt x="918563" y="412604"/>
                </a:lnTo>
                <a:lnTo>
                  <a:pt x="918563" y="412604"/>
                </a:lnTo>
                <a:lnTo>
                  <a:pt x="917410" y="412604"/>
                </a:lnTo>
                <a:lnTo>
                  <a:pt x="915105" y="411452"/>
                </a:lnTo>
                <a:lnTo>
                  <a:pt x="913953" y="411452"/>
                </a:lnTo>
                <a:lnTo>
                  <a:pt x="909342" y="411452"/>
                </a:lnTo>
                <a:lnTo>
                  <a:pt x="908190" y="410299"/>
                </a:lnTo>
                <a:lnTo>
                  <a:pt x="907037" y="409146"/>
                </a:lnTo>
                <a:lnTo>
                  <a:pt x="905885" y="409146"/>
                </a:lnTo>
                <a:lnTo>
                  <a:pt x="904732" y="410299"/>
                </a:lnTo>
                <a:lnTo>
                  <a:pt x="904732" y="411452"/>
                </a:lnTo>
                <a:lnTo>
                  <a:pt x="907037" y="421824"/>
                </a:lnTo>
                <a:lnTo>
                  <a:pt x="908190" y="422977"/>
                </a:lnTo>
                <a:lnTo>
                  <a:pt x="910495" y="424129"/>
                </a:lnTo>
                <a:lnTo>
                  <a:pt x="910495" y="424129"/>
                </a:lnTo>
                <a:lnTo>
                  <a:pt x="910495" y="424129"/>
                </a:lnTo>
                <a:lnTo>
                  <a:pt x="912800" y="425282"/>
                </a:lnTo>
                <a:lnTo>
                  <a:pt x="913953" y="425282"/>
                </a:lnTo>
                <a:lnTo>
                  <a:pt x="915105" y="425282"/>
                </a:lnTo>
                <a:lnTo>
                  <a:pt x="916257" y="425282"/>
                </a:lnTo>
                <a:lnTo>
                  <a:pt x="916257" y="424129"/>
                </a:lnTo>
                <a:lnTo>
                  <a:pt x="916257" y="422977"/>
                </a:lnTo>
                <a:lnTo>
                  <a:pt x="916257" y="422977"/>
                </a:lnTo>
                <a:lnTo>
                  <a:pt x="916257" y="422977"/>
                </a:lnTo>
                <a:lnTo>
                  <a:pt x="916257" y="421824"/>
                </a:lnTo>
                <a:lnTo>
                  <a:pt x="916257" y="421824"/>
                </a:lnTo>
                <a:lnTo>
                  <a:pt x="917410" y="421824"/>
                </a:lnTo>
                <a:lnTo>
                  <a:pt x="920867" y="421824"/>
                </a:lnTo>
                <a:lnTo>
                  <a:pt x="923173" y="422977"/>
                </a:lnTo>
                <a:lnTo>
                  <a:pt x="925478" y="424129"/>
                </a:lnTo>
                <a:lnTo>
                  <a:pt x="926630" y="425282"/>
                </a:lnTo>
                <a:lnTo>
                  <a:pt x="927783" y="428739"/>
                </a:lnTo>
                <a:lnTo>
                  <a:pt x="927783" y="428739"/>
                </a:lnTo>
                <a:lnTo>
                  <a:pt x="928935" y="428739"/>
                </a:lnTo>
                <a:lnTo>
                  <a:pt x="928935" y="428739"/>
                </a:lnTo>
                <a:lnTo>
                  <a:pt x="928935" y="428739"/>
                </a:lnTo>
                <a:lnTo>
                  <a:pt x="930088" y="429892"/>
                </a:lnTo>
                <a:lnTo>
                  <a:pt x="932393" y="431045"/>
                </a:lnTo>
                <a:lnTo>
                  <a:pt x="933545" y="429892"/>
                </a:lnTo>
                <a:lnTo>
                  <a:pt x="934698" y="428739"/>
                </a:lnTo>
                <a:lnTo>
                  <a:pt x="934698" y="427587"/>
                </a:lnTo>
                <a:lnTo>
                  <a:pt x="934698" y="426434"/>
                </a:lnTo>
                <a:lnTo>
                  <a:pt x="934698" y="425282"/>
                </a:lnTo>
                <a:lnTo>
                  <a:pt x="935850" y="424129"/>
                </a:lnTo>
                <a:lnTo>
                  <a:pt x="938155" y="424129"/>
                </a:lnTo>
                <a:lnTo>
                  <a:pt x="938155" y="424129"/>
                </a:lnTo>
                <a:lnTo>
                  <a:pt x="938155" y="425282"/>
                </a:lnTo>
                <a:lnTo>
                  <a:pt x="938155" y="426434"/>
                </a:lnTo>
                <a:lnTo>
                  <a:pt x="937003" y="426434"/>
                </a:lnTo>
                <a:lnTo>
                  <a:pt x="937003" y="427587"/>
                </a:lnTo>
                <a:lnTo>
                  <a:pt x="937003" y="428739"/>
                </a:lnTo>
                <a:lnTo>
                  <a:pt x="937003" y="429892"/>
                </a:lnTo>
                <a:lnTo>
                  <a:pt x="937003" y="431045"/>
                </a:lnTo>
                <a:lnTo>
                  <a:pt x="938155" y="432197"/>
                </a:lnTo>
                <a:lnTo>
                  <a:pt x="939308" y="434502"/>
                </a:lnTo>
                <a:lnTo>
                  <a:pt x="940461" y="435655"/>
                </a:lnTo>
                <a:lnTo>
                  <a:pt x="941613" y="436807"/>
                </a:lnTo>
                <a:lnTo>
                  <a:pt x="942766" y="439112"/>
                </a:lnTo>
                <a:lnTo>
                  <a:pt x="943918" y="440265"/>
                </a:lnTo>
                <a:lnTo>
                  <a:pt x="945071" y="440265"/>
                </a:lnTo>
                <a:lnTo>
                  <a:pt x="946223" y="440265"/>
                </a:lnTo>
                <a:lnTo>
                  <a:pt x="947376" y="441417"/>
                </a:lnTo>
                <a:lnTo>
                  <a:pt x="947376" y="441417"/>
                </a:lnTo>
                <a:lnTo>
                  <a:pt x="948528" y="441417"/>
                </a:lnTo>
                <a:lnTo>
                  <a:pt x="949681" y="441417"/>
                </a:lnTo>
                <a:lnTo>
                  <a:pt x="949681" y="442570"/>
                </a:lnTo>
                <a:lnTo>
                  <a:pt x="948528" y="446027"/>
                </a:lnTo>
                <a:lnTo>
                  <a:pt x="948528" y="448333"/>
                </a:lnTo>
                <a:lnTo>
                  <a:pt x="948528" y="449485"/>
                </a:lnTo>
                <a:lnTo>
                  <a:pt x="949681" y="449485"/>
                </a:lnTo>
                <a:lnTo>
                  <a:pt x="949681" y="450637"/>
                </a:lnTo>
                <a:lnTo>
                  <a:pt x="950833" y="451790"/>
                </a:lnTo>
                <a:lnTo>
                  <a:pt x="951986" y="452943"/>
                </a:lnTo>
                <a:lnTo>
                  <a:pt x="953138" y="452943"/>
                </a:lnTo>
                <a:lnTo>
                  <a:pt x="954291" y="452943"/>
                </a:lnTo>
                <a:lnTo>
                  <a:pt x="955443" y="454095"/>
                </a:lnTo>
                <a:lnTo>
                  <a:pt x="956596" y="456400"/>
                </a:lnTo>
                <a:lnTo>
                  <a:pt x="957748" y="458705"/>
                </a:lnTo>
                <a:lnTo>
                  <a:pt x="957748" y="461010"/>
                </a:lnTo>
                <a:lnTo>
                  <a:pt x="956596" y="469078"/>
                </a:lnTo>
                <a:lnTo>
                  <a:pt x="956596" y="473688"/>
                </a:lnTo>
                <a:lnTo>
                  <a:pt x="956596" y="474840"/>
                </a:lnTo>
                <a:lnTo>
                  <a:pt x="954291" y="479450"/>
                </a:lnTo>
                <a:lnTo>
                  <a:pt x="953138" y="480603"/>
                </a:lnTo>
                <a:lnTo>
                  <a:pt x="951986" y="480603"/>
                </a:lnTo>
                <a:lnTo>
                  <a:pt x="950833" y="480603"/>
                </a:lnTo>
                <a:lnTo>
                  <a:pt x="947376" y="481756"/>
                </a:lnTo>
                <a:lnTo>
                  <a:pt x="946223" y="482908"/>
                </a:lnTo>
                <a:lnTo>
                  <a:pt x="946223" y="484061"/>
                </a:lnTo>
                <a:lnTo>
                  <a:pt x="946223" y="485213"/>
                </a:lnTo>
                <a:lnTo>
                  <a:pt x="946223" y="485213"/>
                </a:lnTo>
                <a:lnTo>
                  <a:pt x="946223" y="485213"/>
                </a:lnTo>
                <a:lnTo>
                  <a:pt x="946223" y="485213"/>
                </a:lnTo>
                <a:lnTo>
                  <a:pt x="945071" y="485213"/>
                </a:lnTo>
                <a:lnTo>
                  <a:pt x="945071" y="485213"/>
                </a:lnTo>
                <a:lnTo>
                  <a:pt x="948528" y="488671"/>
                </a:lnTo>
                <a:lnTo>
                  <a:pt x="949681" y="488671"/>
                </a:lnTo>
                <a:lnTo>
                  <a:pt x="950833" y="488671"/>
                </a:lnTo>
                <a:lnTo>
                  <a:pt x="954291" y="489823"/>
                </a:lnTo>
                <a:lnTo>
                  <a:pt x="956596" y="489823"/>
                </a:lnTo>
                <a:lnTo>
                  <a:pt x="957748" y="489823"/>
                </a:lnTo>
                <a:lnTo>
                  <a:pt x="958901" y="492128"/>
                </a:lnTo>
                <a:lnTo>
                  <a:pt x="958901" y="493281"/>
                </a:lnTo>
                <a:lnTo>
                  <a:pt x="961206" y="497891"/>
                </a:lnTo>
                <a:lnTo>
                  <a:pt x="961206" y="500196"/>
                </a:lnTo>
                <a:lnTo>
                  <a:pt x="960054" y="502501"/>
                </a:lnTo>
                <a:lnTo>
                  <a:pt x="958901" y="504806"/>
                </a:lnTo>
                <a:lnTo>
                  <a:pt x="957748" y="507111"/>
                </a:lnTo>
                <a:lnTo>
                  <a:pt x="957748" y="508264"/>
                </a:lnTo>
                <a:lnTo>
                  <a:pt x="957748" y="509416"/>
                </a:lnTo>
                <a:lnTo>
                  <a:pt x="957748" y="510569"/>
                </a:lnTo>
                <a:lnTo>
                  <a:pt x="958901" y="510569"/>
                </a:lnTo>
                <a:lnTo>
                  <a:pt x="960054" y="511721"/>
                </a:lnTo>
                <a:lnTo>
                  <a:pt x="960054" y="512874"/>
                </a:lnTo>
                <a:lnTo>
                  <a:pt x="961206" y="518636"/>
                </a:lnTo>
                <a:lnTo>
                  <a:pt x="961206" y="520941"/>
                </a:lnTo>
                <a:lnTo>
                  <a:pt x="961206" y="522094"/>
                </a:lnTo>
                <a:lnTo>
                  <a:pt x="963511" y="526704"/>
                </a:lnTo>
                <a:lnTo>
                  <a:pt x="964664" y="527857"/>
                </a:lnTo>
                <a:lnTo>
                  <a:pt x="965816" y="527857"/>
                </a:lnTo>
                <a:lnTo>
                  <a:pt x="968121" y="526704"/>
                </a:lnTo>
                <a:lnTo>
                  <a:pt x="966968" y="529009"/>
                </a:lnTo>
                <a:lnTo>
                  <a:pt x="964664" y="529009"/>
                </a:lnTo>
                <a:lnTo>
                  <a:pt x="962358" y="529009"/>
                </a:lnTo>
                <a:lnTo>
                  <a:pt x="961206" y="530162"/>
                </a:lnTo>
                <a:lnTo>
                  <a:pt x="961206" y="531314"/>
                </a:lnTo>
                <a:lnTo>
                  <a:pt x="960054" y="532467"/>
                </a:lnTo>
                <a:lnTo>
                  <a:pt x="960054" y="532467"/>
                </a:lnTo>
                <a:lnTo>
                  <a:pt x="961206" y="533619"/>
                </a:lnTo>
                <a:lnTo>
                  <a:pt x="963511" y="533619"/>
                </a:lnTo>
                <a:lnTo>
                  <a:pt x="963511" y="534772"/>
                </a:lnTo>
                <a:lnTo>
                  <a:pt x="963511" y="535924"/>
                </a:lnTo>
                <a:lnTo>
                  <a:pt x="964664" y="538229"/>
                </a:lnTo>
                <a:lnTo>
                  <a:pt x="964664" y="540535"/>
                </a:lnTo>
                <a:lnTo>
                  <a:pt x="965816" y="542839"/>
                </a:lnTo>
                <a:lnTo>
                  <a:pt x="965816" y="545145"/>
                </a:lnTo>
                <a:lnTo>
                  <a:pt x="964664" y="547449"/>
                </a:lnTo>
                <a:lnTo>
                  <a:pt x="963511" y="549755"/>
                </a:lnTo>
                <a:lnTo>
                  <a:pt x="962358" y="550907"/>
                </a:lnTo>
                <a:lnTo>
                  <a:pt x="963511" y="553212"/>
                </a:lnTo>
                <a:lnTo>
                  <a:pt x="964664" y="555517"/>
                </a:lnTo>
                <a:lnTo>
                  <a:pt x="965816" y="557822"/>
                </a:lnTo>
                <a:lnTo>
                  <a:pt x="968121" y="557822"/>
                </a:lnTo>
                <a:lnTo>
                  <a:pt x="975036" y="553212"/>
                </a:lnTo>
                <a:lnTo>
                  <a:pt x="981951" y="549755"/>
                </a:lnTo>
                <a:lnTo>
                  <a:pt x="984256" y="549755"/>
                </a:lnTo>
                <a:lnTo>
                  <a:pt x="986562" y="549755"/>
                </a:lnTo>
                <a:lnTo>
                  <a:pt x="988867" y="552060"/>
                </a:lnTo>
                <a:lnTo>
                  <a:pt x="990019" y="554365"/>
                </a:lnTo>
                <a:lnTo>
                  <a:pt x="990019" y="555517"/>
                </a:lnTo>
                <a:lnTo>
                  <a:pt x="990019" y="556670"/>
                </a:lnTo>
                <a:lnTo>
                  <a:pt x="990019" y="557822"/>
                </a:lnTo>
                <a:lnTo>
                  <a:pt x="990019" y="558975"/>
                </a:lnTo>
                <a:lnTo>
                  <a:pt x="990019" y="558975"/>
                </a:lnTo>
                <a:lnTo>
                  <a:pt x="990019" y="558975"/>
                </a:lnTo>
                <a:lnTo>
                  <a:pt x="990019" y="558975"/>
                </a:lnTo>
                <a:lnTo>
                  <a:pt x="990019" y="560127"/>
                </a:lnTo>
                <a:lnTo>
                  <a:pt x="992324" y="562432"/>
                </a:lnTo>
                <a:lnTo>
                  <a:pt x="994629" y="561280"/>
                </a:lnTo>
                <a:lnTo>
                  <a:pt x="999239" y="554365"/>
                </a:lnTo>
                <a:lnTo>
                  <a:pt x="1000392" y="553212"/>
                </a:lnTo>
                <a:lnTo>
                  <a:pt x="1001544" y="553212"/>
                </a:lnTo>
                <a:lnTo>
                  <a:pt x="1002697" y="553212"/>
                </a:lnTo>
                <a:lnTo>
                  <a:pt x="1006155" y="552060"/>
                </a:lnTo>
                <a:lnTo>
                  <a:pt x="1007307" y="552060"/>
                </a:lnTo>
                <a:lnTo>
                  <a:pt x="1009612" y="550907"/>
                </a:lnTo>
                <a:lnTo>
                  <a:pt x="1010765" y="550907"/>
                </a:lnTo>
                <a:lnTo>
                  <a:pt x="1011917" y="552060"/>
                </a:lnTo>
                <a:lnTo>
                  <a:pt x="1010765" y="552060"/>
                </a:lnTo>
                <a:lnTo>
                  <a:pt x="1005002" y="554365"/>
                </a:lnTo>
                <a:lnTo>
                  <a:pt x="1002697" y="555517"/>
                </a:lnTo>
                <a:lnTo>
                  <a:pt x="1000392" y="556670"/>
                </a:lnTo>
                <a:lnTo>
                  <a:pt x="998087" y="557822"/>
                </a:lnTo>
                <a:lnTo>
                  <a:pt x="996934" y="558975"/>
                </a:lnTo>
                <a:lnTo>
                  <a:pt x="995782" y="560127"/>
                </a:lnTo>
                <a:lnTo>
                  <a:pt x="995782" y="561280"/>
                </a:lnTo>
                <a:lnTo>
                  <a:pt x="996934" y="561280"/>
                </a:lnTo>
                <a:lnTo>
                  <a:pt x="999239" y="561280"/>
                </a:lnTo>
                <a:lnTo>
                  <a:pt x="1000392" y="561280"/>
                </a:lnTo>
                <a:lnTo>
                  <a:pt x="1006155" y="564737"/>
                </a:lnTo>
                <a:lnTo>
                  <a:pt x="1008459" y="564737"/>
                </a:lnTo>
                <a:lnTo>
                  <a:pt x="1010765" y="564737"/>
                </a:lnTo>
                <a:lnTo>
                  <a:pt x="1015375" y="563585"/>
                </a:lnTo>
                <a:lnTo>
                  <a:pt x="1030357" y="555517"/>
                </a:lnTo>
                <a:lnTo>
                  <a:pt x="1032663" y="554365"/>
                </a:lnTo>
                <a:lnTo>
                  <a:pt x="1034968" y="554365"/>
                </a:lnTo>
                <a:lnTo>
                  <a:pt x="1040730" y="554365"/>
                </a:lnTo>
                <a:lnTo>
                  <a:pt x="1043035" y="555517"/>
                </a:lnTo>
                <a:lnTo>
                  <a:pt x="1045340" y="556670"/>
                </a:lnTo>
                <a:lnTo>
                  <a:pt x="1045340" y="557822"/>
                </a:lnTo>
                <a:lnTo>
                  <a:pt x="1045340" y="558975"/>
                </a:lnTo>
                <a:lnTo>
                  <a:pt x="1045340" y="560127"/>
                </a:lnTo>
                <a:lnTo>
                  <a:pt x="1046493" y="560127"/>
                </a:lnTo>
                <a:lnTo>
                  <a:pt x="1047645" y="560127"/>
                </a:lnTo>
                <a:lnTo>
                  <a:pt x="1048798" y="560127"/>
                </a:lnTo>
                <a:lnTo>
                  <a:pt x="1053408" y="556670"/>
                </a:lnTo>
                <a:lnTo>
                  <a:pt x="1055713" y="555517"/>
                </a:lnTo>
                <a:lnTo>
                  <a:pt x="1055713" y="555517"/>
                </a:lnTo>
                <a:lnTo>
                  <a:pt x="1056866" y="555517"/>
                </a:lnTo>
                <a:lnTo>
                  <a:pt x="1056866" y="555517"/>
                </a:lnTo>
                <a:lnTo>
                  <a:pt x="1056866" y="555517"/>
                </a:lnTo>
                <a:lnTo>
                  <a:pt x="1056866" y="555517"/>
                </a:lnTo>
                <a:lnTo>
                  <a:pt x="1056866" y="555517"/>
                </a:lnTo>
                <a:lnTo>
                  <a:pt x="1056866" y="554365"/>
                </a:lnTo>
                <a:lnTo>
                  <a:pt x="1056866" y="554365"/>
                </a:lnTo>
                <a:lnTo>
                  <a:pt x="1056866" y="554365"/>
                </a:lnTo>
                <a:lnTo>
                  <a:pt x="1056866" y="554365"/>
                </a:lnTo>
                <a:lnTo>
                  <a:pt x="1056866" y="554365"/>
                </a:lnTo>
                <a:lnTo>
                  <a:pt x="1056866" y="554365"/>
                </a:lnTo>
                <a:lnTo>
                  <a:pt x="1056866" y="554365"/>
                </a:lnTo>
                <a:lnTo>
                  <a:pt x="1056866" y="554365"/>
                </a:lnTo>
                <a:lnTo>
                  <a:pt x="1056866" y="554365"/>
                </a:lnTo>
                <a:lnTo>
                  <a:pt x="1056866" y="554365"/>
                </a:lnTo>
                <a:lnTo>
                  <a:pt x="1058018" y="554365"/>
                </a:lnTo>
                <a:lnTo>
                  <a:pt x="1058018" y="553212"/>
                </a:lnTo>
                <a:lnTo>
                  <a:pt x="1058018" y="552060"/>
                </a:lnTo>
                <a:lnTo>
                  <a:pt x="1058018" y="549755"/>
                </a:lnTo>
                <a:lnTo>
                  <a:pt x="1058018" y="548602"/>
                </a:lnTo>
                <a:lnTo>
                  <a:pt x="1059170" y="547449"/>
                </a:lnTo>
                <a:lnTo>
                  <a:pt x="1060323" y="546297"/>
                </a:lnTo>
                <a:lnTo>
                  <a:pt x="1061476" y="546297"/>
                </a:lnTo>
                <a:lnTo>
                  <a:pt x="1061476" y="547449"/>
                </a:lnTo>
                <a:lnTo>
                  <a:pt x="1060323" y="548602"/>
                </a:lnTo>
                <a:lnTo>
                  <a:pt x="1060323" y="549755"/>
                </a:lnTo>
                <a:lnTo>
                  <a:pt x="1060323" y="550907"/>
                </a:lnTo>
                <a:lnTo>
                  <a:pt x="1060323" y="550907"/>
                </a:lnTo>
                <a:lnTo>
                  <a:pt x="1060323" y="550907"/>
                </a:lnTo>
                <a:lnTo>
                  <a:pt x="1060323" y="550907"/>
                </a:lnTo>
                <a:lnTo>
                  <a:pt x="1060323" y="553212"/>
                </a:lnTo>
                <a:lnTo>
                  <a:pt x="1060323" y="555517"/>
                </a:lnTo>
                <a:lnTo>
                  <a:pt x="1063781" y="562432"/>
                </a:lnTo>
                <a:lnTo>
                  <a:pt x="1064933" y="564737"/>
                </a:lnTo>
                <a:lnTo>
                  <a:pt x="1063781" y="570500"/>
                </a:lnTo>
                <a:lnTo>
                  <a:pt x="1063781" y="573958"/>
                </a:lnTo>
                <a:lnTo>
                  <a:pt x="1066086" y="584330"/>
                </a:lnTo>
                <a:lnTo>
                  <a:pt x="1066086" y="585483"/>
                </a:lnTo>
                <a:lnTo>
                  <a:pt x="1066086" y="588940"/>
                </a:lnTo>
                <a:lnTo>
                  <a:pt x="1066086" y="590093"/>
                </a:lnTo>
                <a:lnTo>
                  <a:pt x="1064933" y="592398"/>
                </a:lnTo>
                <a:lnTo>
                  <a:pt x="1064933" y="593550"/>
                </a:lnTo>
                <a:lnTo>
                  <a:pt x="1066086" y="594703"/>
                </a:lnTo>
                <a:lnTo>
                  <a:pt x="1069543" y="595856"/>
                </a:lnTo>
                <a:lnTo>
                  <a:pt x="1070696" y="597008"/>
                </a:lnTo>
                <a:lnTo>
                  <a:pt x="1071848" y="597008"/>
                </a:lnTo>
                <a:lnTo>
                  <a:pt x="1073001" y="595856"/>
                </a:lnTo>
                <a:lnTo>
                  <a:pt x="1075306" y="593550"/>
                </a:lnTo>
                <a:lnTo>
                  <a:pt x="1084526" y="584330"/>
                </a:lnTo>
                <a:lnTo>
                  <a:pt x="1090289" y="580873"/>
                </a:lnTo>
                <a:lnTo>
                  <a:pt x="1097204" y="579720"/>
                </a:lnTo>
                <a:lnTo>
                  <a:pt x="1100661" y="579720"/>
                </a:lnTo>
                <a:lnTo>
                  <a:pt x="1102967" y="580873"/>
                </a:lnTo>
                <a:lnTo>
                  <a:pt x="1111034" y="586636"/>
                </a:lnTo>
                <a:lnTo>
                  <a:pt x="1112187" y="586636"/>
                </a:lnTo>
                <a:lnTo>
                  <a:pt x="1113339" y="586636"/>
                </a:lnTo>
                <a:lnTo>
                  <a:pt x="1114492" y="586636"/>
                </a:lnTo>
                <a:lnTo>
                  <a:pt x="1114492" y="586636"/>
                </a:lnTo>
                <a:lnTo>
                  <a:pt x="1114492" y="585483"/>
                </a:lnTo>
                <a:lnTo>
                  <a:pt x="1114492" y="585483"/>
                </a:lnTo>
                <a:lnTo>
                  <a:pt x="1116797" y="585483"/>
                </a:lnTo>
                <a:lnTo>
                  <a:pt x="1117949" y="585483"/>
                </a:lnTo>
                <a:lnTo>
                  <a:pt x="1120255" y="583178"/>
                </a:lnTo>
                <a:lnTo>
                  <a:pt x="1142152" y="569348"/>
                </a:lnTo>
                <a:lnTo>
                  <a:pt x="1142152" y="569348"/>
                </a:lnTo>
                <a:lnTo>
                  <a:pt x="1141000" y="569348"/>
                </a:lnTo>
                <a:lnTo>
                  <a:pt x="1139847" y="569348"/>
                </a:lnTo>
                <a:lnTo>
                  <a:pt x="1138695" y="569348"/>
                </a:lnTo>
                <a:lnTo>
                  <a:pt x="1137542" y="569348"/>
                </a:lnTo>
                <a:lnTo>
                  <a:pt x="1137542" y="569348"/>
                </a:lnTo>
                <a:lnTo>
                  <a:pt x="1136390" y="568195"/>
                </a:lnTo>
                <a:lnTo>
                  <a:pt x="1136390" y="567042"/>
                </a:lnTo>
                <a:lnTo>
                  <a:pt x="1136390" y="565890"/>
                </a:lnTo>
                <a:lnTo>
                  <a:pt x="1137542" y="564737"/>
                </a:lnTo>
                <a:lnTo>
                  <a:pt x="1138695" y="563585"/>
                </a:lnTo>
                <a:lnTo>
                  <a:pt x="1138695" y="563585"/>
                </a:lnTo>
                <a:lnTo>
                  <a:pt x="1138695" y="563585"/>
                </a:lnTo>
                <a:lnTo>
                  <a:pt x="1138695" y="563585"/>
                </a:lnTo>
                <a:lnTo>
                  <a:pt x="1139847" y="563585"/>
                </a:lnTo>
                <a:lnTo>
                  <a:pt x="1139847" y="563585"/>
                </a:lnTo>
                <a:lnTo>
                  <a:pt x="1141000" y="562432"/>
                </a:lnTo>
                <a:lnTo>
                  <a:pt x="1141000" y="561280"/>
                </a:lnTo>
                <a:lnTo>
                  <a:pt x="1141000" y="561280"/>
                </a:lnTo>
                <a:lnTo>
                  <a:pt x="1141000" y="560127"/>
                </a:lnTo>
                <a:lnTo>
                  <a:pt x="1141000" y="555517"/>
                </a:lnTo>
                <a:lnTo>
                  <a:pt x="1145610" y="563585"/>
                </a:lnTo>
                <a:lnTo>
                  <a:pt x="1146762" y="564737"/>
                </a:lnTo>
                <a:lnTo>
                  <a:pt x="1149068" y="565890"/>
                </a:lnTo>
                <a:lnTo>
                  <a:pt x="1150220" y="567042"/>
                </a:lnTo>
                <a:lnTo>
                  <a:pt x="1151372" y="568195"/>
                </a:lnTo>
                <a:lnTo>
                  <a:pt x="1151372" y="569348"/>
                </a:lnTo>
                <a:lnTo>
                  <a:pt x="1151372" y="571653"/>
                </a:lnTo>
                <a:lnTo>
                  <a:pt x="1151372" y="572805"/>
                </a:lnTo>
                <a:lnTo>
                  <a:pt x="1151372" y="573958"/>
                </a:lnTo>
                <a:lnTo>
                  <a:pt x="1152525" y="575110"/>
                </a:lnTo>
                <a:lnTo>
                  <a:pt x="1153678" y="576263"/>
                </a:lnTo>
                <a:lnTo>
                  <a:pt x="1155983" y="577415"/>
                </a:lnTo>
                <a:lnTo>
                  <a:pt x="1157135" y="578568"/>
                </a:lnTo>
                <a:lnTo>
                  <a:pt x="1160593" y="582025"/>
                </a:lnTo>
                <a:lnTo>
                  <a:pt x="1160593" y="580873"/>
                </a:lnTo>
                <a:lnTo>
                  <a:pt x="1158288" y="575110"/>
                </a:lnTo>
                <a:lnTo>
                  <a:pt x="1159440" y="575110"/>
                </a:lnTo>
                <a:lnTo>
                  <a:pt x="1160593" y="576263"/>
                </a:lnTo>
                <a:lnTo>
                  <a:pt x="1161745" y="577415"/>
                </a:lnTo>
                <a:lnTo>
                  <a:pt x="1161745" y="578568"/>
                </a:lnTo>
                <a:lnTo>
                  <a:pt x="1161745" y="579720"/>
                </a:lnTo>
                <a:lnTo>
                  <a:pt x="1161745" y="580873"/>
                </a:lnTo>
                <a:lnTo>
                  <a:pt x="1162898" y="580873"/>
                </a:lnTo>
                <a:lnTo>
                  <a:pt x="1166356" y="580873"/>
                </a:lnTo>
                <a:lnTo>
                  <a:pt x="1167508" y="580873"/>
                </a:lnTo>
                <a:lnTo>
                  <a:pt x="1167508" y="579720"/>
                </a:lnTo>
                <a:lnTo>
                  <a:pt x="1167508" y="578568"/>
                </a:lnTo>
                <a:lnTo>
                  <a:pt x="1168660" y="577415"/>
                </a:lnTo>
                <a:lnTo>
                  <a:pt x="1169813" y="576263"/>
                </a:lnTo>
                <a:lnTo>
                  <a:pt x="1170966" y="576263"/>
                </a:lnTo>
                <a:lnTo>
                  <a:pt x="1176728" y="576263"/>
                </a:lnTo>
                <a:lnTo>
                  <a:pt x="1177881" y="576263"/>
                </a:lnTo>
                <a:lnTo>
                  <a:pt x="1177881" y="577415"/>
                </a:lnTo>
                <a:lnTo>
                  <a:pt x="1179033" y="582025"/>
                </a:lnTo>
                <a:lnTo>
                  <a:pt x="1179033" y="584330"/>
                </a:lnTo>
                <a:lnTo>
                  <a:pt x="1179033" y="586636"/>
                </a:lnTo>
                <a:lnTo>
                  <a:pt x="1177881" y="588940"/>
                </a:lnTo>
                <a:lnTo>
                  <a:pt x="1177881" y="593550"/>
                </a:lnTo>
                <a:lnTo>
                  <a:pt x="1182491" y="594703"/>
                </a:lnTo>
                <a:lnTo>
                  <a:pt x="1189406" y="593550"/>
                </a:lnTo>
                <a:lnTo>
                  <a:pt x="1194016" y="592398"/>
                </a:lnTo>
                <a:lnTo>
                  <a:pt x="1197473" y="590093"/>
                </a:lnTo>
                <a:lnTo>
                  <a:pt x="1199779" y="588940"/>
                </a:lnTo>
                <a:lnTo>
                  <a:pt x="1203236" y="586636"/>
                </a:lnTo>
                <a:lnTo>
                  <a:pt x="1205541" y="582025"/>
                </a:lnTo>
                <a:lnTo>
                  <a:pt x="1206694" y="580873"/>
                </a:lnTo>
                <a:lnTo>
                  <a:pt x="1206694" y="580873"/>
                </a:lnTo>
                <a:lnTo>
                  <a:pt x="1206694" y="579720"/>
                </a:lnTo>
                <a:lnTo>
                  <a:pt x="1207846" y="577415"/>
                </a:lnTo>
                <a:lnTo>
                  <a:pt x="1207846" y="576263"/>
                </a:lnTo>
                <a:lnTo>
                  <a:pt x="1207846" y="576263"/>
                </a:lnTo>
                <a:lnTo>
                  <a:pt x="1207846" y="577415"/>
                </a:lnTo>
                <a:lnTo>
                  <a:pt x="1206694" y="583178"/>
                </a:lnTo>
                <a:lnTo>
                  <a:pt x="1206694" y="585483"/>
                </a:lnTo>
                <a:lnTo>
                  <a:pt x="1207846" y="586636"/>
                </a:lnTo>
                <a:lnTo>
                  <a:pt x="1210151" y="587788"/>
                </a:lnTo>
                <a:lnTo>
                  <a:pt x="1212457" y="587788"/>
                </a:lnTo>
                <a:lnTo>
                  <a:pt x="1215914" y="586636"/>
                </a:lnTo>
                <a:lnTo>
                  <a:pt x="1218219" y="583178"/>
                </a:lnTo>
                <a:lnTo>
                  <a:pt x="1220524" y="579720"/>
                </a:lnTo>
                <a:lnTo>
                  <a:pt x="1222829" y="577415"/>
                </a:lnTo>
                <a:lnTo>
                  <a:pt x="1222829" y="578568"/>
                </a:lnTo>
                <a:lnTo>
                  <a:pt x="1222829" y="579720"/>
                </a:lnTo>
                <a:lnTo>
                  <a:pt x="1221677" y="582025"/>
                </a:lnTo>
                <a:lnTo>
                  <a:pt x="1220524" y="586636"/>
                </a:lnTo>
                <a:lnTo>
                  <a:pt x="1220524" y="587788"/>
                </a:lnTo>
                <a:lnTo>
                  <a:pt x="1219372" y="587788"/>
                </a:lnTo>
                <a:lnTo>
                  <a:pt x="1218219" y="588940"/>
                </a:lnTo>
                <a:lnTo>
                  <a:pt x="1218219" y="590093"/>
                </a:lnTo>
                <a:lnTo>
                  <a:pt x="1218219" y="591246"/>
                </a:lnTo>
                <a:lnTo>
                  <a:pt x="1219372" y="592398"/>
                </a:lnTo>
                <a:lnTo>
                  <a:pt x="1223982" y="594703"/>
                </a:lnTo>
                <a:lnTo>
                  <a:pt x="1226287" y="595856"/>
                </a:lnTo>
                <a:lnTo>
                  <a:pt x="1228592" y="597008"/>
                </a:lnTo>
                <a:lnTo>
                  <a:pt x="1229744" y="597008"/>
                </a:lnTo>
                <a:lnTo>
                  <a:pt x="1230897" y="595856"/>
                </a:lnTo>
                <a:lnTo>
                  <a:pt x="1232049" y="588940"/>
                </a:lnTo>
                <a:lnTo>
                  <a:pt x="1233202" y="587788"/>
                </a:lnTo>
                <a:lnTo>
                  <a:pt x="1234354" y="586636"/>
                </a:lnTo>
                <a:lnTo>
                  <a:pt x="1235507" y="585483"/>
                </a:lnTo>
                <a:lnTo>
                  <a:pt x="1234354" y="593550"/>
                </a:lnTo>
                <a:lnTo>
                  <a:pt x="1234354" y="595856"/>
                </a:lnTo>
                <a:lnTo>
                  <a:pt x="1235507" y="598161"/>
                </a:lnTo>
                <a:lnTo>
                  <a:pt x="1238964" y="602771"/>
                </a:lnTo>
                <a:lnTo>
                  <a:pt x="1240117" y="606228"/>
                </a:lnTo>
                <a:lnTo>
                  <a:pt x="1240117" y="616601"/>
                </a:lnTo>
                <a:lnTo>
                  <a:pt x="1240117" y="621211"/>
                </a:lnTo>
                <a:lnTo>
                  <a:pt x="1241270" y="626974"/>
                </a:lnTo>
                <a:lnTo>
                  <a:pt x="1240117" y="631584"/>
                </a:lnTo>
                <a:lnTo>
                  <a:pt x="1240117" y="633889"/>
                </a:lnTo>
                <a:lnTo>
                  <a:pt x="1241270" y="636194"/>
                </a:lnTo>
                <a:lnTo>
                  <a:pt x="1243574" y="637347"/>
                </a:lnTo>
                <a:lnTo>
                  <a:pt x="1247032" y="636194"/>
                </a:lnTo>
                <a:lnTo>
                  <a:pt x="1257405" y="630431"/>
                </a:lnTo>
                <a:lnTo>
                  <a:pt x="1268930" y="624669"/>
                </a:lnTo>
                <a:lnTo>
                  <a:pt x="1285065" y="617754"/>
                </a:lnTo>
                <a:lnTo>
                  <a:pt x="1302353" y="610838"/>
                </a:lnTo>
                <a:lnTo>
                  <a:pt x="1313879" y="605076"/>
                </a:lnTo>
                <a:lnTo>
                  <a:pt x="1316184" y="602771"/>
                </a:lnTo>
                <a:lnTo>
                  <a:pt x="1318489" y="600466"/>
                </a:lnTo>
                <a:lnTo>
                  <a:pt x="1319641" y="599313"/>
                </a:lnTo>
                <a:lnTo>
                  <a:pt x="1320794" y="599313"/>
                </a:lnTo>
                <a:lnTo>
                  <a:pt x="1325404" y="599313"/>
                </a:lnTo>
                <a:lnTo>
                  <a:pt x="1326556" y="599313"/>
                </a:lnTo>
                <a:lnTo>
                  <a:pt x="1327709" y="598161"/>
                </a:lnTo>
                <a:lnTo>
                  <a:pt x="1328862" y="595856"/>
                </a:lnTo>
                <a:lnTo>
                  <a:pt x="1330014" y="590093"/>
                </a:lnTo>
                <a:lnTo>
                  <a:pt x="1331166" y="587788"/>
                </a:lnTo>
                <a:lnTo>
                  <a:pt x="1334624" y="580873"/>
                </a:lnTo>
                <a:lnTo>
                  <a:pt x="1335776" y="578568"/>
                </a:lnTo>
                <a:lnTo>
                  <a:pt x="1336929" y="577415"/>
                </a:lnTo>
                <a:lnTo>
                  <a:pt x="1338082" y="577415"/>
                </a:lnTo>
                <a:lnTo>
                  <a:pt x="1340387" y="576263"/>
                </a:lnTo>
                <a:lnTo>
                  <a:pt x="1341539" y="576263"/>
                </a:lnTo>
                <a:lnTo>
                  <a:pt x="1341539" y="577415"/>
                </a:lnTo>
                <a:lnTo>
                  <a:pt x="1341539" y="577415"/>
                </a:lnTo>
                <a:lnTo>
                  <a:pt x="1341539" y="577415"/>
                </a:lnTo>
                <a:lnTo>
                  <a:pt x="1340387" y="577415"/>
                </a:lnTo>
                <a:lnTo>
                  <a:pt x="1339234" y="577415"/>
                </a:lnTo>
                <a:lnTo>
                  <a:pt x="1339234" y="578568"/>
                </a:lnTo>
                <a:lnTo>
                  <a:pt x="1339234" y="579720"/>
                </a:lnTo>
                <a:lnTo>
                  <a:pt x="1340387" y="578568"/>
                </a:lnTo>
                <a:lnTo>
                  <a:pt x="1341539" y="578568"/>
                </a:lnTo>
                <a:lnTo>
                  <a:pt x="1342692" y="577415"/>
                </a:lnTo>
                <a:lnTo>
                  <a:pt x="1342692" y="576263"/>
                </a:lnTo>
                <a:lnTo>
                  <a:pt x="1342692" y="575110"/>
                </a:lnTo>
                <a:lnTo>
                  <a:pt x="1341539" y="572805"/>
                </a:lnTo>
                <a:lnTo>
                  <a:pt x="1341539" y="571653"/>
                </a:lnTo>
                <a:lnTo>
                  <a:pt x="1342692" y="571653"/>
                </a:lnTo>
                <a:lnTo>
                  <a:pt x="1344997" y="570500"/>
                </a:lnTo>
                <a:lnTo>
                  <a:pt x="1348454" y="569348"/>
                </a:lnTo>
                <a:lnTo>
                  <a:pt x="1348454" y="568195"/>
                </a:lnTo>
                <a:lnTo>
                  <a:pt x="1347302" y="567042"/>
                </a:lnTo>
                <a:lnTo>
                  <a:pt x="1343844" y="564737"/>
                </a:lnTo>
                <a:lnTo>
                  <a:pt x="1342692" y="563585"/>
                </a:lnTo>
                <a:lnTo>
                  <a:pt x="1341539" y="562432"/>
                </a:lnTo>
                <a:lnTo>
                  <a:pt x="1341539" y="561280"/>
                </a:lnTo>
                <a:lnTo>
                  <a:pt x="1341539" y="560127"/>
                </a:lnTo>
                <a:lnTo>
                  <a:pt x="1339234" y="560127"/>
                </a:lnTo>
                <a:lnTo>
                  <a:pt x="1338082" y="560127"/>
                </a:lnTo>
                <a:lnTo>
                  <a:pt x="1338082" y="560127"/>
                </a:lnTo>
                <a:lnTo>
                  <a:pt x="1338082" y="560127"/>
                </a:lnTo>
                <a:lnTo>
                  <a:pt x="1338082" y="558975"/>
                </a:lnTo>
                <a:lnTo>
                  <a:pt x="1339234" y="557822"/>
                </a:lnTo>
                <a:lnTo>
                  <a:pt x="1339234" y="556670"/>
                </a:lnTo>
                <a:lnTo>
                  <a:pt x="1339234" y="555517"/>
                </a:lnTo>
                <a:lnTo>
                  <a:pt x="1338082" y="554365"/>
                </a:lnTo>
                <a:lnTo>
                  <a:pt x="1338082" y="553212"/>
                </a:lnTo>
                <a:lnTo>
                  <a:pt x="1339234" y="552060"/>
                </a:lnTo>
                <a:lnTo>
                  <a:pt x="1340387" y="550907"/>
                </a:lnTo>
                <a:lnTo>
                  <a:pt x="1340387" y="549755"/>
                </a:lnTo>
                <a:lnTo>
                  <a:pt x="1340387" y="548602"/>
                </a:lnTo>
                <a:lnTo>
                  <a:pt x="1340387" y="548602"/>
                </a:lnTo>
                <a:lnTo>
                  <a:pt x="1340387" y="547449"/>
                </a:lnTo>
                <a:lnTo>
                  <a:pt x="1340387" y="547449"/>
                </a:lnTo>
                <a:lnTo>
                  <a:pt x="1340387" y="547449"/>
                </a:lnTo>
                <a:lnTo>
                  <a:pt x="1340387" y="547449"/>
                </a:lnTo>
                <a:lnTo>
                  <a:pt x="1340387" y="548602"/>
                </a:lnTo>
                <a:lnTo>
                  <a:pt x="1340387" y="549755"/>
                </a:lnTo>
                <a:lnTo>
                  <a:pt x="1340387" y="550907"/>
                </a:lnTo>
                <a:lnTo>
                  <a:pt x="1340387" y="552060"/>
                </a:lnTo>
                <a:lnTo>
                  <a:pt x="1341539" y="552060"/>
                </a:lnTo>
                <a:lnTo>
                  <a:pt x="1342692" y="552060"/>
                </a:lnTo>
                <a:lnTo>
                  <a:pt x="1342692" y="552060"/>
                </a:lnTo>
                <a:lnTo>
                  <a:pt x="1342692" y="552060"/>
                </a:lnTo>
                <a:lnTo>
                  <a:pt x="1342692" y="552060"/>
                </a:lnTo>
                <a:lnTo>
                  <a:pt x="1342692" y="555517"/>
                </a:lnTo>
                <a:lnTo>
                  <a:pt x="1343844" y="556670"/>
                </a:lnTo>
                <a:lnTo>
                  <a:pt x="1344997" y="556670"/>
                </a:lnTo>
                <a:lnTo>
                  <a:pt x="1346149" y="556670"/>
                </a:lnTo>
                <a:lnTo>
                  <a:pt x="1347302" y="555517"/>
                </a:lnTo>
                <a:lnTo>
                  <a:pt x="1350760" y="552060"/>
                </a:lnTo>
                <a:lnTo>
                  <a:pt x="1351912" y="549755"/>
                </a:lnTo>
                <a:lnTo>
                  <a:pt x="1353064" y="547449"/>
                </a:lnTo>
                <a:lnTo>
                  <a:pt x="1353064" y="545145"/>
                </a:lnTo>
                <a:lnTo>
                  <a:pt x="1353064" y="534772"/>
                </a:lnTo>
                <a:lnTo>
                  <a:pt x="1353064" y="533619"/>
                </a:lnTo>
                <a:lnTo>
                  <a:pt x="1354217" y="531314"/>
                </a:lnTo>
                <a:lnTo>
                  <a:pt x="1354217" y="530162"/>
                </a:lnTo>
                <a:lnTo>
                  <a:pt x="1353064" y="529009"/>
                </a:lnTo>
                <a:lnTo>
                  <a:pt x="1351912" y="529009"/>
                </a:lnTo>
                <a:lnTo>
                  <a:pt x="1350760" y="530162"/>
                </a:lnTo>
                <a:lnTo>
                  <a:pt x="1348454" y="533619"/>
                </a:lnTo>
                <a:lnTo>
                  <a:pt x="1347302" y="533619"/>
                </a:lnTo>
                <a:lnTo>
                  <a:pt x="1348454" y="531314"/>
                </a:lnTo>
                <a:lnTo>
                  <a:pt x="1348454" y="530162"/>
                </a:lnTo>
                <a:lnTo>
                  <a:pt x="1347302" y="530162"/>
                </a:lnTo>
                <a:lnTo>
                  <a:pt x="1347302" y="530162"/>
                </a:lnTo>
                <a:lnTo>
                  <a:pt x="1347302" y="529009"/>
                </a:lnTo>
                <a:lnTo>
                  <a:pt x="1347302" y="527857"/>
                </a:lnTo>
                <a:lnTo>
                  <a:pt x="1348454" y="527857"/>
                </a:lnTo>
                <a:lnTo>
                  <a:pt x="1349607" y="527857"/>
                </a:lnTo>
                <a:lnTo>
                  <a:pt x="1351912" y="527857"/>
                </a:lnTo>
                <a:lnTo>
                  <a:pt x="1351912" y="527857"/>
                </a:lnTo>
                <a:lnTo>
                  <a:pt x="1351912" y="527857"/>
                </a:lnTo>
                <a:lnTo>
                  <a:pt x="1351912" y="527857"/>
                </a:lnTo>
                <a:lnTo>
                  <a:pt x="1351912" y="527857"/>
                </a:lnTo>
                <a:lnTo>
                  <a:pt x="1351912" y="527857"/>
                </a:lnTo>
                <a:lnTo>
                  <a:pt x="1353064" y="527857"/>
                </a:lnTo>
                <a:lnTo>
                  <a:pt x="1353064" y="527857"/>
                </a:lnTo>
                <a:lnTo>
                  <a:pt x="1354217" y="527857"/>
                </a:lnTo>
                <a:lnTo>
                  <a:pt x="1355370" y="527857"/>
                </a:lnTo>
                <a:lnTo>
                  <a:pt x="1356522" y="527857"/>
                </a:lnTo>
                <a:lnTo>
                  <a:pt x="1356522" y="529009"/>
                </a:lnTo>
                <a:lnTo>
                  <a:pt x="1356522" y="530162"/>
                </a:lnTo>
                <a:lnTo>
                  <a:pt x="1357675" y="531314"/>
                </a:lnTo>
                <a:lnTo>
                  <a:pt x="1359980" y="531314"/>
                </a:lnTo>
                <a:lnTo>
                  <a:pt x="1361132" y="529009"/>
                </a:lnTo>
                <a:lnTo>
                  <a:pt x="1363437" y="519789"/>
                </a:lnTo>
                <a:lnTo>
                  <a:pt x="1365742" y="510569"/>
                </a:lnTo>
                <a:lnTo>
                  <a:pt x="1365742" y="508264"/>
                </a:lnTo>
                <a:lnTo>
                  <a:pt x="1365742" y="507111"/>
                </a:lnTo>
                <a:lnTo>
                  <a:pt x="1364590" y="507111"/>
                </a:lnTo>
                <a:lnTo>
                  <a:pt x="1363437" y="508264"/>
                </a:lnTo>
                <a:lnTo>
                  <a:pt x="1362285" y="509416"/>
                </a:lnTo>
                <a:lnTo>
                  <a:pt x="1361132" y="509416"/>
                </a:lnTo>
                <a:lnTo>
                  <a:pt x="1361132" y="508264"/>
                </a:lnTo>
                <a:lnTo>
                  <a:pt x="1361132" y="507111"/>
                </a:lnTo>
                <a:lnTo>
                  <a:pt x="1361132" y="507111"/>
                </a:lnTo>
                <a:lnTo>
                  <a:pt x="1359980" y="507111"/>
                </a:lnTo>
                <a:lnTo>
                  <a:pt x="1358827" y="507111"/>
                </a:lnTo>
                <a:lnTo>
                  <a:pt x="1354217" y="509416"/>
                </a:lnTo>
                <a:lnTo>
                  <a:pt x="1353064" y="509416"/>
                </a:lnTo>
                <a:lnTo>
                  <a:pt x="1351912" y="508264"/>
                </a:lnTo>
                <a:lnTo>
                  <a:pt x="1351912" y="505959"/>
                </a:lnTo>
                <a:lnTo>
                  <a:pt x="1350760" y="504806"/>
                </a:lnTo>
                <a:lnTo>
                  <a:pt x="1348454" y="504806"/>
                </a:lnTo>
                <a:lnTo>
                  <a:pt x="1344997" y="505959"/>
                </a:lnTo>
                <a:lnTo>
                  <a:pt x="1344997" y="505959"/>
                </a:lnTo>
                <a:lnTo>
                  <a:pt x="1344997" y="504806"/>
                </a:lnTo>
                <a:lnTo>
                  <a:pt x="1346149" y="503654"/>
                </a:lnTo>
                <a:lnTo>
                  <a:pt x="1347302" y="502501"/>
                </a:lnTo>
                <a:lnTo>
                  <a:pt x="1348454" y="501348"/>
                </a:lnTo>
                <a:lnTo>
                  <a:pt x="1353064" y="500196"/>
                </a:lnTo>
                <a:lnTo>
                  <a:pt x="1354217" y="499044"/>
                </a:lnTo>
                <a:lnTo>
                  <a:pt x="1355370" y="497891"/>
                </a:lnTo>
                <a:lnTo>
                  <a:pt x="1355370" y="496738"/>
                </a:lnTo>
                <a:lnTo>
                  <a:pt x="1354217" y="493281"/>
                </a:lnTo>
                <a:lnTo>
                  <a:pt x="1355370" y="489823"/>
                </a:lnTo>
                <a:lnTo>
                  <a:pt x="1354217" y="488671"/>
                </a:lnTo>
                <a:lnTo>
                  <a:pt x="1351912" y="486366"/>
                </a:lnTo>
                <a:lnTo>
                  <a:pt x="1353064" y="485213"/>
                </a:lnTo>
                <a:lnTo>
                  <a:pt x="1354217" y="484061"/>
                </a:lnTo>
                <a:lnTo>
                  <a:pt x="1354217" y="482908"/>
                </a:lnTo>
                <a:lnTo>
                  <a:pt x="1353064" y="481756"/>
                </a:lnTo>
                <a:lnTo>
                  <a:pt x="1351912" y="481756"/>
                </a:lnTo>
                <a:lnTo>
                  <a:pt x="1350760" y="481756"/>
                </a:lnTo>
                <a:lnTo>
                  <a:pt x="1350760" y="481756"/>
                </a:lnTo>
                <a:lnTo>
                  <a:pt x="1350760" y="482908"/>
                </a:lnTo>
                <a:lnTo>
                  <a:pt x="1350760" y="482908"/>
                </a:lnTo>
                <a:lnTo>
                  <a:pt x="1350760" y="482908"/>
                </a:lnTo>
                <a:lnTo>
                  <a:pt x="1349607" y="482908"/>
                </a:lnTo>
                <a:lnTo>
                  <a:pt x="1349607" y="482908"/>
                </a:lnTo>
                <a:lnTo>
                  <a:pt x="1348454" y="482908"/>
                </a:lnTo>
                <a:lnTo>
                  <a:pt x="1348454" y="482908"/>
                </a:lnTo>
                <a:lnTo>
                  <a:pt x="1348454" y="482908"/>
                </a:lnTo>
                <a:lnTo>
                  <a:pt x="1347302" y="484061"/>
                </a:lnTo>
                <a:lnTo>
                  <a:pt x="1346149" y="484061"/>
                </a:lnTo>
                <a:lnTo>
                  <a:pt x="1344997" y="484061"/>
                </a:lnTo>
                <a:lnTo>
                  <a:pt x="1343844" y="484061"/>
                </a:lnTo>
                <a:lnTo>
                  <a:pt x="1342692" y="482908"/>
                </a:lnTo>
                <a:lnTo>
                  <a:pt x="1343844" y="481756"/>
                </a:lnTo>
                <a:lnTo>
                  <a:pt x="1346149" y="480603"/>
                </a:lnTo>
                <a:lnTo>
                  <a:pt x="1346149" y="479450"/>
                </a:lnTo>
                <a:lnTo>
                  <a:pt x="1349607" y="477146"/>
                </a:lnTo>
                <a:lnTo>
                  <a:pt x="1350760" y="477146"/>
                </a:lnTo>
                <a:lnTo>
                  <a:pt x="1353064" y="475993"/>
                </a:lnTo>
                <a:lnTo>
                  <a:pt x="1355370" y="474840"/>
                </a:lnTo>
                <a:lnTo>
                  <a:pt x="1361132" y="473688"/>
                </a:lnTo>
                <a:lnTo>
                  <a:pt x="1362285" y="472535"/>
                </a:lnTo>
                <a:lnTo>
                  <a:pt x="1363437" y="471383"/>
                </a:lnTo>
                <a:lnTo>
                  <a:pt x="1363437" y="470230"/>
                </a:lnTo>
                <a:lnTo>
                  <a:pt x="1363437" y="469078"/>
                </a:lnTo>
                <a:lnTo>
                  <a:pt x="1363437" y="467925"/>
                </a:lnTo>
                <a:lnTo>
                  <a:pt x="1363437" y="466773"/>
                </a:lnTo>
                <a:lnTo>
                  <a:pt x="1363437" y="465620"/>
                </a:lnTo>
                <a:lnTo>
                  <a:pt x="1363437" y="463315"/>
                </a:lnTo>
                <a:lnTo>
                  <a:pt x="1365742" y="461010"/>
                </a:lnTo>
                <a:lnTo>
                  <a:pt x="1368047" y="459858"/>
                </a:lnTo>
                <a:lnTo>
                  <a:pt x="1374963" y="457553"/>
                </a:lnTo>
                <a:lnTo>
                  <a:pt x="1376115" y="457553"/>
                </a:lnTo>
                <a:lnTo>
                  <a:pt x="1377267" y="457553"/>
                </a:lnTo>
                <a:lnTo>
                  <a:pt x="1377267" y="456400"/>
                </a:lnTo>
                <a:lnTo>
                  <a:pt x="1377267" y="452943"/>
                </a:lnTo>
                <a:lnTo>
                  <a:pt x="1377267" y="451790"/>
                </a:lnTo>
                <a:lnTo>
                  <a:pt x="1378420" y="450637"/>
                </a:lnTo>
                <a:lnTo>
                  <a:pt x="1379573" y="449485"/>
                </a:lnTo>
                <a:lnTo>
                  <a:pt x="1379573" y="449485"/>
                </a:lnTo>
                <a:lnTo>
                  <a:pt x="1379573" y="449485"/>
                </a:lnTo>
                <a:lnTo>
                  <a:pt x="1379573" y="449485"/>
                </a:lnTo>
                <a:lnTo>
                  <a:pt x="1379573" y="449485"/>
                </a:lnTo>
                <a:lnTo>
                  <a:pt x="1379573" y="449485"/>
                </a:lnTo>
                <a:lnTo>
                  <a:pt x="1379573" y="449485"/>
                </a:lnTo>
                <a:lnTo>
                  <a:pt x="1377267" y="448333"/>
                </a:lnTo>
                <a:lnTo>
                  <a:pt x="1377267" y="448333"/>
                </a:lnTo>
                <a:lnTo>
                  <a:pt x="1378420" y="447180"/>
                </a:lnTo>
                <a:lnTo>
                  <a:pt x="1378420" y="446027"/>
                </a:lnTo>
                <a:lnTo>
                  <a:pt x="1378420" y="446027"/>
                </a:lnTo>
                <a:lnTo>
                  <a:pt x="1378420" y="446027"/>
                </a:lnTo>
                <a:lnTo>
                  <a:pt x="1378420" y="444875"/>
                </a:lnTo>
                <a:lnTo>
                  <a:pt x="1376115" y="442570"/>
                </a:lnTo>
                <a:lnTo>
                  <a:pt x="1376115" y="441417"/>
                </a:lnTo>
                <a:lnTo>
                  <a:pt x="1376115" y="437960"/>
                </a:lnTo>
                <a:lnTo>
                  <a:pt x="1376115" y="436807"/>
                </a:lnTo>
                <a:lnTo>
                  <a:pt x="1377267" y="435655"/>
                </a:lnTo>
                <a:lnTo>
                  <a:pt x="1378420" y="435655"/>
                </a:lnTo>
                <a:lnTo>
                  <a:pt x="1377267" y="439112"/>
                </a:lnTo>
                <a:lnTo>
                  <a:pt x="1377267" y="440265"/>
                </a:lnTo>
                <a:lnTo>
                  <a:pt x="1379573" y="443722"/>
                </a:lnTo>
                <a:lnTo>
                  <a:pt x="1379573" y="444875"/>
                </a:lnTo>
                <a:lnTo>
                  <a:pt x="1379573" y="447180"/>
                </a:lnTo>
                <a:lnTo>
                  <a:pt x="1379573" y="448333"/>
                </a:lnTo>
                <a:lnTo>
                  <a:pt x="1379573" y="447180"/>
                </a:lnTo>
                <a:lnTo>
                  <a:pt x="1379573" y="447180"/>
                </a:lnTo>
                <a:lnTo>
                  <a:pt x="1379573" y="447180"/>
                </a:lnTo>
                <a:lnTo>
                  <a:pt x="1380725" y="447180"/>
                </a:lnTo>
                <a:lnTo>
                  <a:pt x="1380725" y="447180"/>
                </a:lnTo>
                <a:lnTo>
                  <a:pt x="1379573" y="448333"/>
                </a:lnTo>
                <a:lnTo>
                  <a:pt x="1379573" y="449485"/>
                </a:lnTo>
                <a:lnTo>
                  <a:pt x="1379573" y="450637"/>
                </a:lnTo>
                <a:lnTo>
                  <a:pt x="1380725" y="450637"/>
                </a:lnTo>
                <a:lnTo>
                  <a:pt x="1381877" y="450637"/>
                </a:lnTo>
                <a:lnTo>
                  <a:pt x="1388793" y="449485"/>
                </a:lnTo>
                <a:lnTo>
                  <a:pt x="1389945" y="448333"/>
                </a:lnTo>
                <a:lnTo>
                  <a:pt x="1391098" y="447180"/>
                </a:lnTo>
                <a:lnTo>
                  <a:pt x="1392250" y="446027"/>
                </a:lnTo>
                <a:lnTo>
                  <a:pt x="1392250" y="444875"/>
                </a:lnTo>
                <a:lnTo>
                  <a:pt x="1392250" y="443722"/>
                </a:lnTo>
                <a:lnTo>
                  <a:pt x="1392250" y="442570"/>
                </a:lnTo>
                <a:lnTo>
                  <a:pt x="1393403" y="441417"/>
                </a:lnTo>
                <a:lnTo>
                  <a:pt x="1399165" y="432197"/>
                </a:lnTo>
                <a:lnTo>
                  <a:pt x="1401471" y="429892"/>
                </a:lnTo>
                <a:lnTo>
                  <a:pt x="1403776" y="428739"/>
                </a:lnTo>
                <a:lnTo>
                  <a:pt x="1404928" y="427587"/>
                </a:lnTo>
                <a:lnTo>
                  <a:pt x="1404928" y="426434"/>
                </a:lnTo>
                <a:lnTo>
                  <a:pt x="1404928" y="425282"/>
                </a:lnTo>
                <a:lnTo>
                  <a:pt x="1404928" y="422977"/>
                </a:lnTo>
                <a:lnTo>
                  <a:pt x="1406081" y="421824"/>
                </a:lnTo>
                <a:lnTo>
                  <a:pt x="1407233" y="421824"/>
                </a:lnTo>
                <a:lnTo>
                  <a:pt x="1408386" y="422977"/>
                </a:lnTo>
                <a:lnTo>
                  <a:pt x="1408386" y="422977"/>
                </a:lnTo>
                <a:lnTo>
                  <a:pt x="1408386" y="425282"/>
                </a:lnTo>
                <a:lnTo>
                  <a:pt x="1408386" y="426434"/>
                </a:lnTo>
                <a:lnTo>
                  <a:pt x="1408386" y="427587"/>
                </a:lnTo>
                <a:lnTo>
                  <a:pt x="1409538" y="427587"/>
                </a:lnTo>
                <a:lnTo>
                  <a:pt x="1410691" y="426434"/>
                </a:lnTo>
                <a:lnTo>
                  <a:pt x="1411843" y="425282"/>
                </a:lnTo>
                <a:lnTo>
                  <a:pt x="1411843" y="424129"/>
                </a:lnTo>
                <a:lnTo>
                  <a:pt x="1412996" y="425282"/>
                </a:lnTo>
                <a:lnTo>
                  <a:pt x="1414148" y="426434"/>
                </a:lnTo>
                <a:lnTo>
                  <a:pt x="1415301" y="426434"/>
                </a:lnTo>
                <a:lnTo>
                  <a:pt x="1416453" y="426434"/>
                </a:lnTo>
                <a:lnTo>
                  <a:pt x="1416453" y="425282"/>
                </a:lnTo>
                <a:lnTo>
                  <a:pt x="1416453" y="424129"/>
                </a:lnTo>
                <a:lnTo>
                  <a:pt x="1417606" y="422977"/>
                </a:lnTo>
                <a:lnTo>
                  <a:pt x="1419911" y="422977"/>
                </a:lnTo>
                <a:lnTo>
                  <a:pt x="1419911" y="420672"/>
                </a:lnTo>
                <a:lnTo>
                  <a:pt x="1423368" y="421824"/>
                </a:lnTo>
                <a:lnTo>
                  <a:pt x="1423368" y="421824"/>
                </a:lnTo>
                <a:lnTo>
                  <a:pt x="1424521" y="420672"/>
                </a:lnTo>
                <a:lnTo>
                  <a:pt x="1424521" y="420672"/>
                </a:lnTo>
                <a:lnTo>
                  <a:pt x="1424521" y="420672"/>
                </a:lnTo>
                <a:lnTo>
                  <a:pt x="1425674" y="420672"/>
                </a:lnTo>
                <a:lnTo>
                  <a:pt x="1427978" y="420672"/>
                </a:lnTo>
                <a:lnTo>
                  <a:pt x="1427978" y="420672"/>
                </a:lnTo>
                <a:lnTo>
                  <a:pt x="1427978" y="419519"/>
                </a:lnTo>
                <a:lnTo>
                  <a:pt x="1427978" y="418367"/>
                </a:lnTo>
                <a:lnTo>
                  <a:pt x="1427978" y="417214"/>
                </a:lnTo>
                <a:lnTo>
                  <a:pt x="1427978" y="417214"/>
                </a:lnTo>
                <a:lnTo>
                  <a:pt x="1426826" y="417214"/>
                </a:lnTo>
                <a:lnTo>
                  <a:pt x="1424521" y="417214"/>
                </a:lnTo>
                <a:lnTo>
                  <a:pt x="1421064" y="416062"/>
                </a:lnTo>
                <a:lnTo>
                  <a:pt x="1419911" y="416062"/>
                </a:lnTo>
                <a:lnTo>
                  <a:pt x="1418758" y="416062"/>
                </a:lnTo>
                <a:lnTo>
                  <a:pt x="1418758" y="416062"/>
                </a:lnTo>
                <a:lnTo>
                  <a:pt x="1418758" y="416062"/>
                </a:lnTo>
                <a:lnTo>
                  <a:pt x="1419911" y="416062"/>
                </a:lnTo>
                <a:lnTo>
                  <a:pt x="1422216" y="416062"/>
                </a:lnTo>
                <a:lnTo>
                  <a:pt x="1423368" y="416062"/>
                </a:lnTo>
                <a:lnTo>
                  <a:pt x="1424521" y="416062"/>
                </a:lnTo>
                <a:lnTo>
                  <a:pt x="1423368" y="414909"/>
                </a:lnTo>
                <a:lnTo>
                  <a:pt x="1423368" y="414909"/>
                </a:lnTo>
                <a:lnTo>
                  <a:pt x="1424521" y="414909"/>
                </a:lnTo>
                <a:lnTo>
                  <a:pt x="1425674" y="413757"/>
                </a:lnTo>
                <a:lnTo>
                  <a:pt x="1425674" y="412604"/>
                </a:lnTo>
                <a:lnTo>
                  <a:pt x="1424521" y="412604"/>
                </a:lnTo>
                <a:lnTo>
                  <a:pt x="1423368" y="412604"/>
                </a:lnTo>
                <a:lnTo>
                  <a:pt x="1422216" y="412604"/>
                </a:lnTo>
                <a:lnTo>
                  <a:pt x="1422216" y="412604"/>
                </a:lnTo>
                <a:lnTo>
                  <a:pt x="1422216" y="412604"/>
                </a:lnTo>
                <a:lnTo>
                  <a:pt x="1422216" y="412604"/>
                </a:lnTo>
                <a:lnTo>
                  <a:pt x="1424521" y="412604"/>
                </a:lnTo>
                <a:lnTo>
                  <a:pt x="1424521" y="412604"/>
                </a:lnTo>
                <a:lnTo>
                  <a:pt x="1424521" y="412604"/>
                </a:lnTo>
                <a:lnTo>
                  <a:pt x="1425674" y="411452"/>
                </a:lnTo>
                <a:lnTo>
                  <a:pt x="1425674" y="410299"/>
                </a:lnTo>
                <a:lnTo>
                  <a:pt x="1425674" y="407994"/>
                </a:lnTo>
                <a:lnTo>
                  <a:pt x="1424521" y="406842"/>
                </a:lnTo>
                <a:lnTo>
                  <a:pt x="1422216" y="406842"/>
                </a:lnTo>
                <a:lnTo>
                  <a:pt x="1422216" y="405689"/>
                </a:lnTo>
                <a:lnTo>
                  <a:pt x="1423368" y="405689"/>
                </a:lnTo>
                <a:lnTo>
                  <a:pt x="1425674" y="405689"/>
                </a:lnTo>
                <a:lnTo>
                  <a:pt x="1425674" y="404536"/>
                </a:lnTo>
                <a:lnTo>
                  <a:pt x="1425674" y="403384"/>
                </a:lnTo>
                <a:lnTo>
                  <a:pt x="1426826" y="403384"/>
                </a:lnTo>
                <a:lnTo>
                  <a:pt x="1426826" y="402232"/>
                </a:lnTo>
                <a:lnTo>
                  <a:pt x="1426826" y="401079"/>
                </a:lnTo>
                <a:lnTo>
                  <a:pt x="1425674" y="401079"/>
                </a:lnTo>
                <a:lnTo>
                  <a:pt x="1424521" y="401079"/>
                </a:lnTo>
                <a:lnTo>
                  <a:pt x="1416453" y="406842"/>
                </a:lnTo>
                <a:lnTo>
                  <a:pt x="1414148" y="407994"/>
                </a:lnTo>
                <a:lnTo>
                  <a:pt x="1414148" y="407994"/>
                </a:lnTo>
                <a:lnTo>
                  <a:pt x="1415301" y="406842"/>
                </a:lnTo>
                <a:lnTo>
                  <a:pt x="1416453" y="405689"/>
                </a:lnTo>
                <a:lnTo>
                  <a:pt x="1416453" y="404536"/>
                </a:lnTo>
                <a:lnTo>
                  <a:pt x="1416453" y="403384"/>
                </a:lnTo>
                <a:lnTo>
                  <a:pt x="1416453" y="402232"/>
                </a:lnTo>
                <a:lnTo>
                  <a:pt x="1417606" y="401079"/>
                </a:lnTo>
                <a:lnTo>
                  <a:pt x="1418758" y="399926"/>
                </a:lnTo>
                <a:lnTo>
                  <a:pt x="1418758" y="398774"/>
                </a:lnTo>
                <a:lnTo>
                  <a:pt x="1418758" y="397621"/>
                </a:lnTo>
                <a:lnTo>
                  <a:pt x="1418758" y="396469"/>
                </a:lnTo>
                <a:lnTo>
                  <a:pt x="1417606" y="396469"/>
                </a:lnTo>
                <a:lnTo>
                  <a:pt x="1416453" y="396469"/>
                </a:lnTo>
                <a:lnTo>
                  <a:pt x="1415301" y="395316"/>
                </a:lnTo>
                <a:lnTo>
                  <a:pt x="1414148" y="394164"/>
                </a:lnTo>
                <a:lnTo>
                  <a:pt x="1414148" y="393011"/>
                </a:lnTo>
                <a:lnTo>
                  <a:pt x="1414148" y="391859"/>
                </a:lnTo>
                <a:lnTo>
                  <a:pt x="1415301" y="389554"/>
                </a:lnTo>
                <a:lnTo>
                  <a:pt x="1415301" y="388401"/>
                </a:lnTo>
                <a:lnTo>
                  <a:pt x="1415301" y="386096"/>
                </a:lnTo>
                <a:lnTo>
                  <a:pt x="1415301" y="384944"/>
                </a:lnTo>
                <a:lnTo>
                  <a:pt x="1416453" y="382638"/>
                </a:lnTo>
                <a:lnTo>
                  <a:pt x="1416453" y="382638"/>
                </a:lnTo>
                <a:lnTo>
                  <a:pt x="1416453" y="382638"/>
                </a:lnTo>
                <a:lnTo>
                  <a:pt x="1417606" y="381486"/>
                </a:lnTo>
                <a:lnTo>
                  <a:pt x="1417606" y="380333"/>
                </a:lnTo>
                <a:lnTo>
                  <a:pt x="1418758" y="379181"/>
                </a:lnTo>
                <a:lnTo>
                  <a:pt x="1418758" y="379181"/>
                </a:lnTo>
                <a:lnTo>
                  <a:pt x="1418758" y="379181"/>
                </a:lnTo>
                <a:lnTo>
                  <a:pt x="1418758" y="378028"/>
                </a:lnTo>
                <a:lnTo>
                  <a:pt x="1418758" y="376876"/>
                </a:lnTo>
                <a:lnTo>
                  <a:pt x="1418758" y="375723"/>
                </a:lnTo>
                <a:lnTo>
                  <a:pt x="1418758" y="374571"/>
                </a:lnTo>
                <a:lnTo>
                  <a:pt x="1417606" y="374571"/>
                </a:lnTo>
                <a:lnTo>
                  <a:pt x="1416453" y="374571"/>
                </a:lnTo>
                <a:lnTo>
                  <a:pt x="1416453" y="373418"/>
                </a:lnTo>
                <a:lnTo>
                  <a:pt x="1416453" y="373418"/>
                </a:lnTo>
                <a:lnTo>
                  <a:pt x="1415301" y="373418"/>
                </a:lnTo>
                <a:lnTo>
                  <a:pt x="1415301" y="373418"/>
                </a:lnTo>
                <a:lnTo>
                  <a:pt x="1415301" y="373418"/>
                </a:lnTo>
                <a:lnTo>
                  <a:pt x="1415301" y="373418"/>
                </a:lnTo>
                <a:lnTo>
                  <a:pt x="1415301" y="373418"/>
                </a:lnTo>
                <a:lnTo>
                  <a:pt x="1415301" y="372266"/>
                </a:lnTo>
                <a:lnTo>
                  <a:pt x="1415301" y="371113"/>
                </a:lnTo>
                <a:lnTo>
                  <a:pt x="1415301" y="371113"/>
                </a:lnTo>
                <a:lnTo>
                  <a:pt x="1415301" y="371113"/>
                </a:lnTo>
                <a:lnTo>
                  <a:pt x="1415301" y="369961"/>
                </a:lnTo>
                <a:lnTo>
                  <a:pt x="1415301" y="369961"/>
                </a:lnTo>
                <a:lnTo>
                  <a:pt x="1416453" y="369961"/>
                </a:lnTo>
                <a:lnTo>
                  <a:pt x="1417606" y="369961"/>
                </a:lnTo>
                <a:lnTo>
                  <a:pt x="1417606" y="369961"/>
                </a:lnTo>
                <a:lnTo>
                  <a:pt x="1416453" y="369961"/>
                </a:lnTo>
                <a:lnTo>
                  <a:pt x="1415301" y="369961"/>
                </a:lnTo>
                <a:lnTo>
                  <a:pt x="1415301" y="369961"/>
                </a:lnTo>
                <a:lnTo>
                  <a:pt x="1415301" y="368808"/>
                </a:lnTo>
                <a:lnTo>
                  <a:pt x="1415301" y="367656"/>
                </a:lnTo>
                <a:lnTo>
                  <a:pt x="1415301" y="366503"/>
                </a:lnTo>
                <a:lnTo>
                  <a:pt x="1416453" y="365351"/>
                </a:lnTo>
                <a:lnTo>
                  <a:pt x="1417606" y="364198"/>
                </a:lnTo>
                <a:lnTo>
                  <a:pt x="1417606" y="363045"/>
                </a:lnTo>
                <a:lnTo>
                  <a:pt x="1417606" y="361893"/>
                </a:lnTo>
                <a:lnTo>
                  <a:pt x="1417606" y="361893"/>
                </a:lnTo>
                <a:lnTo>
                  <a:pt x="1417606" y="361893"/>
                </a:lnTo>
                <a:lnTo>
                  <a:pt x="1417606" y="361893"/>
                </a:lnTo>
                <a:lnTo>
                  <a:pt x="1417606" y="360741"/>
                </a:lnTo>
                <a:lnTo>
                  <a:pt x="1419911" y="357283"/>
                </a:lnTo>
                <a:lnTo>
                  <a:pt x="1421064" y="354978"/>
                </a:lnTo>
                <a:lnTo>
                  <a:pt x="1422216" y="353825"/>
                </a:lnTo>
                <a:lnTo>
                  <a:pt x="1423368" y="353825"/>
                </a:lnTo>
                <a:lnTo>
                  <a:pt x="1424521" y="353825"/>
                </a:lnTo>
                <a:lnTo>
                  <a:pt x="1425674" y="353825"/>
                </a:lnTo>
                <a:lnTo>
                  <a:pt x="1425674" y="352673"/>
                </a:lnTo>
                <a:lnTo>
                  <a:pt x="1425674" y="351520"/>
                </a:lnTo>
                <a:lnTo>
                  <a:pt x="1424521" y="350368"/>
                </a:lnTo>
                <a:lnTo>
                  <a:pt x="1424521" y="349215"/>
                </a:lnTo>
                <a:lnTo>
                  <a:pt x="1424521" y="348063"/>
                </a:lnTo>
                <a:lnTo>
                  <a:pt x="1427978" y="344605"/>
                </a:lnTo>
                <a:lnTo>
                  <a:pt x="1427978" y="343453"/>
                </a:lnTo>
                <a:lnTo>
                  <a:pt x="1427978" y="342300"/>
                </a:lnTo>
                <a:lnTo>
                  <a:pt x="1427978" y="341147"/>
                </a:lnTo>
                <a:lnTo>
                  <a:pt x="1427978" y="339995"/>
                </a:lnTo>
                <a:lnTo>
                  <a:pt x="1429131" y="338843"/>
                </a:lnTo>
                <a:lnTo>
                  <a:pt x="1429131" y="337690"/>
                </a:lnTo>
                <a:lnTo>
                  <a:pt x="1429131" y="334232"/>
                </a:lnTo>
                <a:lnTo>
                  <a:pt x="1430284" y="333080"/>
                </a:lnTo>
                <a:lnTo>
                  <a:pt x="1432589" y="329622"/>
                </a:lnTo>
                <a:lnTo>
                  <a:pt x="1433741" y="328470"/>
                </a:lnTo>
                <a:lnTo>
                  <a:pt x="1434894" y="328470"/>
                </a:lnTo>
                <a:lnTo>
                  <a:pt x="1436046" y="328470"/>
                </a:lnTo>
                <a:lnTo>
                  <a:pt x="1438351" y="328470"/>
                </a:lnTo>
                <a:lnTo>
                  <a:pt x="1438351" y="328470"/>
                </a:lnTo>
                <a:lnTo>
                  <a:pt x="1438351" y="328470"/>
                </a:lnTo>
                <a:lnTo>
                  <a:pt x="1438351" y="328470"/>
                </a:lnTo>
                <a:lnTo>
                  <a:pt x="1439504" y="328470"/>
                </a:lnTo>
                <a:lnTo>
                  <a:pt x="1440656" y="328470"/>
                </a:lnTo>
                <a:lnTo>
                  <a:pt x="1441809" y="328470"/>
                </a:lnTo>
                <a:lnTo>
                  <a:pt x="1442962" y="328470"/>
                </a:lnTo>
                <a:lnTo>
                  <a:pt x="1442962" y="328470"/>
                </a:lnTo>
                <a:lnTo>
                  <a:pt x="1442962" y="328470"/>
                </a:lnTo>
                <a:lnTo>
                  <a:pt x="1444114" y="329622"/>
                </a:lnTo>
                <a:lnTo>
                  <a:pt x="1445266" y="329622"/>
                </a:lnTo>
                <a:lnTo>
                  <a:pt x="1446419" y="329622"/>
                </a:lnTo>
                <a:lnTo>
                  <a:pt x="1447572" y="329622"/>
                </a:lnTo>
                <a:lnTo>
                  <a:pt x="1448724" y="329622"/>
                </a:lnTo>
                <a:lnTo>
                  <a:pt x="1449877" y="329622"/>
                </a:lnTo>
                <a:lnTo>
                  <a:pt x="1449877" y="328470"/>
                </a:lnTo>
                <a:lnTo>
                  <a:pt x="1449877" y="327317"/>
                </a:lnTo>
                <a:lnTo>
                  <a:pt x="1449877" y="326165"/>
                </a:lnTo>
                <a:lnTo>
                  <a:pt x="1449877" y="325012"/>
                </a:lnTo>
                <a:lnTo>
                  <a:pt x="1449877" y="323860"/>
                </a:lnTo>
                <a:lnTo>
                  <a:pt x="1449877" y="323860"/>
                </a:lnTo>
                <a:lnTo>
                  <a:pt x="1449877" y="323860"/>
                </a:lnTo>
                <a:lnTo>
                  <a:pt x="1449877" y="323860"/>
                </a:lnTo>
                <a:lnTo>
                  <a:pt x="1449877" y="322707"/>
                </a:lnTo>
                <a:lnTo>
                  <a:pt x="1449877" y="322707"/>
                </a:lnTo>
                <a:lnTo>
                  <a:pt x="1449877" y="321555"/>
                </a:lnTo>
                <a:lnTo>
                  <a:pt x="1449877" y="319250"/>
                </a:lnTo>
                <a:lnTo>
                  <a:pt x="1449877" y="318097"/>
                </a:lnTo>
                <a:lnTo>
                  <a:pt x="1447572" y="314640"/>
                </a:lnTo>
                <a:lnTo>
                  <a:pt x="1447572" y="314640"/>
                </a:lnTo>
                <a:lnTo>
                  <a:pt x="1445266" y="312334"/>
                </a:lnTo>
                <a:lnTo>
                  <a:pt x="1445266" y="311182"/>
                </a:lnTo>
                <a:lnTo>
                  <a:pt x="1445266" y="310030"/>
                </a:lnTo>
                <a:lnTo>
                  <a:pt x="1445266" y="308877"/>
                </a:lnTo>
                <a:lnTo>
                  <a:pt x="1445266" y="308877"/>
                </a:lnTo>
                <a:lnTo>
                  <a:pt x="1446419" y="308877"/>
                </a:lnTo>
                <a:lnTo>
                  <a:pt x="1447572" y="308877"/>
                </a:lnTo>
                <a:lnTo>
                  <a:pt x="1447572" y="308877"/>
                </a:lnTo>
                <a:lnTo>
                  <a:pt x="1447572" y="308877"/>
                </a:lnTo>
                <a:lnTo>
                  <a:pt x="1449877" y="310030"/>
                </a:lnTo>
                <a:lnTo>
                  <a:pt x="1451029" y="311182"/>
                </a:lnTo>
                <a:lnTo>
                  <a:pt x="1452182" y="313487"/>
                </a:lnTo>
                <a:lnTo>
                  <a:pt x="1453334" y="318097"/>
                </a:lnTo>
                <a:lnTo>
                  <a:pt x="1454487" y="320402"/>
                </a:lnTo>
                <a:lnTo>
                  <a:pt x="1455639" y="321555"/>
                </a:lnTo>
                <a:lnTo>
                  <a:pt x="1457944" y="322707"/>
                </a:lnTo>
                <a:lnTo>
                  <a:pt x="1460249" y="323860"/>
                </a:lnTo>
                <a:lnTo>
                  <a:pt x="1463707" y="325012"/>
                </a:lnTo>
                <a:lnTo>
                  <a:pt x="1471775" y="326165"/>
                </a:lnTo>
                <a:lnTo>
                  <a:pt x="1472927" y="326165"/>
                </a:lnTo>
                <a:lnTo>
                  <a:pt x="1474079" y="327317"/>
                </a:lnTo>
                <a:lnTo>
                  <a:pt x="1475232" y="328470"/>
                </a:lnTo>
                <a:lnTo>
                  <a:pt x="1476385" y="329622"/>
                </a:lnTo>
                <a:lnTo>
                  <a:pt x="1477537" y="329622"/>
                </a:lnTo>
                <a:lnTo>
                  <a:pt x="1477537" y="329622"/>
                </a:lnTo>
                <a:lnTo>
                  <a:pt x="1478690" y="329622"/>
                </a:lnTo>
                <a:lnTo>
                  <a:pt x="1478690" y="329622"/>
                </a:lnTo>
                <a:lnTo>
                  <a:pt x="1478690" y="328470"/>
                </a:lnTo>
                <a:lnTo>
                  <a:pt x="1479842" y="328470"/>
                </a:lnTo>
                <a:lnTo>
                  <a:pt x="1482147" y="328470"/>
                </a:lnTo>
                <a:lnTo>
                  <a:pt x="1484452" y="329622"/>
                </a:lnTo>
                <a:lnTo>
                  <a:pt x="1485605" y="329622"/>
                </a:lnTo>
                <a:lnTo>
                  <a:pt x="1486757" y="329622"/>
                </a:lnTo>
                <a:lnTo>
                  <a:pt x="1487910" y="329622"/>
                </a:lnTo>
                <a:lnTo>
                  <a:pt x="1489063" y="329622"/>
                </a:lnTo>
                <a:lnTo>
                  <a:pt x="1490215" y="329622"/>
                </a:lnTo>
                <a:lnTo>
                  <a:pt x="1490215" y="329622"/>
                </a:lnTo>
                <a:lnTo>
                  <a:pt x="1493673" y="328470"/>
                </a:lnTo>
                <a:lnTo>
                  <a:pt x="1494825" y="328470"/>
                </a:lnTo>
                <a:lnTo>
                  <a:pt x="1495978" y="328470"/>
                </a:lnTo>
                <a:lnTo>
                  <a:pt x="1497130" y="329622"/>
                </a:lnTo>
                <a:lnTo>
                  <a:pt x="1498283" y="329622"/>
                </a:lnTo>
                <a:lnTo>
                  <a:pt x="1499435" y="329622"/>
                </a:lnTo>
                <a:lnTo>
                  <a:pt x="1500588" y="330775"/>
                </a:lnTo>
                <a:lnTo>
                  <a:pt x="1501740" y="330775"/>
                </a:lnTo>
                <a:lnTo>
                  <a:pt x="1502893" y="330775"/>
                </a:lnTo>
                <a:lnTo>
                  <a:pt x="1504045" y="330775"/>
                </a:lnTo>
                <a:lnTo>
                  <a:pt x="1505198" y="330775"/>
                </a:lnTo>
                <a:lnTo>
                  <a:pt x="1506350" y="330775"/>
                </a:lnTo>
                <a:lnTo>
                  <a:pt x="1507503" y="329622"/>
                </a:lnTo>
                <a:lnTo>
                  <a:pt x="1508655" y="328470"/>
                </a:lnTo>
                <a:lnTo>
                  <a:pt x="1509808" y="327317"/>
                </a:lnTo>
                <a:lnTo>
                  <a:pt x="1514418" y="325012"/>
                </a:lnTo>
                <a:lnTo>
                  <a:pt x="1515570" y="323860"/>
                </a:lnTo>
                <a:lnTo>
                  <a:pt x="1516723" y="322707"/>
                </a:lnTo>
                <a:lnTo>
                  <a:pt x="1519028" y="321555"/>
                </a:lnTo>
                <a:lnTo>
                  <a:pt x="1519028" y="320402"/>
                </a:lnTo>
                <a:lnTo>
                  <a:pt x="1519028" y="319250"/>
                </a:lnTo>
                <a:lnTo>
                  <a:pt x="1519028" y="319250"/>
                </a:lnTo>
                <a:lnTo>
                  <a:pt x="1519028" y="319250"/>
                </a:lnTo>
                <a:lnTo>
                  <a:pt x="1519028" y="319250"/>
                </a:lnTo>
                <a:lnTo>
                  <a:pt x="1519028" y="318097"/>
                </a:lnTo>
                <a:lnTo>
                  <a:pt x="1519028" y="316944"/>
                </a:lnTo>
                <a:lnTo>
                  <a:pt x="1519028" y="315792"/>
                </a:lnTo>
                <a:lnTo>
                  <a:pt x="1519028" y="314640"/>
                </a:lnTo>
                <a:lnTo>
                  <a:pt x="1517876" y="313487"/>
                </a:lnTo>
                <a:lnTo>
                  <a:pt x="1514418" y="312334"/>
                </a:lnTo>
                <a:lnTo>
                  <a:pt x="1513266" y="312334"/>
                </a:lnTo>
                <a:lnTo>
                  <a:pt x="1513266" y="312334"/>
                </a:lnTo>
                <a:lnTo>
                  <a:pt x="1512113" y="313487"/>
                </a:lnTo>
                <a:lnTo>
                  <a:pt x="1512113" y="313487"/>
                </a:lnTo>
                <a:lnTo>
                  <a:pt x="1510960" y="313487"/>
                </a:lnTo>
                <a:lnTo>
                  <a:pt x="1510960" y="313487"/>
                </a:lnTo>
                <a:lnTo>
                  <a:pt x="1509808" y="313487"/>
                </a:lnTo>
                <a:lnTo>
                  <a:pt x="1507503" y="310030"/>
                </a:lnTo>
                <a:lnTo>
                  <a:pt x="1506350" y="308877"/>
                </a:lnTo>
                <a:lnTo>
                  <a:pt x="1505198" y="307724"/>
                </a:lnTo>
                <a:lnTo>
                  <a:pt x="1502893" y="306572"/>
                </a:lnTo>
                <a:lnTo>
                  <a:pt x="1502893" y="306572"/>
                </a:lnTo>
                <a:lnTo>
                  <a:pt x="1502893" y="306572"/>
                </a:lnTo>
                <a:lnTo>
                  <a:pt x="1502893" y="306572"/>
                </a:lnTo>
                <a:lnTo>
                  <a:pt x="1502893" y="306572"/>
                </a:lnTo>
                <a:lnTo>
                  <a:pt x="1502893" y="305419"/>
                </a:lnTo>
                <a:lnTo>
                  <a:pt x="1501740" y="303114"/>
                </a:lnTo>
                <a:lnTo>
                  <a:pt x="1500588" y="301962"/>
                </a:lnTo>
                <a:lnTo>
                  <a:pt x="1499435" y="300809"/>
                </a:lnTo>
                <a:lnTo>
                  <a:pt x="1497130" y="299657"/>
                </a:lnTo>
                <a:lnTo>
                  <a:pt x="1493673" y="295046"/>
                </a:lnTo>
                <a:lnTo>
                  <a:pt x="1491367" y="293894"/>
                </a:lnTo>
                <a:lnTo>
                  <a:pt x="1487910" y="293894"/>
                </a:lnTo>
                <a:lnTo>
                  <a:pt x="1486757" y="293894"/>
                </a:lnTo>
                <a:lnTo>
                  <a:pt x="1484452" y="292742"/>
                </a:lnTo>
                <a:lnTo>
                  <a:pt x="1483300" y="292742"/>
                </a:lnTo>
                <a:lnTo>
                  <a:pt x="1482147" y="292742"/>
                </a:lnTo>
                <a:lnTo>
                  <a:pt x="1482147" y="292742"/>
                </a:lnTo>
                <a:lnTo>
                  <a:pt x="1482147" y="292742"/>
                </a:lnTo>
                <a:lnTo>
                  <a:pt x="1482147" y="291589"/>
                </a:lnTo>
                <a:lnTo>
                  <a:pt x="1482147" y="291589"/>
                </a:lnTo>
                <a:lnTo>
                  <a:pt x="1480995" y="291589"/>
                </a:lnTo>
                <a:lnTo>
                  <a:pt x="1479842" y="291589"/>
                </a:lnTo>
                <a:lnTo>
                  <a:pt x="1478690" y="291589"/>
                </a:lnTo>
                <a:lnTo>
                  <a:pt x="1478690" y="290436"/>
                </a:lnTo>
                <a:lnTo>
                  <a:pt x="1478690" y="290436"/>
                </a:lnTo>
                <a:lnTo>
                  <a:pt x="1479842" y="289284"/>
                </a:lnTo>
                <a:lnTo>
                  <a:pt x="1479842" y="288131"/>
                </a:lnTo>
                <a:lnTo>
                  <a:pt x="1479842" y="288131"/>
                </a:lnTo>
                <a:lnTo>
                  <a:pt x="1478690" y="288131"/>
                </a:lnTo>
                <a:lnTo>
                  <a:pt x="1477537" y="286979"/>
                </a:lnTo>
                <a:lnTo>
                  <a:pt x="1476385" y="285826"/>
                </a:lnTo>
                <a:lnTo>
                  <a:pt x="1474079" y="285826"/>
                </a:lnTo>
                <a:lnTo>
                  <a:pt x="1471775" y="284674"/>
                </a:lnTo>
                <a:lnTo>
                  <a:pt x="1466012" y="280064"/>
                </a:lnTo>
                <a:lnTo>
                  <a:pt x="1462554" y="278911"/>
                </a:lnTo>
                <a:lnTo>
                  <a:pt x="1457944" y="274301"/>
                </a:lnTo>
                <a:lnTo>
                  <a:pt x="1457944" y="273149"/>
                </a:lnTo>
                <a:lnTo>
                  <a:pt x="1457944" y="273149"/>
                </a:lnTo>
                <a:lnTo>
                  <a:pt x="1457944" y="271996"/>
                </a:lnTo>
                <a:lnTo>
                  <a:pt x="1457944" y="270843"/>
                </a:lnTo>
                <a:lnTo>
                  <a:pt x="1457944" y="270843"/>
                </a:lnTo>
                <a:lnTo>
                  <a:pt x="1456792" y="270843"/>
                </a:lnTo>
                <a:lnTo>
                  <a:pt x="1455639" y="270843"/>
                </a:lnTo>
                <a:lnTo>
                  <a:pt x="1454487" y="270843"/>
                </a:lnTo>
                <a:lnTo>
                  <a:pt x="1453334" y="270843"/>
                </a:lnTo>
                <a:lnTo>
                  <a:pt x="1452182" y="270843"/>
                </a:lnTo>
                <a:lnTo>
                  <a:pt x="1451029" y="270843"/>
                </a:lnTo>
                <a:lnTo>
                  <a:pt x="1449877" y="270843"/>
                </a:lnTo>
                <a:lnTo>
                  <a:pt x="1448724" y="269691"/>
                </a:lnTo>
                <a:lnTo>
                  <a:pt x="1448724" y="268539"/>
                </a:lnTo>
                <a:lnTo>
                  <a:pt x="1447572" y="267386"/>
                </a:lnTo>
                <a:lnTo>
                  <a:pt x="1447572" y="267386"/>
                </a:lnTo>
                <a:lnTo>
                  <a:pt x="1447572" y="267386"/>
                </a:lnTo>
                <a:lnTo>
                  <a:pt x="1447572" y="267386"/>
                </a:lnTo>
                <a:lnTo>
                  <a:pt x="1446419" y="267386"/>
                </a:lnTo>
                <a:lnTo>
                  <a:pt x="1446419" y="267386"/>
                </a:lnTo>
                <a:lnTo>
                  <a:pt x="1446419" y="266233"/>
                </a:lnTo>
                <a:lnTo>
                  <a:pt x="1446419" y="265081"/>
                </a:lnTo>
                <a:lnTo>
                  <a:pt x="1446419" y="265081"/>
                </a:lnTo>
                <a:lnTo>
                  <a:pt x="1446419" y="263929"/>
                </a:lnTo>
                <a:lnTo>
                  <a:pt x="1446419" y="262776"/>
                </a:lnTo>
                <a:lnTo>
                  <a:pt x="1446419" y="260471"/>
                </a:lnTo>
                <a:lnTo>
                  <a:pt x="1446419" y="260471"/>
                </a:lnTo>
                <a:lnTo>
                  <a:pt x="1445266" y="260471"/>
                </a:lnTo>
                <a:lnTo>
                  <a:pt x="1444114" y="260471"/>
                </a:lnTo>
                <a:lnTo>
                  <a:pt x="1442962" y="259318"/>
                </a:lnTo>
                <a:lnTo>
                  <a:pt x="1441809" y="258166"/>
                </a:lnTo>
                <a:lnTo>
                  <a:pt x="1440656" y="258166"/>
                </a:lnTo>
                <a:lnTo>
                  <a:pt x="1438351" y="258166"/>
                </a:lnTo>
                <a:lnTo>
                  <a:pt x="1437199" y="258166"/>
                </a:lnTo>
                <a:lnTo>
                  <a:pt x="1436046" y="257013"/>
                </a:lnTo>
                <a:lnTo>
                  <a:pt x="1437199" y="257013"/>
                </a:lnTo>
                <a:lnTo>
                  <a:pt x="1439504" y="257013"/>
                </a:lnTo>
                <a:lnTo>
                  <a:pt x="1441809" y="257013"/>
                </a:lnTo>
                <a:lnTo>
                  <a:pt x="1444114" y="257013"/>
                </a:lnTo>
                <a:lnTo>
                  <a:pt x="1446419" y="255861"/>
                </a:lnTo>
                <a:lnTo>
                  <a:pt x="1445266" y="254708"/>
                </a:lnTo>
                <a:lnTo>
                  <a:pt x="1442962" y="253556"/>
                </a:lnTo>
                <a:lnTo>
                  <a:pt x="1441809" y="252403"/>
                </a:lnTo>
                <a:lnTo>
                  <a:pt x="1445266" y="253556"/>
                </a:lnTo>
                <a:lnTo>
                  <a:pt x="1447572" y="253556"/>
                </a:lnTo>
                <a:lnTo>
                  <a:pt x="1447572" y="252403"/>
                </a:lnTo>
                <a:lnTo>
                  <a:pt x="1448724" y="251251"/>
                </a:lnTo>
                <a:lnTo>
                  <a:pt x="1448724" y="250098"/>
                </a:lnTo>
                <a:lnTo>
                  <a:pt x="1448724" y="248945"/>
                </a:lnTo>
                <a:lnTo>
                  <a:pt x="1449877" y="247793"/>
                </a:lnTo>
                <a:lnTo>
                  <a:pt x="1451029" y="246641"/>
                </a:lnTo>
                <a:lnTo>
                  <a:pt x="1455639" y="245488"/>
                </a:lnTo>
                <a:lnTo>
                  <a:pt x="1456792" y="244335"/>
                </a:lnTo>
                <a:lnTo>
                  <a:pt x="1459097" y="242030"/>
                </a:lnTo>
                <a:lnTo>
                  <a:pt x="1459097" y="240878"/>
                </a:lnTo>
                <a:lnTo>
                  <a:pt x="1459097" y="239725"/>
                </a:lnTo>
                <a:lnTo>
                  <a:pt x="1457944" y="237420"/>
                </a:lnTo>
                <a:lnTo>
                  <a:pt x="1456792" y="235115"/>
                </a:lnTo>
                <a:lnTo>
                  <a:pt x="1455639" y="233963"/>
                </a:lnTo>
                <a:lnTo>
                  <a:pt x="1455639" y="235115"/>
                </a:lnTo>
                <a:lnTo>
                  <a:pt x="1454487" y="233963"/>
                </a:lnTo>
                <a:lnTo>
                  <a:pt x="1453334" y="231658"/>
                </a:lnTo>
                <a:lnTo>
                  <a:pt x="1453334" y="231658"/>
                </a:lnTo>
                <a:lnTo>
                  <a:pt x="1452182" y="230505"/>
                </a:lnTo>
                <a:lnTo>
                  <a:pt x="1452182" y="229353"/>
                </a:lnTo>
                <a:lnTo>
                  <a:pt x="1446419" y="223590"/>
                </a:lnTo>
                <a:lnTo>
                  <a:pt x="1445266" y="222438"/>
                </a:lnTo>
                <a:lnTo>
                  <a:pt x="1442962" y="220132"/>
                </a:lnTo>
                <a:lnTo>
                  <a:pt x="1441809" y="218980"/>
                </a:lnTo>
                <a:lnTo>
                  <a:pt x="1441809" y="217828"/>
                </a:lnTo>
                <a:lnTo>
                  <a:pt x="1441809" y="216675"/>
                </a:lnTo>
                <a:lnTo>
                  <a:pt x="1441809" y="212065"/>
                </a:lnTo>
                <a:lnTo>
                  <a:pt x="1441809" y="210912"/>
                </a:lnTo>
                <a:lnTo>
                  <a:pt x="1441809" y="209760"/>
                </a:lnTo>
                <a:lnTo>
                  <a:pt x="1439504" y="208607"/>
                </a:lnTo>
                <a:lnTo>
                  <a:pt x="1437199" y="207455"/>
                </a:lnTo>
                <a:lnTo>
                  <a:pt x="1434894" y="207455"/>
                </a:lnTo>
                <a:lnTo>
                  <a:pt x="1432589" y="206302"/>
                </a:lnTo>
                <a:lnTo>
                  <a:pt x="1431436" y="205150"/>
                </a:lnTo>
                <a:lnTo>
                  <a:pt x="1431436" y="203997"/>
                </a:lnTo>
                <a:lnTo>
                  <a:pt x="1433741" y="202844"/>
                </a:lnTo>
                <a:lnTo>
                  <a:pt x="1434894" y="201692"/>
                </a:lnTo>
                <a:lnTo>
                  <a:pt x="1436046" y="201692"/>
                </a:lnTo>
                <a:lnTo>
                  <a:pt x="1437199" y="201692"/>
                </a:lnTo>
                <a:lnTo>
                  <a:pt x="1438351" y="200540"/>
                </a:lnTo>
                <a:lnTo>
                  <a:pt x="1432589" y="200540"/>
                </a:lnTo>
                <a:lnTo>
                  <a:pt x="1427978" y="199387"/>
                </a:lnTo>
                <a:lnTo>
                  <a:pt x="1426826" y="199387"/>
                </a:lnTo>
                <a:lnTo>
                  <a:pt x="1426826" y="199387"/>
                </a:lnTo>
                <a:lnTo>
                  <a:pt x="1431436" y="199387"/>
                </a:lnTo>
                <a:lnTo>
                  <a:pt x="1432589" y="199387"/>
                </a:lnTo>
                <a:lnTo>
                  <a:pt x="1434894" y="198234"/>
                </a:lnTo>
                <a:lnTo>
                  <a:pt x="1436046" y="198234"/>
                </a:lnTo>
                <a:lnTo>
                  <a:pt x="1436046" y="198234"/>
                </a:lnTo>
                <a:lnTo>
                  <a:pt x="1434894" y="197082"/>
                </a:lnTo>
                <a:lnTo>
                  <a:pt x="1433741" y="195929"/>
                </a:lnTo>
                <a:lnTo>
                  <a:pt x="1432589" y="195929"/>
                </a:lnTo>
                <a:lnTo>
                  <a:pt x="1431436" y="195929"/>
                </a:lnTo>
                <a:lnTo>
                  <a:pt x="1430284" y="195929"/>
                </a:lnTo>
                <a:lnTo>
                  <a:pt x="1429131" y="195929"/>
                </a:lnTo>
                <a:lnTo>
                  <a:pt x="1427978" y="195929"/>
                </a:lnTo>
                <a:lnTo>
                  <a:pt x="1429131" y="194777"/>
                </a:lnTo>
                <a:lnTo>
                  <a:pt x="1430284" y="192472"/>
                </a:lnTo>
                <a:lnTo>
                  <a:pt x="1430284" y="192472"/>
                </a:lnTo>
                <a:lnTo>
                  <a:pt x="1431436" y="192472"/>
                </a:lnTo>
                <a:lnTo>
                  <a:pt x="1432589" y="192472"/>
                </a:lnTo>
                <a:lnTo>
                  <a:pt x="1432589" y="191319"/>
                </a:lnTo>
                <a:lnTo>
                  <a:pt x="1432589" y="190167"/>
                </a:lnTo>
                <a:lnTo>
                  <a:pt x="1432589" y="189014"/>
                </a:lnTo>
                <a:lnTo>
                  <a:pt x="1432589" y="189014"/>
                </a:lnTo>
                <a:lnTo>
                  <a:pt x="1432589" y="189014"/>
                </a:lnTo>
                <a:lnTo>
                  <a:pt x="1431436" y="189014"/>
                </a:lnTo>
                <a:lnTo>
                  <a:pt x="1429131" y="189014"/>
                </a:lnTo>
                <a:lnTo>
                  <a:pt x="1426826" y="189014"/>
                </a:lnTo>
                <a:lnTo>
                  <a:pt x="1424521" y="189014"/>
                </a:lnTo>
                <a:lnTo>
                  <a:pt x="1423368" y="187862"/>
                </a:lnTo>
                <a:lnTo>
                  <a:pt x="1423368" y="186709"/>
                </a:lnTo>
                <a:lnTo>
                  <a:pt x="1423368" y="185557"/>
                </a:lnTo>
                <a:lnTo>
                  <a:pt x="1423368" y="184404"/>
                </a:lnTo>
                <a:lnTo>
                  <a:pt x="1422216" y="184404"/>
                </a:lnTo>
                <a:lnTo>
                  <a:pt x="1419911" y="184404"/>
                </a:lnTo>
                <a:lnTo>
                  <a:pt x="1418758" y="184404"/>
                </a:lnTo>
                <a:lnTo>
                  <a:pt x="1417606" y="184404"/>
                </a:lnTo>
                <a:lnTo>
                  <a:pt x="1412996" y="182099"/>
                </a:lnTo>
                <a:lnTo>
                  <a:pt x="1411843" y="180947"/>
                </a:lnTo>
                <a:lnTo>
                  <a:pt x="1411843" y="179794"/>
                </a:lnTo>
                <a:lnTo>
                  <a:pt x="1411843" y="178641"/>
                </a:lnTo>
                <a:lnTo>
                  <a:pt x="1411843" y="178641"/>
                </a:lnTo>
                <a:lnTo>
                  <a:pt x="1412996" y="178641"/>
                </a:lnTo>
                <a:lnTo>
                  <a:pt x="1412996" y="178641"/>
                </a:lnTo>
                <a:lnTo>
                  <a:pt x="1415301" y="179794"/>
                </a:lnTo>
                <a:lnTo>
                  <a:pt x="1416453" y="180947"/>
                </a:lnTo>
                <a:lnTo>
                  <a:pt x="1417606" y="180947"/>
                </a:lnTo>
                <a:lnTo>
                  <a:pt x="1418758" y="179794"/>
                </a:lnTo>
                <a:lnTo>
                  <a:pt x="1418758" y="178641"/>
                </a:lnTo>
                <a:lnTo>
                  <a:pt x="1418758" y="176337"/>
                </a:lnTo>
                <a:lnTo>
                  <a:pt x="1418758" y="175184"/>
                </a:lnTo>
                <a:lnTo>
                  <a:pt x="1418758" y="175184"/>
                </a:lnTo>
                <a:lnTo>
                  <a:pt x="1419911" y="175184"/>
                </a:lnTo>
                <a:lnTo>
                  <a:pt x="1419911" y="175184"/>
                </a:lnTo>
                <a:lnTo>
                  <a:pt x="1421064" y="174031"/>
                </a:lnTo>
                <a:lnTo>
                  <a:pt x="1421064" y="172879"/>
                </a:lnTo>
                <a:lnTo>
                  <a:pt x="1422216" y="172879"/>
                </a:lnTo>
                <a:lnTo>
                  <a:pt x="1423368" y="172879"/>
                </a:lnTo>
                <a:lnTo>
                  <a:pt x="1423368" y="172879"/>
                </a:lnTo>
                <a:lnTo>
                  <a:pt x="1423368" y="171727"/>
                </a:lnTo>
                <a:lnTo>
                  <a:pt x="1423368" y="170574"/>
                </a:lnTo>
                <a:lnTo>
                  <a:pt x="1423368" y="168269"/>
                </a:lnTo>
                <a:lnTo>
                  <a:pt x="1423368" y="168269"/>
                </a:lnTo>
                <a:lnTo>
                  <a:pt x="1423368" y="168269"/>
                </a:lnTo>
                <a:lnTo>
                  <a:pt x="1423368" y="168269"/>
                </a:lnTo>
                <a:lnTo>
                  <a:pt x="1423368" y="168269"/>
                </a:lnTo>
                <a:lnTo>
                  <a:pt x="1422216" y="168269"/>
                </a:lnTo>
                <a:lnTo>
                  <a:pt x="1419911" y="168269"/>
                </a:lnTo>
                <a:lnTo>
                  <a:pt x="1417606" y="168269"/>
                </a:lnTo>
                <a:lnTo>
                  <a:pt x="1416453" y="169421"/>
                </a:lnTo>
                <a:lnTo>
                  <a:pt x="1415301" y="168269"/>
                </a:lnTo>
                <a:lnTo>
                  <a:pt x="1415301" y="168269"/>
                </a:lnTo>
                <a:lnTo>
                  <a:pt x="1414148" y="168269"/>
                </a:lnTo>
                <a:lnTo>
                  <a:pt x="1411843" y="168269"/>
                </a:lnTo>
                <a:lnTo>
                  <a:pt x="1410691" y="168269"/>
                </a:lnTo>
                <a:lnTo>
                  <a:pt x="1409538" y="167116"/>
                </a:lnTo>
                <a:lnTo>
                  <a:pt x="1408386" y="165964"/>
                </a:lnTo>
                <a:lnTo>
                  <a:pt x="1407233" y="164811"/>
                </a:lnTo>
                <a:lnTo>
                  <a:pt x="1407233" y="163659"/>
                </a:lnTo>
                <a:lnTo>
                  <a:pt x="1408386" y="162506"/>
                </a:lnTo>
                <a:lnTo>
                  <a:pt x="1407233" y="161354"/>
                </a:lnTo>
                <a:lnTo>
                  <a:pt x="1404928" y="161354"/>
                </a:lnTo>
                <a:lnTo>
                  <a:pt x="1401471" y="161354"/>
                </a:lnTo>
                <a:lnTo>
                  <a:pt x="1399165" y="161354"/>
                </a:lnTo>
                <a:lnTo>
                  <a:pt x="1396861" y="161354"/>
                </a:lnTo>
                <a:lnTo>
                  <a:pt x="1395708" y="162506"/>
                </a:lnTo>
                <a:lnTo>
                  <a:pt x="1396861" y="160201"/>
                </a:lnTo>
                <a:lnTo>
                  <a:pt x="1399165" y="159049"/>
                </a:lnTo>
                <a:lnTo>
                  <a:pt x="1407233" y="159049"/>
                </a:lnTo>
                <a:lnTo>
                  <a:pt x="1412996" y="160201"/>
                </a:lnTo>
                <a:lnTo>
                  <a:pt x="1421064" y="160201"/>
                </a:lnTo>
                <a:lnTo>
                  <a:pt x="1422216" y="160201"/>
                </a:lnTo>
                <a:lnTo>
                  <a:pt x="1424521" y="161354"/>
                </a:lnTo>
                <a:lnTo>
                  <a:pt x="1425674" y="161354"/>
                </a:lnTo>
                <a:lnTo>
                  <a:pt x="1426826" y="160201"/>
                </a:lnTo>
                <a:lnTo>
                  <a:pt x="1426826" y="159049"/>
                </a:lnTo>
                <a:lnTo>
                  <a:pt x="1425674" y="157896"/>
                </a:lnTo>
                <a:lnTo>
                  <a:pt x="1424521" y="156743"/>
                </a:lnTo>
                <a:lnTo>
                  <a:pt x="1424521" y="155591"/>
                </a:lnTo>
                <a:lnTo>
                  <a:pt x="1423368" y="152133"/>
                </a:lnTo>
                <a:lnTo>
                  <a:pt x="1423368" y="152133"/>
                </a:lnTo>
                <a:lnTo>
                  <a:pt x="1422216" y="150981"/>
                </a:lnTo>
                <a:lnTo>
                  <a:pt x="1423368" y="152133"/>
                </a:lnTo>
                <a:lnTo>
                  <a:pt x="1424521" y="152133"/>
                </a:lnTo>
                <a:lnTo>
                  <a:pt x="1424521" y="152133"/>
                </a:lnTo>
                <a:lnTo>
                  <a:pt x="1424521" y="153286"/>
                </a:lnTo>
                <a:lnTo>
                  <a:pt x="1424521" y="154439"/>
                </a:lnTo>
                <a:lnTo>
                  <a:pt x="1425674" y="155591"/>
                </a:lnTo>
                <a:lnTo>
                  <a:pt x="1426826" y="156743"/>
                </a:lnTo>
                <a:lnTo>
                  <a:pt x="1427978" y="157896"/>
                </a:lnTo>
                <a:lnTo>
                  <a:pt x="1429131" y="157896"/>
                </a:lnTo>
                <a:lnTo>
                  <a:pt x="1430284" y="157896"/>
                </a:lnTo>
                <a:lnTo>
                  <a:pt x="1432589" y="159049"/>
                </a:lnTo>
                <a:lnTo>
                  <a:pt x="1433741" y="159049"/>
                </a:lnTo>
                <a:lnTo>
                  <a:pt x="1439504" y="159049"/>
                </a:lnTo>
                <a:lnTo>
                  <a:pt x="1440656" y="159049"/>
                </a:lnTo>
                <a:lnTo>
                  <a:pt x="1441809" y="157896"/>
                </a:lnTo>
                <a:lnTo>
                  <a:pt x="1442962" y="156743"/>
                </a:lnTo>
                <a:lnTo>
                  <a:pt x="1445266" y="155591"/>
                </a:lnTo>
                <a:lnTo>
                  <a:pt x="1445266" y="155591"/>
                </a:lnTo>
                <a:lnTo>
                  <a:pt x="1445266" y="154439"/>
                </a:lnTo>
                <a:lnTo>
                  <a:pt x="1444114" y="154439"/>
                </a:lnTo>
                <a:lnTo>
                  <a:pt x="1441809" y="154439"/>
                </a:lnTo>
                <a:lnTo>
                  <a:pt x="1439504" y="153286"/>
                </a:lnTo>
                <a:lnTo>
                  <a:pt x="1438351" y="152133"/>
                </a:lnTo>
                <a:lnTo>
                  <a:pt x="1437199" y="150981"/>
                </a:lnTo>
                <a:lnTo>
                  <a:pt x="1440656" y="150981"/>
                </a:lnTo>
                <a:lnTo>
                  <a:pt x="1441809" y="150981"/>
                </a:lnTo>
                <a:lnTo>
                  <a:pt x="1441809" y="150981"/>
                </a:lnTo>
                <a:lnTo>
                  <a:pt x="1441809" y="150981"/>
                </a:lnTo>
                <a:lnTo>
                  <a:pt x="1441809" y="149828"/>
                </a:lnTo>
                <a:lnTo>
                  <a:pt x="1438351" y="146371"/>
                </a:lnTo>
                <a:lnTo>
                  <a:pt x="1438351" y="145218"/>
                </a:lnTo>
                <a:lnTo>
                  <a:pt x="1436046" y="144066"/>
                </a:lnTo>
                <a:lnTo>
                  <a:pt x="1436046" y="144066"/>
                </a:lnTo>
                <a:lnTo>
                  <a:pt x="1434894" y="144066"/>
                </a:lnTo>
                <a:lnTo>
                  <a:pt x="1433741" y="144066"/>
                </a:lnTo>
                <a:lnTo>
                  <a:pt x="1432589" y="144066"/>
                </a:lnTo>
                <a:lnTo>
                  <a:pt x="1431436" y="144066"/>
                </a:lnTo>
                <a:lnTo>
                  <a:pt x="1430284" y="142913"/>
                </a:lnTo>
                <a:lnTo>
                  <a:pt x="1429131" y="141761"/>
                </a:lnTo>
                <a:lnTo>
                  <a:pt x="1426826" y="140608"/>
                </a:lnTo>
                <a:lnTo>
                  <a:pt x="1424521" y="140608"/>
                </a:lnTo>
                <a:lnTo>
                  <a:pt x="1424521" y="140608"/>
                </a:lnTo>
                <a:lnTo>
                  <a:pt x="1427978" y="140608"/>
                </a:lnTo>
                <a:lnTo>
                  <a:pt x="1429131" y="140608"/>
                </a:lnTo>
                <a:lnTo>
                  <a:pt x="1431436" y="141761"/>
                </a:lnTo>
                <a:lnTo>
                  <a:pt x="1432589" y="141761"/>
                </a:lnTo>
                <a:lnTo>
                  <a:pt x="1433741" y="141761"/>
                </a:lnTo>
                <a:lnTo>
                  <a:pt x="1434894" y="140608"/>
                </a:lnTo>
                <a:lnTo>
                  <a:pt x="1434894" y="139456"/>
                </a:lnTo>
                <a:lnTo>
                  <a:pt x="1433741" y="138303"/>
                </a:lnTo>
                <a:lnTo>
                  <a:pt x="1432589" y="138303"/>
                </a:lnTo>
                <a:lnTo>
                  <a:pt x="1430284" y="138303"/>
                </a:lnTo>
                <a:lnTo>
                  <a:pt x="1429131" y="137151"/>
                </a:lnTo>
                <a:lnTo>
                  <a:pt x="1423368" y="131388"/>
                </a:lnTo>
                <a:lnTo>
                  <a:pt x="1422216" y="131388"/>
                </a:lnTo>
                <a:lnTo>
                  <a:pt x="1421064" y="131388"/>
                </a:lnTo>
                <a:lnTo>
                  <a:pt x="1419911" y="131388"/>
                </a:lnTo>
                <a:lnTo>
                  <a:pt x="1418758" y="131388"/>
                </a:lnTo>
                <a:lnTo>
                  <a:pt x="1417606" y="131388"/>
                </a:lnTo>
                <a:lnTo>
                  <a:pt x="1417606" y="130236"/>
                </a:lnTo>
                <a:lnTo>
                  <a:pt x="1417606" y="129083"/>
                </a:lnTo>
                <a:lnTo>
                  <a:pt x="1417606" y="127930"/>
                </a:lnTo>
                <a:lnTo>
                  <a:pt x="1416453" y="127930"/>
                </a:lnTo>
                <a:lnTo>
                  <a:pt x="1415301" y="127930"/>
                </a:lnTo>
                <a:lnTo>
                  <a:pt x="1414148" y="127930"/>
                </a:lnTo>
                <a:lnTo>
                  <a:pt x="1412996" y="127930"/>
                </a:lnTo>
                <a:lnTo>
                  <a:pt x="1412996" y="126778"/>
                </a:lnTo>
                <a:lnTo>
                  <a:pt x="1412996" y="125626"/>
                </a:lnTo>
                <a:lnTo>
                  <a:pt x="1412996" y="125626"/>
                </a:lnTo>
                <a:lnTo>
                  <a:pt x="1412996" y="124473"/>
                </a:lnTo>
                <a:lnTo>
                  <a:pt x="1412996" y="124473"/>
                </a:lnTo>
                <a:lnTo>
                  <a:pt x="1411843" y="124473"/>
                </a:lnTo>
                <a:lnTo>
                  <a:pt x="1411843" y="124473"/>
                </a:lnTo>
                <a:lnTo>
                  <a:pt x="1411843" y="124473"/>
                </a:lnTo>
                <a:lnTo>
                  <a:pt x="1411843" y="123320"/>
                </a:lnTo>
                <a:lnTo>
                  <a:pt x="1411843" y="123320"/>
                </a:lnTo>
                <a:lnTo>
                  <a:pt x="1419911" y="126778"/>
                </a:lnTo>
                <a:lnTo>
                  <a:pt x="1421064" y="126778"/>
                </a:lnTo>
                <a:lnTo>
                  <a:pt x="1422216" y="126778"/>
                </a:lnTo>
                <a:lnTo>
                  <a:pt x="1424521" y="125626"/>
                </a:lnTo>
                <a:lnTo>
                  <a:pt x="1425674" y="125626"/>
                </a:lnTo>
                <a:lnTo>
                  <a:pt x="1425674" y="125626"/>
                </a:lnTo>
                <a:lnTo>
                  <a:pt x="1425674" y="125626"/>
                </a:lnTo>
                <a:lnTo>
                  <a:pt x="1424521" y="125626"/>
                </a:lnTo>
                <a:lnTo>
                  <a:pt x="1422216" y="125626"/>
                </a:lnTo>
                <a:lnTo>
                  <a:pt x="1421064" y="125626"/>
                </a:lnTo>
                <a:lnTo>
                  <a:pt x="1418758" y="125626"/>
                </a:lnTo>
                <a:lnTo>
                  <a:pt x="1416453" y="125626"/>
                </a:lnTo>
                <a:lnTo>
                  <a:pt x="1415301" y="124473"/>
                </a:lnTo>
                <a:lnTo>
                  <a:pt x="1411843" y="121015"/>
                </a:lnTo>
                <a:lnTo>
                  <a:pt x="1407233" y="118710"/>
                </a:lnTo>
                <a:lnTo>
                  <a:pt x="1404928" y="117558"/>
                </a:lnTo>
                <a:lnTo>
                  <a:pt x="1404928" y="116405"/>
                </a:lnTo>
                <a:lnTo>
                  <a:pt x="1404928" y="115253"/>
                </a:lnTo>
                <a:lnTo>
                  <a:pt x="1404928" y="115253"/>
                </a:lnTo>
                <a:lnTo>
                  <a:pt x="1403776" y="115253"/>
                </a:lnTo>
                <a:lnTo>
                  <a:pt x="1402623" y="115253"/>
                </a:lnTo>
                <a:lnTo>
                  <a:pt x="1401471" y="116405"/>
                </a:lnTo>
                <a:lnTo>
                  <a:pt x="1400318" y="116405"/>
                </a:lnTo>
                <a:lnTo>
                  <a:pt x="1388793" y="116405"/>
                </a:lnTo>
                <a:lnTo>
                  <a:pt x="1385335" y="115253"/>
                </a:lnTo>
                <a:lnTo>
                  <a:pt x="1383030" y="115253"/>
                </a:lnTo>
                <a:lnTo>
                  <a:pt x="1378420" y="116405"/>
                </a:lnTo>
                <a:lnTo>
                  <a:pt x="1376115" y="116405"/>
                </a:lnTo>
                <a:lnTo>
                  <a:pt x="1373810" y="115253"/>
                </a:lnTo>
                <a:lnTo>
                  <a:pt x="1372657" y="115253"/>
                </a:lnTo>
                <a:lnTo>
                  <a:pt x="1370352" y="116405"/>
                </a:lnTo>
                <a:lnTo>
                  <a:pt x="1369200" y="116405"/>
                </a:lnTo>
                <a:lnTo>
                  <a:pt x="1368047" y="116405"/>
                </a:lnTo>
                <a:lnTo>
                  <a:pt x="1366895" y="115253"/>
                </a:lnTo>
                <a:lnTo>
                  <a:pt x="1365742" y="116405"/>
                </a:lnTo>
                <a:lnTo>
                  <a:pt x="1364590" y="116405"/>
                </a:lnTo>
                <a:lnTo>
                  <a:pt x="1362285" y="112948"/>
                </a:lnTo>
                <a:lnTo>
                  <a:pt x="1361132" y="112948"/>
                </a:lnTo>
                <a:lnTo>
                  <a:pt x="1361132" y="114100"/>
                </a:lnTo>
                <a:lnTo>
                  <a:pt x="1359980" y="115253"/>
                </a:lnTo>
                <a:lnTo>
                  <a:pt x="1359980" y="116405"/>
                </a:lnTo>
                <a:lnTo>
                  <a:pt x="1359980" y="117558"/>
                </a:lnTo>
                <a:lnTo>
                  <a:pt x="1359980" y="117558"/>
                </a:lnTo>
                <a:lnTo>
                  <a:pt x="1359980" y="117558"/>
                </a:lnTo>
                <a:lnTo>
                  <a:pt x="1359980" y="117558"/>
                </a:lnTo>
                <a:lnTo>
                  <a:pt x="1358827" y="117558"/>
                </a:lnTo>
                <a:lnTo>
                  <a:pt x="1357675" y="117558"/>
                </a:lnTo>
                <a:lnTo>
                  <a:pt x="1356522" y="117558"/>
                </a:lnTo>
                <a:lnTo>
                  <a:pt x="1355370" y="118710"/>
                </a:lnTo>
                <a:lnTo>
                  <a:pt x="1354217" y="118710"/>
                </a:lnTo>
                <a:lnTo>
                  <a:pt x="1353064" y="118710"/>
                </a:lnTo>
                <a:lnTo>
                  <a:pt x="1351912" y="118710"/>
                </a:lnTo>
                <a:lnTo>
                  <a:pt x="1350760" y="116405"/>
                </a:lnTo>
                <a:lnTo>
                  <a:pt x="1350760" y="115253"/>
                </a:lnTo>
                <a:lnTo>
                  <a:pt x="1350760" y="115253"/>
                </a:lnTo>
                <a:lnTo>
                  <a:pt x="1350760" y="115253"/>
                </a:lnTo>
                <a:lnTo>
                  <a:pt x="1350760" y="115253"/>
                </a:lnTo>
                <a:lnTo>
                  <a:pt x="1350760" y="115253"/>
                </a:lnTo>
                <a:lnTo>
                  <a:pt x="1349607" y="114100"/>
                </a:lnTo>
                <a:lnTo>
                  <a:pt x="1348454" y="114100"/>
                </a:lnTo>
                <a:lnTo>
                  <a:pt x="1346149" y="115253"/>
                </a:lnTo>
                <a:lnTo>
                  <a:pt x="1343844" y="115253"/>
                </a:lnTo>
                <a:lnTo>
                  <a:pt x="1342692" y="115253"/>
                </a:lnTo>
                <a:lnTo>
                  <a:pt x="1340387" y="114100"/>
                </a:lnTo>
                <a:lnTo>
                  <a:pt x="1339234" y="114100"/>
                </a:lnTo>
                <a:lnTo>
                  <a:pt x="1338082" y="114100"/>
                </a:lnTo>
                <a:lnTo>
                  <a:pt x="1336929" y="114100"/>
                </a:lnTo>
                <a:lnTo>
                  <a:pt x="1336929" y="115253"/>
                </a:lnTo>
                <a:lnTo>
                  <a:pt x="1336929" y="116405"/>
                </a:lnTo>
                <a:lnTo>
                  <a:pt x="1335776" y="116405"/>
                </a:lnTo>
                <a:lnTo>
                  <a:pt x="1334624" y="117558"/>
                </a:lnTo>
                <a:lnTo>
                  <a:pt x="1331166" y="121015"/>
                </a:lnTo>
                <a:lnTo>
                  <a:pt x="1330014" y="121015"/>
                </a:lnTo>
                <a:lnTo>
                  <a:pt x="1328862" y="121015"/>
                </a:lnTo>
                <a:lnTo>
                  <a:pt x="1327709" y="119863"/>
                </a:lnTo>
                <a:lnTo>
                  <a:pt x="1327709" y="118710"/>
                </a:lnTo>
                <a:lnTo>
                  <a:pt x="1327709" y="117558"/>
                </a:lnTo>
                <a:lnTo>
                  <a:pt x="1327709" y="117558"/>
                </a:lnTo>
                <a:lnTo>
                  <a:pt x="1326556" y="117558"/>
                </a:lnTo>
                <a:lnTo>
                  <a:pt x="1325404" y="117558"/>
                </a:lnTo>
                <a:lnTo>
                  <a:pt x="1323099" y="117558"/>
                </a:lnTo>
                <a:lnTo>
                  <a:pt x="1321946" y="117558"/>
                </a:lnTo>
                <a:lnTo>
                  <a:pt x="1320794" y="116405"/>
                </a:lnTo>
                <a:lnTo>
                  <a:pt x="1320794" y="115253"/>
                </a:lnTo>
                <a:lnTo>
                  <a:pt x="1320794" y="115253"/>
                </a:lnTo>
                <a:lnTo>
                  <a:pt x="1319641" y="115253"/>
                </a:lnTo>
                <a:lnTo>
                  <a:pt x="1318489" y="116405"/>
                </a:lnTo>
                <a:lnTo>
                  <a:pt x="1317336" y="118710"/>
                </a:lnTo>
                <a:lnTo>
                  <a:pt x="1317336" y="121015"/>
                </a:lnTo>
                <a:lnTo>
                  <a:pt x="1317336" y="123320"/>
                </a:lnTo>
                <a:lnTo>
                  <a:pt x="1315031" y="125626"/>
                </a:lnTo>
                <a:lnTo>
                  <a:pt x="1315031" y="126778"/>
                </a:lnTo>
                <a:lnTo>
                  <a:pt x="1315031" y="127930"/>
                </a:lnTo>
                <a:lnTo>
                  <a:pt x="1313879" y="127930"/>
                </a:lnTo>
                <a:lnTo>
                  <a:pt x="1312726" y="127930"/>
                </a:lnTo>
                <a:lnTo>
                  <a:pt x="1312726" y="127930"/>
                </a:lnTo>
                <a:lnTo>
                  <a:pt x="1312726" y="127930"/>
                </a:lnTo>
                <a:lnTo>
                  <a:pt x="1310421" y="130236"/>
                </a:lnTo>
                <a:lnTo>
                  <a:pt x="1310421" y="131388"/>
                </a:lnTo>
                <a:lnTo>
                  <a:pt x="1310421" y="131388"/>
                </a:lnTo>
                <a:lnTo>
                  <a:pt x="1309269" y="131388"/>
                </a:lnTo>
                <a:lnTo>
                  <a:pt x="1309269" y="132540"/>
                </a:lnTo>
                <a:lnTo>
                  <a:pt x="1309269" y="133693"/>
                </a:lnTo>
                <a:lnTo>
                  <a:pt x="1309269" y="134846"/>
                </a:lnTo>
                <a:lnTo>
                  <a:pt x="1308116" y="140608"/>
                </a:lnTo>
                <a:lnTo>
                  <a:pt x="1306963" y="142913"/>
                </a:lnTo>
                <a:lnTo>
                  <a:pt x="1305811" y="145218"/>
                </a:lnTo>
                <a:lnTo>
                  <a:pt x="1304659" y="146371"/>
                </a:lnTo>
                <a:lnTo>
                  <a:pt x="1302353" y="147523"/>
                </a:lnTo>
                <a:lnTo>
                  <a:pt x="1302353" y="147523"/>
                </a:lnTo>
                <a:lnTo>
                  <a:pt x="1302353" y="148676"/>
                </a:lnTo>
                <a:lnTo>
                  <a:pt x="1303506" y="149828"/>
                </a:lnTo>
                <a:lnTo>
                  <a:pt x="1304659" y="150981"/>
                </a:lnTo>
                <a:lnTo>
                  <a:pt x="1305811" y="152133"/>
                </a:lnTo>
                <a:lnTo>
                  <a:pt x="1305811" y="154439"/>
                </a:lnTo>
                <a:lnTo>
                  <a:pt x="1303506" y="161354"/>
                </a:lnTo>
                <a:lnTo>
                  <a:pt x="1303506" y="163659"/>
                </a:lnTo>
                <a:lnTo>
                  <a:pt x="1303506" y="165964"/>
                </a:lnTo>
                <a:lnTo>
                  <a:pt x="1303506" y="167116"/>
                </a:lnTo>
                <a:lnTo>
                  <a:pt x="1304659" y="170574"/>
                </a:lnTo>
                <a:lnTo>
                  <a:pt x="1304659" y="171727"/>
                </a:lnTo>
                <a:lnTo>
                  <a:pt x="1304659" y="172879"/>
                </a:lnTo>
                <a:lnTo>
                  <a:pt x="1304659" y="174031"/>
                </a:lnTo>
                <a:lnTo>
                  <a:pt x="1304659" y="175184"/>
                </a:lnTo>
                <a:lnTo>
                  <a:pt x="1305811" y="177489"/>
                </a:lnTo>
                <a:lnTo>
                  <a:pt x="1305811" y="178641"/>
                </a:lnTo>
                <a:lnTo>
                  <a:pt x="1305811" y="179794"/>
                </a:lnTo>
                <a:lnTo>
                  <a:pt x="1305811" y="180947"/>
                </a:lnTo>
                <a:lnTo>
                  <a:pt x="1304659" y="180947"/>
                </a:lnTo>
                <a:lnTo>
                  <a:pt x="1304659" y="180947"/>
                </a:lnTo>
                <a:lnTo>
                  <a:pt x="1304659" y="180947"/>
                </a:lnTo>
                <a:lnTo>
                  <a:pt x="1303506" y="180947"/>
                </a:lnTo>
                <a:lnTo>
                  <a:pt x="1302353" y="182099"/>
                </a:lnTo>
                <a:lnTo>
                  <a:pt x="1301201" y="185557"/>
                </a:lnTo>
                <a:lnTo>
                  <a:pt x="1298896" y="194777"/>
                </a:lnTo>
                <a:lnTo>
                  <a:pt x="1298896" y="195929"/>
                </a:lnTo>
                <a:lnTo>
                  <a:pt x="1300048" y="197082"/>
                </a:lnTo>
                <a:lnTo>
                  <a:pt x="1301201" y="197082"/>
                </a:lnTo>
                <a:lnTo>
                  <a:pt x="1301201" y="197082"/>
                </a:lnTo>
                <a:lnTo>
                  <a:pt x="1298896" y="200540"/>
                </a:lnTo>
                <a:lnTo>
                  <a:pt x="1298896" y="201692"/>
                </a:lnTo>
                <a:lnTo>
                  <a:pt x="1298896" y="203997"/>
                </a:lnTo>
                <a:lnTo>
                  <a:pt x="1298896" y="205150"/>
                </a:lnTo>
                <a:lnTo>
                  <a:pt x="1297743" y="205150"/>
                </a:lnTo>
                <a:lnTo>
                  <a:pt x="1295438" y="205150"/>
                </a:lnTo>
                <a:lnTo>
                  <a:pt x="1290828" y="207455"/>
                </a:lnTo>
                <a:lnTo>
                  <a:pt x="1288523" y="207455"/>
                </a:lnTo>
                <a:lnTo>
                  <a:pt x="1286218" y="206302"/>
                </a:lnTo>
                <a:lnTo>
                  <a:pt x="1285065" y="203997"/>
                </a:lnTo>
                <a:lnTo>
                  <a:pt x="1283913" y="203997"/>
                </a:lnTo>
                <a:lnTo>
                  <a:pt x="1282761" y="205150"/>
                </a:lnTo>
                <a:lnTo>
                  <a:pt x="1281608" y="207455"/>
                </a:lnTo>
                <a:lnTo>
                  <a:pt x="1280455" y="208607"/>
                </a:lnTo>
                <a:lnTo>
                  <a:pt x="1276998" y="210912"/>
                </a:lnTo>
                <a:lnTo>
                  <a:pt x="1275845" y="212065"/>
                </a:lnTo>
                <a:lnTo>
                  <a:pt x="1274693" y="213217"/>
                </a:lnTo>
                <a:lnTo>
                  <a:pt x="1274693" y="214370"/>
                </a:lnTo>
                <a:lnTo>
                  <a:pt x="1274693" y="215522"/>
                </a:lnTo>
                <a:lnTo>
                  <a:pt x="1274693" y="216675"/>
                </a:lnTo>
                <a:lnTo>
                  <a:pt x="1274693" y="217828"/>
                </a:lnTo>
                <a:lnTo>
                  <a:pt x="1273540" y="218980"/>
                </a:lnTo>
                <a:lnTo>
                  <a:pt x="1273540" y="218980"/>
                </a:lnTo>
                <a:lnTo>
                  <a:pt x="1273540" y="218980"/>
                </a:lnTo>
                <a:lnTo>
                  <a:pt x="1273540" y="220132"/>
                </a:lnTo>
                <a:lnTo>
                  <a:pt x="1274693" y="222438"/>
                </a:lnTo>
                <a:lnTo>
                  <a:pt x="1274693" y="223590"/>
                </a:lnTo>
                <a:lnTo>
                  <a:pt x="1273540" y="224742"/>
                </a:lnTo>
                <a:lnTo>
                  <a:pt x="1272388" y="224742"/>
                </a:lnTo>
                <a:lnTo>
                  <a:pt x="1271235" y="224742"/>
                </a:lnTo>
                <a:lnTo>
                  <a:pt x="1271235" y="224742"/>
                </a:lnTo>
                <a:lnTo>
                  <a:pt x="1271235" y="225895"/>
                </a:lnTo>
                <a:lnTo>
                  <a:pt x="1271235" y="227048"/>
                </a:lnTo>
                <a:lnTo>
                  <a:pt x="1272388" y="228200"/>
                </a:lnTo>
                <a:lnTo>
                  <a:pt x="1272388" y="229353"/>
                </a:lnTo>
                <a:lnTo>
                  <a:pt x="1272388" y="230505"/>
                </a:lnTo>
                <a:lnTo>
                  <a:pt x="1272388" y="231658"/>
                </a:lnTo>
                <a:lnTo>
                  <a:pt x="1272388" y="232810"/>
                </a:lnTo>
                <a:lnTo>
                  <a:pt x="1273540" y="233963"/>
                </a:lnTo>
                <a:lnTo>
                  <a:pt x="1274693" y="233963"/>
                </a:lnTo>
                <a:lnTo>
                  <a:pt x="1275845" y="232810"/>
                </a:lnTo>
                <a:lnTo>
                  <a:pt x="1276998" y="232810"/>
                </a:lnTo>
                <a:lnTo>
                  <a:pt x="1278150" y="232810"/>
                </a:lnTo>
                <a:lnTo>
                  <a:pt x="1279303" y="232810"/>
                </a:lnTo>
                <a:lnTo>
                  <a:pt x="1280455" y="232810"/>
                </a:lnTo>
                <a:lnTo>
                  <a:pt x="1281608" y="232810"/>
                </a:lnTo>
                <a:lnTo>
                  <a:pt x="1282761" y="233963"/>
                </a:lnTo>
                <a:lnTo>
                  <a:pt x="1283913" y="235115"/>
                </a:lnTo>
                <a:lnTo>
                  <a:pt x="1285065" y="236268"/>
                </a:lnTo>
                <a:lnTo>
                  <a:pt x="1285065" y="237420"/>
                </a:lnTo>
                <a:lnTo>
                  <a:pt x="1283913" y="238573"/>
                </a:lnTo>
                <a:lnTo>
                  <a:pt x="1282761" y="238573"/>
                </a:lnTo>
                <a:lnTo>
                  <a:pt x="1280455" y="238573"/>
                </a:lnTo>
                <a:lnTo>
                  <a:pt x="1279303" y="239725"/>
                </a:lnTo>
                <a:lnTo>
                  <a:pt x="1276998" y="242030"/>
                </a:lnTo>
                <a:lnTo>
                  <a:pt x="1275845" y="242030"/>
                </a:lnTo>
                <a:lnTo>
                  <a:pt x="1274693" y="242030"/>
                </a:lnTo>
                <a:lnTo>
                  <a:pt x="1272388" y="244335"/>
                </a:lnTo>
                <a:lnTo>
                  <a:pt x="1271235" y="245488"/>
                </a:lnTo>
                <a:lnTo>
                  <a:pt x="1268930" y="245488"/>
                </a:lnTo>
                <a:lnTo>
                  <a:pt x="1267778" y="245488"/>
                </a:lnTo>
                <a:lnTo>
                  <a:pt x="1267778" y="246641"/>
                </a:lnTo>
                <a:lnTo>
                  <a:pt x="1267778" y="247793"/>
                </a:lnTo>
                <a:lnTo>
                  <a:pt x="1267778" y="248945"/>
                </a:lnTo>
                <a:lnTo>
                  <a:pt x="1267778" y="250098"/>
                </a:lnTo>
                <a:lnTo>
                  <a:pt x="1266625" y="250098"/>
                </a:lnTo>
                <a:lnTo>
                  <a:pt x="1262015" y="251251"/>
                </a:lnTo>
                <a:lnTo>
                  <a:pt x="1259710" y="252403"/>
                </a:lnTo>
                <a:lnTo>
                  <a:pt x="1258558" y="254708"/>
                </a:lnTo>
                <a:lnTo>
                  <a:pt x="1257405" y="258166"/>
                </a:lnTo>
                <a:lnTo>
                  <a:pt x="1257405" y="259318"/>
                </a:lnTo>
                <a:lnTo>
                  <a:pt x="1257405" y="259318"/>
                </a:lnTo>
                <a:lnTo>
                  <a:pt x="1258558" y="260471"/>
                </a:lnTo>
                <a:lnTo>
                  <a:pt x="1258558" y="261623"/>
                </a:lnTo>
                <a:lnTo>
                  <a:pt x="1258558" y="263929"/>
                </a:lnTo>
                <a:lnTo>
                  <a:pt x="1258558" y="263929"/>
                </a:lnTo>
                <a:lnTo>
                  <a:pt x="1259710" y="265081"/>
                </a:lnTo>
                <a:lnTo>
                  <a:pt x="1260862" y="265081"/>
                </a:lnTo>
                <a:lnTo>
                  <a:pt x="1262015" y="265081"/>
                </a:lnTo>
                <a:lnTo>
                  <a:pt x="1263168" y="265081"/>
                </a:lnTo>
                <a:lnTo>
                  <a:pt x="1264320" y="265081"/>
                </a:lnTo>
                <a:lnTo>
                  <a:pt x="1264320" y="266233"/>
                </a:lnTo>
                <a:lnTo>
                  <a:pt x="1264320" y="267386"/>
                </a:lnTo>
                <a:lnTo>
                  <a:pt x="1264320" y="268539"/>
                </a:lnTo>
                <a:lnTo>
                  <a:pt x="1264320" y="269691"/>
                </a:lnTo>
                <a:lnTo>
                  <a:pt x="1264320" y="270843"/>
                </a:lnTo>
                <a:lnTo>
                  <a:pt x="1264320" y="271996"/>
                </a:lnTo>
                <a:lnTo>
                  <a:pt x="1264320" y="273149"/>
                </a:lnTo>
                <a:lnTo>
                  <a:pt x="1264320" y="274301"/>
                </a:lnTo>
                <a:lnTo>
                  <a:pt x="1263168" y="275454"/>
                </a:lnTo>
                <a:lnTo>
                  <a:pt x="1259710" y="276606"/>
                </a:lnTo>
                <a:lnTo>
                  <a:pt x="1256252" y="276606"/>
                </a:lnTo>
                <a:lnTo>
                  <a:pt x="1255100" y="276606"/>
                </a:lnTo>
                <a:lnTo>
                  <a:pt x="1253947" y="276606"/>
                </a:lnTo>
                <a:lnTo>
                  <a:pt x="1252795" y="277759"/>
                </a:lnTo>
                <a:lnTo>
                  <a:pt x="1252795" y="277759"/>
                </a:lnTo>
                <a:lnTo>
                  <a:pt x="1252795" y="278911"/>
                </a:lnTo>
                <a:lnTo>
                  <a:pt x="1252795" y="278911"/>
                </a:lnTo>
                <a:lnTo>
                  <a:pt x="1252795" y="278911"/>
                </a:lnTo>
                <a:lnTo>
                  <a:pt x="1252795" y="280064"/>
                </a:lnTo>
                <a:lnTo>
                  <a:pt x="1252795" y="282369"/>
                </a:lnTo>
                <a:lnTo>
                  <a:pt x="1251642" y="286979"/>
                </a:lnTo>
                <a:lnTo>
                  <a:pt x="1250490" y="290436"/>
                </a:lnTo>
                <a:lnTo>
                  <a:pt x="1249337" y="292742"/>
                </a:lnTo>
                <a:lnTo>
                  <a:pt x="1248185" y="293894"/>
                </a:lnTo>
                <a:lnTo>
                  <a:pt x="1245880" y="296199"/>
                </a:lnTo>
                <a:lnTo>
                  <a:pt x="1244727" y="297352"/>
                </a:lnTo>
                <a:lnTo>
                  <a:pt x="1244727" y="298504"/>
                </a:lnTo>
                <a:lnTo>
                  <a:pt x="1244727" y="299657"/>
                </a:lnTo>
                <a:lnTo>
                  <a:pt x="1244727" y="300809"/>
                </a:lnTo>
                <a:lnTo>
                  <a:pt x="1244727" y="301962"/>
                </a:lnTo>
                <a:lnTo>
                  <a:pt x="1243574" y="303114"/>
                </a:lnTo>
                <a:lnTo>
                  <a:pt x="1242422" y="303114"/>
                </a:lnTo>
                <a:lnTo>
                  <a:pt x="1241270" y="303114"/>
                </a:lnTo>
                <a:lnTo>
                  <a:pt x="1236660" y="299657"/>
                </a:lnTo>
                <a:lnTo>
                  <a:pt x="1235507" y="298504"/>
                </a:lnTo>
                <a:lnTo>
                  <a:pt x="1234354" y="298504"/>
                </a:lnTo>
                <a:lnTo>
                  <a:pt x="1233202" y="298504"/>
                </a:lnTo>
                <a:lnTo>
                  <a:pt x="1223982" y="301962"/>
                </a:lnTo>
                <a:lnTo>
                  <a:pt x="1223982" y="301962"/>
                </a:lnTo>
                <a:lnTo>
                  <a:pt x="1222829" y="303114"/>
                </a:lnTo>
                <a:lnTo>
                  <a:pt x="1221677" y="303114"/>
                </a:lnTo>
                <a:lnTo>
                  <a:pt x="1220524" y="303114"/>
                </a:lnTo>
                <a:lnTo>
                  <a:pt x="1219372" y="301962"/>
                </a:lnTo>
                <a:lnTo>
                  <a:pt x="1218219" y="300809"/>
                </a:lnTo>
                <a:lnTo>
                  <a:pt x="1217067" y="300809"/>
                </a:lnTo>
                <a:lnTo>
                  <a:pt x="1214761" y="299657"/>
                </a:lnTo>
                <a:lnTo>
                  <a:pt x="1212457" y="299657"/>
                </a:lnTo>
                <a:lnTo>
                  <a:pt x="1203236" y="300809"/>
                </a:lnTo>
                <a:lnTo>
                  <a:pt x="1202084" y="300809"/>
                </a:lnTo>
                <a:lnTo>
                  <a:pt x="1200931" y="301962"/>
                </a:lnTo>
                <a:lnTo>
                  <a:pt x="1197473" y="306572"/>
                </a:lnTo>
                <a:lnTo>
                  <a:pt x="1187101" y="313487"/>
                </a:lnTo>
                <a:lnTo>
                  <a:pt x="1185948" y="313487"/>
                </a:lnTo>
                <a:lnTo>
                  <a:pt x="1183643" y="312334"/>
                </a:lnTo>
                <a:lnTo>
                  <a:pt x="1180186" y="308877"/>
                </a:lnTo>
                <a:lnTo>
                  <a:pt x="1179033" y="307724"/>
                </a:lnTo>
                <a:lnTo>
                  <a:pt x="1177881" y="307724"/>
                </a:lnTo>
                <a:lnTo>
                  <a:pt x="1176728" y="307724"/>
                </a:lnTo>
                <a:lnTo>
                  <a:pt x="1174423" y="308877"/>
                </a:lnTo>
                <a:lnTo>
                  <a:pt x="1170966" y="308877"/>
                </a:lnTo>
                <a:lnTo>
                  <a:pt x="1166356" y="305419"/>
                </a:lnTo>
                <a:lnTo>
                  <a:pt x="1162898" y="304267"/>
                </a:lnTo>
                <a:lnTo>
                  <a:pt x="1159440" y="303114"/>
                </a:lnTo>
                <a:lnTo>
                  <a:pt x="1157135" y="303114"/>
                </a:lnTo>
                <a:lnTo>
                  <a:pt x="1155983" y="303114"/>
                </a:lnTo>
                <a:lnTo>
                  <a:pt x="1153678" y="301962"/>
                </a:lnTo>
                <a:lnTo>
                  <a:pt x="1151372" y="300809"/>
                </a:lnTo>
                <a:lnTo>
                  <a:pt x="1149068" y="300809"/>
                </a:lnTo>
                <a:lnTo>
                  <a:pt x="1146762" y="300809"/>
                </a:lnTo>
                <a:lnTo>
                  <a:pt x="1144458" y="301962"/>
                </a:lnTo>
                <a:lnTo>
                  <a:pt x="1143305" y="301962"/>
                </a:lnTo>
                <a:lnTo>
                  <a:pt x="1143305" y="301962"/>
                </a:lnTo>
                <a:lnTo>
                  <a:pt x="1143305" y="300809"/>
                </a:lnTo>
                <a:lnTo>
                  <a:pt x="1145610" y="299657"/>
                </a:lnTo>
                <a:lnTo>
                  <a:pt x="1146762" y="298504"/>
                </a:lnTo>
                <a:lnTo>
                  <a:pt x="1147915" y="297352"/>
                </a:lnTo>
                <a:lnTo>
                  <a:pt x="1147915" y="296199"/>
                </a:lnTo>
                <a:lnTo>
                  <a:pt x="1147915" y="295046"/>
                </a:lnTo>
                <a:lnTo>
                  <a:pt x="1146762" y="293894"/>
                </a:lnTo>
                <a:lnTo>
                  <a:pt x="1145610" y="292742"/>
                </a:lnTo>
                <a:lnTo>
                  <a:pt x="1144458" y="291589"/>
                </a:lnTo>
                <a:lnTo>
                  <a:pt x="1143305" y="291589"/>
                </a:lnTo>
                <a:lnTo>
                  <a:pt x="1139847" y="291589"/>
                </a:lnTo>
                <a:lnTo>
                  <a:pt x="1138695" y="291589"/>
                </a:lnTo>
                <a:lnTo>
                  <a:pt x="1137542" y="291589"/>
                </a:lnTo>
                <a:lnTo>
                  <a:pt x="1136390" y="291589"/>
                </a:lnTo>
                <a:lnTo>
                  <a:pt x="1135237" y="291589"/>
                </a:lnTo>
                <a:lnTo>
                  <a:pt x="1134085" y="291589"/>
                </a:lnTo>
                <a:lnTo>
                  <a:pt x="1134085" y="292742"/>
                </a:lnTo>
                <a:lnTo>
                  <a:pt x="1134085" y="292742"/>
                </a:lnTo>
                <a:lnTo>
                  <a:pt x="1132932" y="292742"/>
                </a:lnTo>
                <a:lnTo>
                  <a:pt x="1132932" y="292742"/>
                </a:lnTo>
                <a:lnTo>
                  <a:pt x="1131780" y="292742"/>
                </a:lnTo>
                <a:lnTo>
                  <a:pt x="1112187" y="291589"/>
                </a:lnTo>
                <a:lnTo>
                  <a:pt x="1111034" y="291589"/>
                </a:lnTo>
                <a:lnTo>
                  <a:pt x="1109882" y="292742"/>
                </a:lnTo>
                <a:lnTo>
                  <a:pt x="1108729" y="293894"/>
                </a:lnTo>
                <a:lnTo>
                  <a:pt x="1107577" y="295046"/>
                </a:lnTo>
                <a:lnTo>
                  <a:pt x="1106424" y="295046"/>
                </a:lnTo>
                <a:lnTo>
                  <a:pt x="1102967" y="295046"/>
                </a:lnTo>
                <a:lnTo>
                  <a:pt x="1101814" y="295046"/>
                </a:lnTo>
                <a:lnTo>
                  <a:pt x="1094899" y="298504"/>
                </a:lnTo>
                <a:lnTo>
                  <a:pt x="1093746" y="299657"/>
                </a:lnTo>
                <a:lnTo>
                  <a:pt x="1093746" y="300809"/>
                </a:lnTo>
                <a:lnTo>
                  <a:pt x="1093746" y="300809"/>
                </a:lnTo>
                <a:lnTo>
                  <a:pt x="1094899" y="300809"/>
                </a:lnTo>
                <a:lnTo>
                  <a:pt x="1094899" y="300809"/>
                </a:lnTo>
                <a:lnTo>
                  <a:pt x="1094899" y="301962"/>
                </a:lnTo>
                <a:lnTo>
                  <a:pt x="1094899" y="303114"/>
                </a:lnTo>
                <a:lnTo>
                  <a:pt x="1092594" y="306572"/>
                </a:lnTo>
                <a:lnTo>
                  <a:pt x="1089136" y="315792"/>
                </a:lnTo>
                <a:lnTo>
                  <a:pt x="1089136" y="316944"/>
                </a:lnTo>
                <a:lnTo>
                  <a:pt x="1087984" y="316944"/>
                </a:lnTo>
                <a:lnTo>
                  <a:pt x="1086831" y="316944"/>
                </a:lnTo>
                <a:lnTo>
                  <a:pt x="1082221" y="316944"/>
                </a:lnTo>
                <a:lnTo>
                  <a:pt x="1078764" y="318097"/>
                </a:lnTo>
                <a:lnTo>
                  <a:pt x="1073001" y="325012"/>
                </a:lnTo>
                <a:lnTo>
                  <a:pt x="1069543" y="326165"/>
                </a:lnTo>
                <a:lnTo>
                  <a:pt x="1067238" y="326165"/>
                </a:lnTo>
                <a:lnTo>
                  <a:pt x="1063781" y="325012"/>
                </a:lnTo>
                <a:lnTo>
                  <a:pt x="1062628" y="325012"/>
                </a:lnTo>
                <a:lnTo>
                  <a:pt x="1061476" y="325012"/>
                </a:lnTo>
                <a:lnTo>
                  <a:pt x="1060323" y="325012"/>
                </a:lnTo>
                <a:lnTo>
                  <a:pt x="1054560" y="327317"/>
                </a:lnTo>
                <a:lnTo>
                  <a:pt x="1053408" y="329622"/>
                </a:lnTo>
                <a:lnTo>
                  <a:pt x="1052256" y="329622"/>
                </a:lnTo>
                <a:lnTo>
                  <a:pt x="1051103" y="328470"/>
                </a:lnTo>
                <a:lnTo>
                  <a:pt x="1051103" y="327317"/>
                </a:lnTo>
                <a:lnTo>
                  <a:pt x="1051103" y="326165"/>
                </a:lnTo>
                <a:lnTo>
                  <a:pt x="1049950" y="325012"/>
                </a:lnTo>
                <a:lnTo>
                  <a:pt x="1048798" y="325012"/>
                </a:lnTo>
                <a:lnTo>
                  <a:pt x="1046493" y="326165"/>
                </a:lnTo>
                <a:lnTo>
                  <a:pt x="1045340" y="326165"/>
                </a:lnTo>
                <a:lnTo>
                  <a:pt x="1044188" y="326165"/>
                </a:lnTo>
                <a:lnTo>
                  <a:pt x="1043035" y="326165"/>
                </a:lnTo>
                <a:lnTo>
                  <a:pt x="1034968" y="322707"/>
                </a:lnTo>
                <a:lnTo>
                  <a:pt x="1033815" y="322707"/>
                </a:lnTo>
                <a:lnTo>
                  <a:pt x="1019985" y="326165"/>
                </a:lnTo>
                <a:lnTo>
                  <a:pt x="1016527" y="326165"/>
                </a:lnTo>
                <a:lnTo>
                  <a:pt x="1014222" y="326165"/>
                </a:lnTo>
                <a:lnTo>
                  <a:pt x="1011917" y="327317"/>
                </a:lnTo>
                <a:lnTo>
                  <a:pt x="1008459" y="330775"/>
                </a:lnTo>
                <a:lnTo>
                  <a:pt x="1007307" y="331927"/>
                </a:lnTo>
                <a:lnTo>
                  <a:pt x="1007307" y="333080"/>
                </a:lnTo>
                <a:lnTo>
                  <a:pt x="1007307" y="333080"/>
                </a:lnTo>
                <a:lnTo>
                  <a:pt x="1007307" y="333080"/>
                </a:lnTo>
                <a:lnTo>
                  <a:pt x="1007307" y="333080"/>
                </a:lnTo>
                <a:lnTo>
                  <a:pt x="1006155" y="333080"/>
                </a:lnTo>
                <a:lnTo>
                  <a:pt x="1006155" y="333080"/>
                </a:lnTo>
                <a:lnTo>
                  <a:pt x="1005002" y="333080"/>
                </a:lnTo>
                <a:lnTo>
                  <a:pt x="1005002" y="333080"/>
                </a:lnTo>
                <a:lnTo>
                  <a:pt x="1003849" y="333080"/>
                </a:lnTo>
                <a:lnTo>
                  <a:pt x="1003849" y="333080"/>
                </a:lnTo>
                <a:lnTo>
                  <a:pt x="1002697" y="333080"/>
                </a:lnTo>
                <a:lnTo>
                  <a:pt x="1002697" y="333080"/>
                </a:lnTo>
                <a:lnTo>
                  <a:pt x="1001544" y="333080"/>
                </a:lnTo>
                <a:lnTo>
                  <a:pt x="1000392" y="334232"/>
                </a:lnTo>
                <a:lnTo>
                  <a:pt x="999239" y="334232"/>
                </a:lnTo>
                <a:lnTo>
                  <a:pt x="998087" y="334232"/>
                </a:lnTo>
                <a:lnTo>
                  <a:pt x="998087" y="334232"/>
                </a:lnTo>
                <a:lnTo>
                  <a:pt x="998087" y="334232"/>
                </a:lnTo>
                <a:lnTo>
                  <a:pt x="998087" y="334232"/>
                </a:lnTo>
                <a:lnTo>
                  <a:pt x="996934" y="334232"/>
                </a:lnTo>
                <a:lnTo>
                  <a:pt x="996934" y="334232"/>
                </a:lnTo>
                <a:lnTo>
                  <a:pt x="996934" y="334232"/>
                </a:lnTo>
                <a:lnTo>
                  <a:pt x="995782" y="335385"/>
                </a:lnTo>
                <a:lnTo>
                  <a:pt x="993477" y="336537"/>
                </a:lnTo>
                <a:lnTo>
                  <a:pt x="990019" y="336537"/>
                </a:lnTo>
                <a:lnTo>
                  <a:pt x="986562" y="335385"/>
                </a:lnTo>
                <a:lnTo>
                  <a:pt x="984256" y="333080"/>
                </a:lnTo>
                <a:lnTo>
                  <a:pt x="981951" y="329622"/>
                </a:lnTo>
                <a:lnTo>
                  <a:pt x="980799" y="328470"/>
                </a:lnTo>
                <a:lnTo>
                  <a:pt x="979646" y="328470"/>
                </a:lnTo>
                <a:lnTo>
                  <a:pt x="976189" y="327317"/>
                </a:lnTo>
                <a:lnTo>
                  <a:pt x="975036" y="327317"/>
                </a:lnTo>
                <a:lnTo>
                  <a:pt x="973884" y="327317"/>
                </a:lnTo>
                <a:lnTo>
                  <a:pt x="972731" y="327317"/>
                </a:lnTo>
                <a:lnTo>
                  <a:pt x="972731" y="326165"/>
                </a:lnTo>
                <a:lnTo>
                  <a:pt x="972731" y="325012"/>
                </a:lnTo>
                <a:lnTo>
                  <a:pt x="969274" y="320402"/>
                </a:lnTo>
                <a:lnTo>
                  <a:pt x="968121" y="318097"/>
                </a:lnTo>
                <a:lnTo>
                  <a:pt x="966968" y="316944"/>
                </a:lnTo>
                <a:lnTo>
                  <a:pt x="965816" y="315792"/>
                </a:lnTo>
                <a:lnTo>
                  <a:pt x="962358" y="315792"/>
                </a:lnTo>
                <a:lnTo>
                  <a:pt x="961206" y="315792"/>
                </a:lnTo>
                <a:lnTo>
                  <a:pt x="960054" y="314640"/>
                </a:lnTo>
                <a:lnTo>
                  <a:pt x="958901" y="312334"/>
                </a:lnTo>
                <a:lnTo>
                  <a:pt x="957748" y="311182"/>
                </a:lnTo>
                <a:lnTo>
                  <a:pt x="955443" y="310030"/>
                </a:lnTo>
                <a:lnTo>
                  <a:pt x="954291" y="308877"/>
                </a:lnTo>
                <a:lnTo>
                  <a:pt x="953138" y="307724"/>
                </a:lnTo>
                <a:lnTo>
                  <a:pt x="951986" y="304267"/>
                </a:lnTo>
                <a:lnTo>
                  <a:pt x="950833" y="303114"/>
                </a:lnTo>
                <a:lnTo>
                  <a:pt x="949681" y="303114"/>
                </a:lnTo>
                <a:lnTo>
                  <a:pt x="948528" y="303114"/>
                </a:lnTo>
                <a:lnTo>
                  <a:pt x="947376" y="303114"/>
                </a:lnTo>
                <a:lnTo>
                  <a:pt x="946223" y="303114"/>
                </a:lnTo>
                <a:lnTo>
                  <a:pt x="945071" y="301962"/>
                </a:lnTo>
                <a:lnTo>
                  <a:pt x="943918" y="299657"/>
                </a:lnTo>
                <a:lnTo>
                  <a:pt x="943918" y="299657"/>
                </a:lnTo>
                <a:lnTo>
                  <a:pt x="942766" y="300809"/>
                </a:lnTo>
                <a:lnTo>
                  <a:pt x="942766" y="300809"/>
                </a:lnTo>
                <a:lnTo>
                  <a:pt x="942766" y="298504"/>
                </a:lnTo>
                <a:lnTo>
                  <a:pt x="942766" y="297352"/>
                </a:lnTo>
                <a:lnTo>
                  <a:pt x="937003" y="292742"/>
                </a:lnTo>
                <a:lnTo>
                  <a:pt x="935850" y="291589"/>
                </a:lnTo>
                <a:lnTo>
                  <a:pt x="934698" y="290436"/>
                </a:lnTo>
                <a:lnTo>
                  <a:pt x="934698" y="289284"/>
                </a:lnTo>
                <a:lnTo>
                  <a:pt x="934698" y="285826"/>
                </a:lnTo>
                <a:lnTo>
                  <a:pt x="934698" y="281216"/>
                </a:lnTo>
                <a:lnTo>
                  <a:pt x="934698" y="280064"/>
                </a:lnTo>
                <a:lnTo>
                  <a:pt x="933545" y="280064"/>
                </a:lnTo>
                <a:lnTo>
                  <a:pt x="931240" y="280064"/>
                </a:lnTo>
                <a:lnTo>
                  <a:pt x="930088" y="280064"/>
                </a:lnTo>
                <a:lnTo>
                  <a:pt x="928935" y="278911"/>
                </a:lnTo>
                <a:lnTo>
                  <a:pt x="928935" y="277759"/>
                </a:lnTo>
                <a:lnTo>
                  <a:pt x="928935" y="276606"/>
                </a:lnTo>
                <a:lnTo>
                  <a:pt x="928935" y="275454"/>
                </a:lnTo>
                <a:lnTo>
                  <a:pt x="928935" y="275454"/>
                </a:lnTo>
                <a:lnTo>
                  <a:pt x="928935" y="275454"/>
                </a:lnTo>
                <a:lnTo>
                  <a:pt x="928935" y="273149"/>
                </a:lnTo>
                <a:lnTo>
                  <a:pt x="928935" y="271996"/>
                </a:lnTo>
                <a:lnTo>
                  <a:pt x="928935" y="270843"/>
                </a:lnTo>
                <a:lnTo>
                  <a:pt x="931240" y="268539"/>
                </a:lnTo>
                <a:lnTo>
                  <a:pt x="932393" y="267386"/>
                </a:lnTo>
                <a:lnTo>
                  <a:pt x="933545" y="266233"/>
                </a:lnTo>
                <a:lnTo>
                  <a:pt x="934698" y="262776"/>
                </a:lnTo>
                <a:lnTo>
                  <a:pt x="935850" y="259318"/>
                </a:lnTo>
                <a:lnTo>
                  <a:pt x="934698" y="260471"/>
                </a:lnTo>
                <a:lnTo>
                  <a:pt x="932393" y="263929"/>
                </a:lnTo>
                <a:lnTo>
                  <a:pt x="931240" y="265081"/>
                </a:lnTo>
                <a:lnTo>
                  <a:pt x="930088" y="266233"/>
                </a:lnTo>
                <a:lnTo>
                  <a:pt x="928935" y="266233"/>
                </a:lnTo>
                <a:lnTo>
                  <a:pt x="917410" y="250098"/>
                </a:lnTo>
                <a:lnTo>
                  <a:pt x="912800" y="250098"/>
                </a:lnTo>
                <a:lnTo>
                  <a:pt x="911647" y="251251"/>
                </a:lnTo>
                <a:lnTo>
                  <a:pt x="911647" y="253556"/>
                </a:lnTo>
                <a:lnTo>
                  <a:pt x="911647" y="255861"/>
                </a:lnTo>
                <a:lnTo>
                  <a:pt x="911647" y="257013"/>
                </a:lnTo>
                <a:lnTo>
                  <a:pt x="911647" y="258166"/>
                </a:lnTo>
                <a:lnTo>
                  <a:pt x="910495" y="259318"/>
                </a:lnTo>
                <a:lnTo>
                  <a:pt x="909342" y="260471"/>
                </a:lnTo>
                <a:lnTo>
                  <a:pt x="908190" y="261623"/>
                </a:lnTo>
                <a:lnTo>
                  <a:pt x="908190" y="262776"/>
                </a:lnTo>
                <a:lnTo>
                  <a:pt x="911647" y="260471"/>
                </a:lnTo>
                <a:lnTo>
                  <a:pt x="911647" y="260471"/>
                </a:lnTo>
                <a:lnTo>
                  <a:pt x="911647" y="260471"/>
                </a:lnTo>
                <a:lnTo>
                  <a:pt x="911647" y="260471"/>
                </a:lnTo>
                <a:lnTo>
                  <a:pt x="911647" y="260471"/>
                </a:lnTo>
                <a:lnTo>
                  <a:pt x="911647" y="260471"/>
                </a:lnTo>
                <a:lnTo>
                  <a:pt x="911647" y="260471"/>
                </a:lnTo>
                <a:lnTo>
                  <a:pt x="911647" y="260471"/>
                </a:lnTo>
                <a:lnTo>
                  <a:pt x="911647" y="260471"/>
                </a:lnTo>
                <a:lnTo>
                  <a:pt x="911647" y="260471"/>
                </a:lnTo>
                <a:lnTo>
                  <a:pt x="910495" y="261623"/>
                </a:lnTo>
                <a:lnTo>
                  <a:pt x="909342" y="262776"/>
                </a:lnTo>
                <a:lnTo>
                  <a:pt x="907037" y="266233"/>
                </a:lnTo>
                <a:lnTo>
                  <a:pt x="905885" y="267386"/>
                </a:lnTo>
                <a:lnTo>
                  <a:pt x="895512" y="274301"/>
                </a:lnTo>
                <a:lnTo>
                  <a:pt x="894360" y="275454"/>
                </a:lnTo>
                <a:lnTo>
                  <a:pt x="893207" y="277759"/>
                </a:lnTo>
                <a:lnTo>
                  <a:pt x="893207" y="284674"/>
                </a:lnTo>
                <a:lnTo>
                  <a:pt x="893207" y="286979"/>
                </a:lnTo>
                <a:lnTo>
                  <a:pt x="892054" y="289284"/>
                </a:lnTo>
                <a:lnTo>
                  <a:pt x="889749" y="291589"/>
                </a:lnTo>
                <a:lnTo>
                  <a:pt x="888597" y="292742"/>
                </a:lnTo>
                <a:lnTo>
                  <a:pt x="888597" y="295046"/>
                </a:lnTo>
                <a:lnTo>
                  <a:pt x="889749" y="295046"/>
                </a:lnTo>
                <a:lnTo>
                  <a:pt x="893207" y="295046"/>
                </a:lnTo>
                <a:lnTo>
                  <a:pt x="894360" y="295046"/>
                </a:lnTo>
                <a:lnTo>
                  <a:pt x="895512" y="293894"/>
                </a:lnTo>
                <a:lnTo>
                  <a:pt x="896665" y="293894"/>
                </a:lnTo>
                <a:lnTo>
                  <a:pt x="897817" y="293894"/>
                </a:lnTo>
                <a:lnTo>
                  <a:pt x="898970" y="293894"/>
                </a:lnTo>
                <a:lnTo>
                  <a:pt x="898970" y="292742"/>
                </a:lnTo>
                <a:lnTo>
                  <a:pt x="898970" y="291589"/>
                </a:lnTo>
                <a:lnTo>
                  <a:pt x="898970" y="291589"/>
                </a:lnTo>
                <a:lnTo>
                  <a:pt x="900122" y="290436"/>
                </a:lnTo>
                <a:lnTo>
                  <a:pt x="901275" y="286979"/>
                </a:lnTo>
                <a:lnTo>
                  <a:pt x="902427" y="285826"/>
                </a:lnTo>
                <a:lnTo>
                  <a:pt x="903580" y="284674"/>
                </a:lnTo>
                <a:lnTo>
                  <a:pt x="904732" y="283521"/>
                </a:lnTo>
                <a:lnTo>
                  <a:pt x="905885" y="282369"/>
                </a:lnTo>
                <a:lnTo>
                  <a:pt x="907037" y="282369"/>
                </a:lnTo>
                <a:lnTo>
                  <a:pt x="907037" y="282369"/>
                </a:lnTo>
                <a:lnTo>
                  <a:pt x="905885" y="283521"/>
                </a:lnTo>
                <a:lnTo>
                  <a:pt x="904732" y="284674"/>
                </a:lnTo>
                <a:lnTo>
                  <a:pt x="903580" y="285826"/>
                </a:lnTo>
                <a:lnTo>
                  <a:pt x="900122" y="290436"/>
                </a:lnTo>
                <a:lnTo>
                  <a:pt x="898970" y="291589"/>
                </a:lnTo>
                <a:lnTo>
                  <a:pt x="896665" y="292742"/>
                </a:lnTo>
                <a:lnTo>
                  <a:pt x="892054" y="295046"/>
                </a:lnTo>
                <a:lnTo>
                  <a:pt x="889749" y="296199"/>
                </a:lnTo>
                <a:lnTo>
                  <a:pt x="887444" y="296199"/>
                </a:lnTo>
                <a:lnTo>
                  <a:pt x="886292" y="296199"/>
                </a:lnTo>
                <a:lnTo>
                  <a:pt x="886292" y="297352"/>
                </a:lnTo>
                <a:lnTo>
                  <a:pt x="886292" y="298504"/>
                </a:lnTo>
                <a:lnTo>
                  <a:pt x="889749" y="307724"/>
                </a:lnTo>
                <a:lnTo>
                  <a:pt x="889749" y="310030"/>
                </a:lnTo>
                <a:lnTo>
                  <a:pt x="887444" y="316944"/>
                </a:lnTo>
                <a:lnTo>
                  <a:pt x="887444" y="316944"/>
                </a:lnTo>
                <a:close/>
                <a:moveTo>
                  <a:pt x="1500588" y="231658"/>
                </a:moveTo>
                <a:lnTo>
                  <a:pt x="1501740" y="232810"/>
                </a:lnTo>
                <a:lnTo>
                  <a:pt x="1502893" y="233963"/>
                </a:lnTo>
                <a:lnTo>
                  <a:pt x="1504045" y="235115"/>
                </a:lnTo>
                <a:lnTo>
                  <a:pt x="1505198" y="236268"/>
                </a:lnTo>
                <a:lnTo>
                  <a:pt x="1506350" y="236268"/>
                </a:lnTo>
                <a:lnTo>
                  <a:pt x="1506350" y="236268"/>
                </a:lnTo>
                <a:lnTo>
                  <a:pt x="1505198" y="236268"/>
                </a:lnTo>
                <a:lnTo>
                  <a:pt x="1504045" y="235115"/>
                </a:lnTo>
                <a:lnTo>
                  <a:pt x="1502893" y="232810"/>
                </a:lnTo>
                <a:lnTo>
                  <a:pt x="1501740" y="230505"/>
                </a:lnTo>
                <a:lnTo>
                  <a:pt x="1501740" y="230505"/>
                </a:lnTo>
                <a:lnTo>
                  <a:pt x="1501740" y="230505"/>
                </a:lnTo>
                <a:lnTo>
                  <a:pt x="1501740" y="230505"/>
                </a:lnTo>
                <a:lnTo>
                  <a:pt x="1502893" y="230505"/>
                </a:lnTo>
                <a:lnTo>
                  <a:pt x="1505198" y="231658"/>
                </a:lnTo>
                <a:lnTo>
                  <a:pt x="1506350" y="231658"/>
                </a:lnTo>
                <a:lnTo>
                  <a:pt x="1506350" y="230505"/>
                </a:lnTo>
                <a:lnTo>
                  <a:pt x="1505198" y="229353"/>
                </a:lnTo>
                <a:lnTo>
                  <a:pt x="1502893" y="228200"/>
                </a:lnTo>
                <a:lnTo>
                  <a:pt x="1501740" y="227048"/>
                </a:lnTo>
                <a:lnTo>
                  <a:pt x="1500588" y="227048"/>
                </a:lnTo>
                <a:lnTo>
                  <a:pt x="1500588" y="228200"/>
                </a:lnTo>
                <a:lnTo>
                  <a:pt x="1500588" y="231658"/>
                </a:lnTo>
                <a:close/>
                <a:moveTo>
                  <a:pt x="1448724" y="114100"/>
                </a:moveTo>
                <a:lnTo>
                  <a:pt x="1452182" y="116405"/>
                </a:lnTo>
                <a:lnTo>
                  <a:pt x="1453334" y="118710"/>
                </a:lnTo>
                <a:lnTo>
                  <a:pt x="1455639" y="118710"/>
                </a:lnTo>
                <a:lnTo>
                  <a:pt x="1456792" y="118710"/>
                </a:lnTo>
                <a:lnTo>
                  <a:pt x="1457944" y="118710"/>
                </a:lnTo>
                <a:lnTo>
                  <a:pt x="1460249" y="117558"/>
                </a:lnTo>
                <a:lnTo>
                  <a:pt x="1459097" y="115253"/>
                </a:lnTo>
                <a:lnTo>
                  <a:pt x="1459097" y="112948"/>
                </a:lnTo>
                <a:lnTo>
                  <a:pt x="1459097" y="111795"/>
                </a:lnTo>
                <a:lnTo>
                  <a:pt x="1455639" y="111795"/>
                </a:lnTo>
                <a:lnTo>
                  <a:pt x="1447572" y="111795"/>
                </a:lnTo>
                <a:lnTo>
                  <a:pt x="1445266" y="111795"/>
                </a:lnTo>
                <a:lnTo>
                  <a:pt x="1447572" y="114100"/>
                </a:lnTo>
                <a:lnTo>
                  <a:pt x="1448724" y="114100"/>
                </a:lnTo>
                <a:close/>
                <a:moveTo>
                  <a:pt x="1452182" y="146371"/>
                </a:moveTo>
                <a:lnTo>
                  <a:pt x="1451029" y="147523"/>
                </a:lnTo>
                <a:lnTo>
                  <a:pt x="1451029" y="148676"/>
                </a:lnTo>
                <a:lnTo>
                  <a:pt x="1451029" y="149828"/>
                </a:lnTo>
                <a:lnTo>
                  <a:pt x="1453334" y="150981"/>
                </a:lnTo>
                <a:lnTo>
                  <a:pt x="1453334" y="152133"/>
                </a:lnTo>
                <a:lnTo>
                  <a:pt x="1456792" y="154439"/>
                </a:lnTo>
                <a:lnTo>
                  <a:pt x="1457944" y="154439"/>
                </a:lnTo>
                <a:lnTo>
                  <a:pt x="1457944" y="153286"/>
                </a:lnTo>
                <a:lnTo>
                  <a:pt x="1457944" y="152133"/>
                </a:lnTo>
                <a:lnTo>
                  <a:pt x="1457944" y="150981"/>
                </a:lnTo>
                <a:lnTo>
                  <a:pt x="1457944" y="149828"/>
                </a:lnTo>
                <a:lnTo>
                  <a:pt x="1456792" y="148676"/>
                </a:lnTo>
                <a:lnTo>
                  <a:pt x="1455639" y="147523"/>
                </a:lnTo>
                <a:lnTo>
                  <a:pt x="1454487" y="146371"/>
                </a:lnTo>
                <a:lnTo>
                  <a:pt x="1453334" y="145218"/>
                </a:lnTo>
                <a:lnTo>
                  <a:pt x="1452182" y="146371"/>
                </a:lnTo>
                <a:close/>
                <a:moveTo>
                  <a:pt x="1454487" y="131388"/>
                </a:moveTo>
                <a:lnTo>
                  <a:pt x="1454487" y="131388"/>
                </a:lnTo>
                <a:lnTo>
                  <a:pt x="1452182" y="129083"/>
                </a:lnTo>
                <a:lnTo>
                  <a:pt x="1451029" y="127930"/>
                </a:lnTo>
                <a:lnTo>
                  <a:pt x="1449877" y="127930"/>
                </a:lnTo>
                <a:lnTo>
                  <a:pt x="1449877" y="127930"/>
                </a:lnTo>
                <a:lnTo>
                  <a:pt x="1449877" y="127930"/>
                </a:lnTo>
                <a:lnTo>
                  <a:pt x="1448724" y="127930"/>
                </a:lnTo>
                <a:lnTo>
                  <a:pt x="1448724" y="127930"/>
                </a:lnTo>
                <a:lnTo>
                  <a:pt x="1449877" y="129083"/>
                </a:lnTo>
                <a:lnTo>
                  <a:pt x="1451029" y="130236"/>
                </a:lnTo>
                <a:lnTo>
                  <a:pt x="1452182" y="131388"/>
                </a:lnTo>
                <a:lnTo>
                  <a:pt x="1454487" y="132540"/>
                </a:lnTo>
                <a:lnTo>
                  <a:pt x="1455639" y="132540"/>
                </a:lnTo>
                <a:lnTo>
                  <a:pt x="1456792" y="132540"/>
                </a:lnTo>
                <a:lnTo>
                  <a:pt x="1454487" y="131388"/>
                </a:lnTo>
                <a:lnTo>
                  <a:pt x="1454487" y="131388"/>
                </a:lnTo>
                <a:close/>
                <a:moveTo>
                  <a:pt x="1444114" y="160201"/>
                </a:moveTo>
                <a:lnTo>
                  <a:pt x="1444114" y="159049"/>
                </a:lnTo>
                <a:lnTo>
                  <a:pt x="1444114" y="157896"/>
                </a:lnTo>
                <a:lnTo>
                  <a:pt x="1442962" y="156743"/>
                </a:lnTo>
                <a:lnTo>
                  <a:pt x="1441809" y="156743"/>
                </a:lnTo>
                <a:lnTo>
                  <a:pt x="1440656" y="156743"/>
                </a:lnTo>
                <a:lnTo>
                  <a:pt x="1439504" y="156743"/>
                </a:lnTo>
                <a:lnTo>
                  <a:pt x="1436046" y="156743"/>
                </a:lnTo>
                <a:lnTo>
                  <a:pt x="1434894" y="157896"/>
                </a:lnTo>
                <a:lnTo>
                  <a:pt x="1433741" y="159049"/>
                </a:lnTo>
                <a:lnTo>
                  <a:pt x="1433741" y="160201"/>
                </a:lnTo>
                <a:lnTo>
                  <a:pt x="1433741" y="161354"/>
                </a:lnTo>
                <a:lnTo>
                  <a:pt x="1434894" y="162506"/>
                </a:lnTo>
                <a:lnTo>
                  <a:pt x="1436046" y="163659"/>
                </a:lnTo>
                <a:lnTo>
                  <a:pt x="1439504" y="165964"/>
                </a:lnTo>
                <a:lnTo>
                  <a:pt x="1439504" y="167116"/>
                </a:lnTo>
                <a:lnTo>
                  <a:pt x="1439504" y="168269"/>
                </a:lnTo>
                <a:lnTo>
                  <a:pt x="1440656" y="168269"/>
                </a:lnTo>
                <a:lnTo>
                  <a:pt x="1441809" y="167116"/>
                </a:lnTo>
                <a:lnTo>
                  <a:pt x="1441809" y="165964"/>
                </a:lnTo>
                <a:lnTo>
                  <a:pt x="1441809" y="162506"/>
                </a:lnTo>
                <a:lnTo>
                  <a:pt x="1442962" y="161354"/>
                </a:lnTo>
                <a:lnTo>
                  <a:pt x="1444114" y="160201"/>
                </a:lnTo>
                <a:close/>
                <a:moveTo>
                  <a:pt x="1838278" y="497891"/>
                </a:moveTo>
                <a:lnTo>
                  <a:pt x="1838278" y="497891"/>
                </a:lnTo>
                <a:lnTo>
                  <a:pt x="1837125" y="496738"/>
                </a:lnTo>
                <a:lnTo>
                  <a:pt x="1833667" y="493281"/>
                </a:lnTo>
                <a:lnTo>
                  <a:pt x="1832515" y="494434"/>
                </a:lnTo>
                <a:lnTo>
                  <a:pt x="1832515" y="495586"/>
                </a:lnTo>
                <a:lnTo>
                  <a:pt x="1833667" y="499044"/>
                </a:lnTo>
                <a:lnTo>
                  <a:pt x="1833667" y="500196"/>
                </a:lnTo>
                <a:lnTo>
                  <a:pt x="1834820" y="500196"/>
                </a:lnTo>
                <a:lnTo>
                  <a:pt x="1835973" y="500196"/>
                </a:lnTo>
                <a:lnTo>
                  <a:pt x="1835973" y="500196"/>
                </a:lnTo>
                <a:lnTo>
                  <a:pt x="1835973" y="500196"/>
                </a:lnTo>
                <a:lnTo>
                  <a:pt x="1835973" y="500196"/>
                </a:lnTo>
                <a:lnTo>
                  <a:pt x="1837125" y="500196"/>
                </a:lnTo>
                <a:lnTo>
                  <a:pt x="1837125" y="500196"/>
                </a:lnTo>
                <a:lnTo>
                  <a:pt x="1838278" y="497891"/>
                </a:lnTo>
                <a:close/>
                <a:moveTo>
                  <a:pt x="1830210" y="496738"/>
                </a:moveTo>
                <a:lnTo>
                  <a:pt x="1830210" y="496738"/>
                </a:lnTo>
                <a:lnTo>
                  <a:pt x="1830210" y="495586"/>
                </a:lnTo>
                <a:lnTo>
                  <a:pt x="1830210" y="495586"/>
                </a:lnTo>
                <a:lnTo>
                  <a:pt x="1829057" y="495586"/>
                </a:lnTo>
                <a:lnTo>
                  <a:pt x="1827905" y="496738"/>
                </a:lnTo>
                <a:lnTo>
                  <a:pt x="1827905" y="497891"/>
                </a:lnTo>
                <a:lnTo>
                  <a:pt x="1827905" y="499044"/>
                </a:lnTo>
                <a:lnTo>
                  <a:pt x="1830210" y="496738"/>
                </a:lnTo>
                <a:lnTo>
                  <a:pt x="1830210" y="496738"/>
                </a:lnTo>
                <a:close/>
                <a:moveTo>
                  <a:pt x="1837125" y="503654"/>
                </a:moveTo>
                <a:lnTo>
                  <a:pt x="1837125" y="503654"/>
                </a:lnTo>
                <a:lnTo>
                  <a:pt x="1837125" y="504806"/>
                </a:lnTo>
                <a:lnTo>
                  <a:pt x="1838278" y="504806"/>
                </a:lnTo>
                <a:lnTo>
                  <a:pt x="1838278" y="504806"/>
                </a:lnTo>
                <a:lnTo>
                  <a:pt x="1839430" y="505959"/>
                </a:lnTo>
                <a:lnTo>
                  <a:pt x="1839430" y="505959"/>
                </a:lnTo>
                <a:lnTo>
                  <a:pt x="1839430" y="504806"/>
                </a:lnTo>
                <a:lnTo>
                  <a:pt x="1839430" y="503654"/>
                </a:lnTo>
                <a:lnTo>
                  <a:pt x="1839430" y="502501"/>
                </a:lnTo>
                <a:lnTo>
                  <a:pt x="1839430" y="501348"/>
                </a:lnTo>
                <a:lnTo>
                  <a:pt x="1838278" y="500196"/>
                </a:lnTo>
                <a:lnTo>
                  <a:pt x="1838278" y="500196"/>
                </a:lnTo>
                <a:lnTo>
                  <a:pt x="1837125" y="503654"/>
                </a:lnTo>
                <a:close/>
                <a:moveTo>
                  <a:pt x="1846345" y="752599"/>
                </a:moveTo>
                <a:lnTo>
                  <a:pt x="1846345" y="752599"/>
                </a:lnTo>
                <a:lnTo>
                  <a:pt x="1848650" y="753752"/>
                </a:lnTo>
                <a:lnTo>
                  <a:pt x="1849803" y="753752"/>
                </a:lnTo>
                <a:lnTo>
                  <a:pt x="1849803" y="754904"/>
                </a:lnTo>
                <a:lnTo>
                  <a:pt x="1849803" y="756057"/>
                </a:lnTo>
                <a:lnTo>
                  <a:pt x="1849803" y="756057"/>
                </a:lnTo>
                <a:lnTo>
                  <a:pt x="1850955" y="756057"/>
                </a:lnTo>
                <a:lnTo>
                  <a:pt x="1852108" y="754904"/>
                </a:lnTo>
                <a:lnTo>
                  <a:pt x="1852108" y="753752"/>
                </a:lnTo>
                <a:lnTo>
                  <a:pt x="1852108" y="752599"/>
                </a:lnTo>
                <a:lnTo>
                  <a:pt x="1852108" y="751446"/>
                </a:lnTo>
                <a:lnTo>
                  <a:pt x="1850955" y="750294"/>
                </a:lnTo>
                <a:lnTo>
                  <a:pt x="1850955" y="749141"/>
                </a:lnTo>
                <a:lnTo>
                  <a:pt x="1847498" y="746836"/>
                </a:lnTo>
                <a:lnTo>
                  <a:pt x="1847498" y="745684"/>
                </a:lnTo>
                <a:lnTo>
                  <a:pt x="1847498" y="746836"/>
                </a:lnTo>
                <a:lnTo>
                  <a:pt x="1847498" y="747989"/>
                </a:lnTo>
                <a:lnTo>
                  <a:pt x="1847498" y="749141"/>
                </a:lnTo>
                <a:lnTo>
                  <a:pt x="1846345" y="752599"/>
                </a:lnTo>
                <a:close/>
                <a:moveTo>
                  <a:pt x="1729940" y="389554"/>
                </a:moveTo>
                <a:lnTo>
                  <a:pt x="1732245" y="390706"/>
                </a:lnTo>
                <a:lnTo>
                  <a:pt x="1733398" y="390706"/>
                </a:lnTo>
                <a:lnTo>
                  <a:pt x="1733398" y="390706"/>
                </a:lnTo>
                <a:lnTo>
                  <a:pt x="1733398" y="390706"/>
                </a:lnTo>
                <a:lnTo>
                  <a:pt x="1733398" y="390706"/>
                </a:lnTo>
                <a:lnTo>
                  <a:pt x="1733398" y="390706"/>
                </a:lnTo>
                <a:lnTo>
                  <a:pt x="1733398" y="389554"/>
                </a:lnTo>
                <a:lnTo>
                  <a:pt x="1733398" y="389554"/>
                </a:lnTo>
                <a:lnTo>
                  <a:pt x="1732245" y="389554"/>
                </a:lnTo>
                <a:lnTo>
                  <a:pt x="1732245" y="389554"/>
                </a:lnTo>
                <a:lnTo>
                  <a:pt x="1732245" y="388401"/>
                </a:lnTo>
                <a:lnTo>
                  <a:pt x="1731092" y="388401"/>
                </a:lnTo>
                <a:lnTo>
                  <a:pt x="1729940" y="388401"/>
                </a:lnTo>
                <a:lnTo>
                  <a:pt x="1728788" y="388401"/>
                </a:lnTo>
                <a:lnTo>
                  <a:pt x="1729940" y="387248"/>
                </a:lnTo>
                <a:lnTo>
                  <a:pt x="1728788" y="387248"/>
                </a:lnTo>
                <a:lnTo>
                  <a:pt x="1727635" y="388401"/>
                </a:lnTo>
                <a:lnTo>
                  <a:pt x="1726483" y="389554"/>
                </a:lnTo>
                <a:lnTo>
                  <a:pt x="1726483" y="390706"/>
                </a:lnTo>
                <a:lnTo>
                  <a:pt x="1729940" y="389554"/>
                </a:lnTo>
                <a:close/>
                <a:moveTo>
                  <a:pt x="1785261" y="625821"/>
                </a:moveTo>
                <a:lnTo>
                  <a:pt x="1785261" y="625821"/>
                </a:lnTo>
                <a:lnTo>
                  <a:pt x="1782956" y="628126"/>
                </a:lnTo>
                <a:lnTo>
                  <a:pt x="1781804" y="629279"/>
                </a:lnTo>
                <a:lnTo>
                  <a:pt x="1780652" y="630431"/>
                </a:lnTo>
                <a:lnTo>
                  <a:pt x="1779499" y="631584"/>
                </a:lnTo>
                <a:lnTo>
                  <a:pt x="1779499" y="632737"/>
                </a:lnTo>
                <a:lnTo>
                  <a:pt x="1780652" y="635041"/>
                </a:lnTo>
                <a:lnTo>
                  <a:pt x="1780652" y="636194"/>
                </a:lnTo>
                <a:lnTo>
                  <a:pt x="1782956" y="638499"/>
                </a:lnTo>
                <a:lnTo>
                  <a:pt x="1785261" y="640804"/>
                </a:lnTo>
                <a:lnTo>
                  <a:pt x="1787566" y="641957"/>
                </a:lnTo>
                <a:lnTo>
                  <a:pt x="1791024" y="641957"/>
                </a:lnTo>
                <a:lnTo>
                  <a:pt x="1793329" y="640804"/>
                </a:lnTo>
                <a:lnTo>
                  <a:pt x="1794481" y="638499"/>
                </a:lnTo>
                <a:lnTo>
                  <a:pt x="1796786" y="633889"/>
                </a:lnTo>
                <a:lnTo>
                  <a:pt x="1797939" y="631584"/>
                </a:lnTo>
                <a:lnTo>
                  <a:pt x="1797939" y="629279"/>
                </a:lnTo>
                <a:lnTo>
                  <a:pt x="1796786" y="626974"/>
                </a:lnTo>
                <a:lnTo>
                  <a:pt x="1794481" y="625821"/>
                </a:lnTo>
                <a:lnTo>
                  <a:pt x="1793329" y="625821"/>
                </a:lnTo>
                <a:lnTo>
                  <a:pt x="1792177" y="625821"/>
                </a:lnTo>
                <a:lnTo>
                  <a:pt x="1791024" y="625821"/>
                </a:lnTo>
                <a:lnTo>
                  <a:pt x="1789872" y="626974"/>
                </a:lnTo>
                <a:lnTo>
                  <a:pt x="1788719" y="626974"/>
                </a:lnTo>
                <a:lnTo>
                  <a:pt x="1787566" y="625821"/>
                </a:lnTo>
                <a:lnTo>
                  <a:pt x="1786414" y="624669"/>
                </a:lnTo>
                <a:lnTo>
                  <a:pt x="1785261" y="624669"/>
                </a:lnTo>
                <a:lnTo>
                  <a:pt x="1785261" y="625821"/>
                </a:lnTo>
                <a:close/>
                <a:moveTo>
                  <a:pt x="1824447" y="494434"/>
                </a:moveTo>
                <a:lnTo>
                  <a:pt x="1824447" y="496738"/>
                </a:lnTo>
                <a:lnTo>
                  <a:pt x="1824447" y="497891"/>
                </a:lnTo>
                <a:lnTo>
                  <a:pt x="1824447" y="499044"/>
                </a:lnTo>
                <a:lnTo>
                  <a:pt x="1824447" y="499044"/>
                </a:lnTo>
                <a:lnTo>
                  <a:pt x="1824447" y="497891"/>
                </a:lnTo>
                <a:lnTo>
                  <a:pt x="1824447" y="494434"/>
                </a:lnTo>
                <a:lnTo>
                  <a:pt x="1824447" y="494434"/>
                </a:lnTo>
                <a:lnTo>
                  <a:pt x="1824447" y="494434"/>
                </a:lnTo>
                <a:close/>
                <a:moveTo>
                  <a:pt x="1826753" y="721481"/>
                </a:moveTo>
                <a:lnTo>
                  <a:pt x="1827905" y="722633"/>
                </a:lnTo>
                <a:lnTo>
                  <a:pt x="1829057" y="723786"/>
                </a:lnTo>
                <a:lnTo>
                  <a:pt x="1830210" y="724939"/>
                </a:lnTo>
                <a:lnTo>
                  <a:pt x="1831362" y="726091"/>
                </a:lnTo>
                <a:lnTo>
                  <a:pt x="1832515" y="728396"/>
                </a:lnTo>
                <a:lnTo>
                  <a:pt x="1833667" y="729549"/>
                </a:lnTo>
                <a:lnTo>
                  <a:pt x="1834820" y="729549"/>
                </a:lnTo>
                <a:lnTo>
                  <a:pt x="1834820" y="728396"/>
                </a:lnTo>
                <a:lnTo>
                  <a:pt x="1834820" y="727243"/>
                </a:lnTo>
                <a:lnTo>
                  <a:pt x="1834820" y="726091"/>
                </a:lnTo>
                <a:lnTo>
                  <a:pt x="1833667" y="724939"/>
                </a:lnTo>
                <a:lnTo>
                  <a:pt x="1832515" y="724939"/>
                </a:lnTo>
                <a:lnTo>
                  <a:pt x="1831362" y="723786"/>
                </a:lnTo>
                <a:lnTo>
                  <a:pt x="1830210" y="722633"/>
                </a:lnTo>
                <a:lnTo>
                  <a:pt x="1826753" y="721481"/>
                </a:lnTo>
                <a:lnTo>
                  <a:pt x="1826753" y="721481"/>
                </a:lnTo>
                <a:close/>
                <a:moveTo>
                  <a:pt x="1711500" y="406842"/>
                </a:moveTo>
                <a:lnTo>
                  <a:pt x="1711500" y="406842"/>
                </a:lnTo>
                <a:lnTo>
                  <a:pt x="1712652" y="406842"/>
                </a:lnTo>
                <a:lnTo>
                  <a:pt x="1713805" y="406842"/>
                </a:lnTo>
                <a:lnTo>
                  <a:pt x="1713805" y="405689"/>
                </a:lnTo>
                <a:lnTo>
                  <a:pt x="1713805" y="404536"/>
                </a:lnTo>
                <a:lnTo>
                  <a:pt x="1713805" y="403384"/>
                </a:lnTo>
                <a:lnTo>
                  <a:pt x="1713805" y="402232"/>
                </a:lnTo>
                <a:lnTo>
                  <a:pt x="1713805" y="402232"/>
                </a:lnTo>
                <a:lnTo>
                  <a:pt x="1711500" y="399926"/>
                </a:lnTo>
                <a:lnTo>
                  <a:pt x="1709195" y="399926"/>
                </a:lnTo>
                <a:lnTo>
                  <a:pt x="1708042" y="401079"/>
                </a:lnTo>
                <a:lnTo>
                  <a:pt x="1706890" y="401079"/>
                </a:lnTo>
                <a:lnTo>
                  <a:pt x="1705737" y="399926"/>
                </a:lnTo>
                <a:lnTo>
                  <a:pt x="1704584" y="402232"/>
                </a:lnTo>
                <a:lnTo>
                  <a:pt x="1704584" y="402232"/>
                </a:lnTo>
                <a:lnTo>
                  <a:pt x="1702279" y="403384"/>
                </a:lnTo>
                <a:lnTo>
                  <a:pt x="1701127" y="403384"/>
                </a:lnTo>
                <a:lnTo>
                  <a:pt x="1699975" y="404536"/>
                </a:lnTo>
                <a:lnTo>
                  <a:pt x="1697670" y="406842"/>
                </a:lnTo>
                <a:lnTo>
                  <a:pt x="1697670" y="407994"/>
                </a:lnTo>
                <a:lnTo>
                  <a:pt x="1697670" y="409146"/>
                </a:lnTo>
                <a:lnTo>
                  <a:pt x="1698822" y="409146"/>
                </a:lnTo>
                <a:lnTo>
                  <a:pt x="1699975" y="409146"/>
                </a:lnTo>
                <a:lnTo>
                  <a:pt x="1701127" y="409146"/>
                </a:lnTo>
                <a:lnTo>
                  <a:pt x="1702279" y="409146"/>
                </a:lnTo>
                <a:lnTo>
                  <a:pt x="1703432" y="405689"/>
                </a:lnTo>
                <a:lnTo>
                  <a:pt x="1704584" y="405689"/>
                </a:lnTo>
                <a:lnTo>
                  <a:pt x="1705737" y="405689"/>
                </a:lnTo>
                <a:lnTo>
                  <a:pt x="1708042" y="405689"/>
                </a:lnTo>
                <a:lnTo>
                  <a:pt x="1709195" y="405689"/>
                </a:lnTo>
                <a:lnTo>
                  <a:pt x="1710347" y="406842"/>
                </a:lnTo>
                <a:lnTo>
                  <a:pt x="1711500" y="406842"/>
                </a:lnTo>
                <a:lnTo>
                  <a:pt x="1712652" y="406842"/>
                </a:lnTo>
                <a:lnTo>
                  <a:pt x="1712652" y="406842"/>
                </a:lnTo>
                <a:lnTo>
                  <a:pt x="1711500" y="405689"/>
                </a:lnTo>
                <a:lnTo>
                  <a:pt x="1712652" y="405689"/>
                </a:lnTo>
                <a:lnTo>
                  <a:pt x="1711500" y="406842"/>
                </a:lnTo>
                <a:close/>
                <a:moveTo>
                  <a:pt x="1747228" y="590093"/>
                </a:moveTo>
                <a:lnTo>
                  <a:pt x="1747228" y="590093"/>
                </a:lnTo>
                <a:lnTo>
                  <a:pt x="1746076" y="588940"/>
                </a:lnTo>
                <a:lnTo>
                  <a:pt x="1746076" y="588940"/>
                </a:lnTo>
                <a:lnTo>
                  <a:pt x="1746076" y="588940"/>
                </a:lnTo>
                <a:lnTo>
                  <a:pt x="1746076" y="588940"/>
                </a:lnTo>
                <a:lnTo>
                  <a:pt x="1746076" y="588940"/>
                </a:lnTo>
                <a:lnTo>
                  <a:pt x="1746076" y="588940"/>
                </a:lnTo>
                <a:lnTo>
                  <a:pt x="1746076" y="590093"/>
                </a:lnTo>
                <a:lnTo>
                  <a:pt x="1746076" y="591246"/>
                </a:lnTo>
                <a:lnTo>
                  <a:pt x="1746076" y="592398"/>
                </a:lnTo>
                <a:lnTo>
                  <a:pt x="1747228" y="594703"/>
                </a:lnTo>
                <a:lnTo>
                  <a:pt x="1748380" y="595856"/>
                </a:lnTo>
                <a:lnTo>
                  <a:pt x="1748380" y="595856"/>
                </a:lnTo>
                <a:lnTo>
                  <a:pt x="1749533" y="595856"/>
                </a:lnTo>
                <a:lnTo>
                  <a:pt x="1750685" y="594703"/>
                </a:lnTo>
                <a:lnTo>
                  <a:pt x="1750685" y="593550"/>
                </a:lnTo>
                <a:lnTo>
                  <a:pt x="1750685" y="592398"/>
                </a:lnTo>
                <a:lnTo>
                  <a:pt x="1750685" y="592398"/>
                </a:lnTo>
                <a:lnTo>
                  <a:pt x="1747228" y="590093"/>
                </a:lnTo>
                <a:lnTo>
                  <a:pt x="1747228" y="590093"/>
                </a:lnTo>
                <a:close/>
                <a:moveTo>
                  <a:pt x="1740313" y="597008"/>
                </a:moveTo>
                <a:lnTo>
                  <a:pt x="1740313" y="597008"/>
                </a:lnTo>
                <a:lnTo>
                  <a:pt x="1738008" y="597008"/>
                </a:lnTo>
                <a:lnTo>
                  <a:pt x="1736855" y="598161"/>
                </a:lnTo>
                <a:lnTo>
                  <a:pt x="1736855" y="599313"/>
                </a:lnTo>
                <a:lnTo>
                  <a:pt x="1736855" y="600466"/>
                </a:lnTo>
                <a:lnTo>
                  <a:pt x="1738008" y="599313"/>
                </a:lnTo>
                <a:lnTo>
                  <a:pt x="1739160" y="599313"/>
                </a:lnTo>
                <a:lnTo>
                  <a:pt x="1740313" y="599313"/>
                </a:lnTo>
                <a:lnTo>
                  <a:pt x="1740313" y="599313"/>
                </a:lnTo>
                <a:lnTo>
                  <a:pt x="1740313" y="598161"/>
                </a:lnTo>
                <a:lnTo>
                  <a:pt x="1740313" y="597008"/>
                </a:lnTo>
                <a:lnTo>
                  <a:pt x="1740313" y="597008"/>
                </a:lnTo>
                <a:close/>
                <a:moveTo>
                  <a:pt x="1727635" y="396469"/>
                </a:moveTo>
                <a:lnTo>
                  <a:pt x="1727635" y="396469"/>
                </a:lnTo>
                <a:lnTo>
                  <a:pt x="1725330" y="395316"/>
                </a:lnTo>
                <a:lnTo>
                  <a:pt x="1725330" y="395316"/>
                </a:lnTo>
                <a:lnTo>
                  <a:pt x="1725330" y="391859"/>
                </a:lnTo>
                <a:lnTo>
                  <a:pt x="1724178" y="391859"/>
                </a:lnTo>
                <a:lnTo>
                  <a:pt x="1723025" y="393011"/>
                </a:lnTo>
                <a:lnTo>
                  <a:pt x="1723025" y="395316"/>
                </a:lnTo>
                <a:lnTo>
                  <a:pt x="1723025" y="396469"/>
                </a:lnTo>
                <a:lnTo>
                  <a:pt x="1724178" y="398774"/>
                </a:lnTo>
                <a:lnTo>
                  <a:pt x="1725330" y="399926"/>
                </a:lnTo>
                <a:lnTo>
                  <a:pt x="1725330" y="399926"/>
                </a:lnTo>
                <a:lnTo>
                  <a:pt x="1725330" y="398774"/>
                </a:lnTo>
                <a:lnTo>
                  <a:pt x="1725330" y="398774"/>
                </a:lnTo>
                <a:lnTo>
                  <a:pt x="1726483" y="398774"/>
                </a:lnTo>
                <a:lnTo>
                  <a:pt x="1726483" y="398774"/>
                </a:lnTo>
                <a:lnTo>
                  <a:pt x="1726483" y="398774"/>
                </a:lnTo>
                <a:lnTo>
                  <a:pt x="1727635" y="398774"/>
                </a:lnTo>
                <a:lnTo>
                  <a:pt x="1727635" y="397621"/>
                </a:lnTo>
                <a:lnTo>
                  <a:pt x="1727635" y="396469"/>
                </a:lnTo>
                <a:lnTo>
                  <a:pt x="1727635" y="396469"/>
                </a:lnTo>
                <a:close/>
                <a:moveTo>
                  <a:pt x="1717263" y="399926"/>
                </a:moveTo>
                <a:lnTo>
                  <a:pt x="1718415" y="398774"/>
                </a:lnTo>
                <a:lnTo>
                  <a:pt x="1719567" y="399926"/>
                </a:lnTo>
                <a:lnTo>
                  <a:pt x="1720720" y="399926"/>
                </a:lnTo>
                <a:lnTo>
                  <a:pt x="1721872" y="398774"/>
                </a:lnTo>
                <a:lnTo>
                  <a:pt x="1723025" y="397621"/>
                </a:lnTo>
                <a:lnTo>
                  <a:pt x="1723025" y="396469"/>
                </a:lnTo>
                <a:lnTo>
                  <a:pt x="1723025" y="395316"/>
                </a:lnTo>
                <a:lnTo>
                  <a:pt x="1723025" y="395316"/>
                </a:lnTo>
                <a:lnTo>
                  <a:pt x="1721872" y="395316"/>
                </a:lnTo>
                <a:lnTo>
                  <a:pt x="1720720" y="395316"/>
                </a:lnTo>
                <a:lnTo>
                  <a:pt x="1719567" y="395316"/>
                </a:lnTo>
                <a:lnTo>
                  <a:pt x="1718415" y="394164"/>
                </a:lnTo>
                <a:lnTo>
                  <a:pt x="1717263" y="394164"/>
                </a:lnTo>
                <a:lnTo>
                  <a:pt x="1714957" y="394164"/>
                </a:lnTo>
                <a:lnTo>
                  <a:pt x="1714957" y="394164"/>
                </a:lnTo>
                <a:lnTo>
                  <a:pt x="1714957" y="395316"/>
                </a:lnTo>
                <a:lnTo>
                  <a:pt x="1714957" y="395316"/>
                </a:lnTo>
                <a:lnTo>
                  <a:pt x="1714957" y="395316"/>
                </a:lnTo>
                <a:lnTo>
                  <a:pt x="1714957" y="395316"/>
                </a:lnTo>
                <a:lnTo>
                  <a:pt x="1714957" y="395316"/>
                </a:lnTo>
                <a:lnTo>
                  <a:pt x="1714957" y="395316"/>
                </a:lnTo>
                <a:lnTo>
                  <a:pt x="1713805" y="395316"/>
                </a:lnTo>
                <a:lnTo>
                  <a:pt x="1712652" y="395316"/>
                </a:lnTo>
                <a:lnTo>
                  <a:pt x="1712652" y="396469"/>
                </a:lnTo>
                <a:lnTo>
                  <a:pt x="1712652" y="397621"/>
                </a:lnTo>
                <a:lnTo>
                  <a:pt x="1712652" y="398774"/>
                </a:lnTo>
                <a:lnTo>
                  <a:pt x="1712652" y="399926"/>
                </a:lnTo>
                <a:lnTo>
                  <a:pt x="1713805" y="401079"/>
                </a:lnTo>
                <a:lnTo>
                  <a:pt x="1714957" y="402232"/>
                </a:lnTo>
                <a:lnTo>
                  <a:pt x="1717263" y="402232"/>
                </a:lnTo>
                <a:lnTo>
                  <a:pt x="1717263" y="399926"/>
                </a:lnTo>
                <a:close/>
                <a:moveTo>
                  <a:pt x="1735703" y="389554"/>
                </a:moveTo>
                <a:lnTo>
                  <a:pt x="1735703" y="389554"/>
                </a:lnTo>
                <a:lnTo>
                  <a:pt x="1735703" y="389554"/>
                </a:lnTo>
                <a:lnTo>
                  <a:pt x="1738008" y="389554"/>
                </a:lnTo>
                <a:lnTo>
                  <a:pt x="1738008" y="389554"/>
                </a:lnTo>
                <a:lnTo>
                  <a:pt x="1740313" y="390706"/>
                </a:lnTo>
                <a:lnTo>
                  <a:pt x="1742618" y="395316"/>
                </a:lnTo>
                <a:lnTo>
                  <a:pt x="1743771" y="396469"/>
                </a:lnTo>
                <a:lnTo>
                  <a:pt x="1743771" y="396469"/>
                </a:lnTo>
                <a:lnTo>
                  <a:pt x="1743771" y="395316"/>
                </a:lnTo>
                <a:lnTo>
                  <a:pt x="1743771" y="394164"/>
                </a:lnTo>
                <a:lnTo>
                  <a:pt x="1743771" y="393011"/>
                </a:lnTo>
                <a:lnTo>
                  <a:pt x="1743771" y="391859"/>
                </a:lnTo>
                <a:lnTo>
                  <a:pt x="1742618" y="390706"/>
                </a:lnTo>
                <a:lnTo>
                  <a:pt x="1741465" y="389554"/>
                </a:lnTo>
                <a:lnTo>
                  <a:pt x="1740313" y="389554"/>
                </a:lnTo>
                <a:lnTo>
                  <a:pt x="1738008" y="388401"/>
                </a:lnTo>
                <a:lnTo>
                  <a:pt x="1736855" y="388401"/>
                </a:lnTo>
                <a:lnTo>
                  <a:pt x="1736855" y="388401"/>
                </a:lnTo>
                <a:lnTo>
                  <a:pt x="1736855" y="388401"/>
                </a:lnTo>
                <a:lnTo>
                  <a:pt x="1735703" y="387248"/>
                </a:lnTo>
                <a:lnTo>
                  <a:pt x="1735703" y="387248"/>
                </a:lnTo>
                <a:lnTo>
                  <a:pt x="1735703" y="388401"/>
                </a:lnTo>
                <a:lnTo>
                  <a:pt x="1735703" y="388401"/>
                </a:lnTo>
                <a:lnTo>
                  <a:pt x="1735703" y="389554"/>
                </a:lnTo>
                <a:lnTo>
                  <a:pt x="1735703" y="389554"/>
                </a:lnTo>
                <a:close/>
                <a:moveTo>
                  <a:pt x="1696517" y="382638"/>
                </a:moveTo>
                <a:lnTo>
                  <a:pt x="1694212" y="382638"/>
                </a:lnTo>
                <a:lnTo>
                  <a:pt x="1691907" y="383791"/>
                </a:lnTo>
                <a:lnTo>
                  <a:pt x="1691907" y="386096"/>
                </a:lnTo>
                <a:lnTo>
                  <a:pt x="1693059" y="387248"/>
                </a:lnTo>
                <a:lnTo>
                  <a:pt x="1694212" y="387248"/>
                </a:lnTo>
                <a:lnTo>
                  <a:pt x="1695364" y="386096"/>
                </a:lnTo>
                <a:lnTo>
                  <a:pt x="1695364" y="383791"/>
                </a:lnTo>
                <a:lnTo>
                  <a:pt x="1696517" y="382638"/>
                </a:lnTo>
                <a:close/>
                <a:moveTo>
                  <a:pt x="1723025" y="705345"/>
                </a:moveTo>
                <a:lnTo>
                  <a:pt x="1723025" y="705345"/>
                </a:lnTo>
                <a:lnTo>
                  <a:pt x="1723025" y="705345"/>
                </a:lnTo>
                <a:lnTo>
                  <a:pt x="1723025" y="703040"/>
                </a:lnTo>
                <a:lnTo>
                  <a:pt x="1723025" y="701888"/>
                </a:lnTo>
                <a:lnTo>
                  <a:pt x="1721872" y="700735"/>
                </a:lnTo>
                <a:lnTo>
                  <a:pt x="1720720" y="699583"/>
                </a:lnTo>
                <a:lnTo>
                  <a:pt x="1719567" y="699583"/>
                </a:lnTo>
                <a:lnTo>
                  <a:pt x="1718415" y="698430"/>
                </a:lnTo>
                <a:lnTo>
                  <a:pt x="1717263" y="694973"/>
                </a:lnTo>
                <a:lnTo>
                  <a:pt x="1717263" y="694973"/>
                </a:lnTo>
                <a:lnTo>
                  <a:pt x="1717263" y="694973"/>
                </a:lnTo>
                <a:lnTo>
                  <a:pt x="1716110" y="694973"/>
                </a:lnTo>
                <a:lnTo>
                  <a:pt x="1714957" y="696125"/>
                </a:lnTo>
                <a:lnTo>
                  <a:pt x="1714957" y="696125"/>
                </a:lnTo>
                <a:lnTo>
                  <a:pt x="1713805" y="696125"/>
                </a:lnTo>
                <a:lnTo>
                  <a:pt x="1713805" y="694973"/>
                </a:lnTo>
                <a:lnTo>
                  <a:pt x="1713805" y="693820"/>
                </a:lnTo>
                <a:lnTo>
                  <a:pt x="1713805" y="692668"/>
                </a:lnTo>
                <a:lnTo>
                  <a:pt x="1712652" y="692668"/>
                </a:lnTo>
                <a:lnTo>
                  <a:pt x="1711500" y="693820"/>
                </a:lnTo>
                <a:lnTo>
                  <a:pt x="1710347" y="694973"/>
                </a:lnTo>
                <a:lnTo>
                  <a:pt x="1709195" y="696125"/>
                </a:lnTo>
                <a:lnTo>
                  <a:pt x="1710347" y="697278"/>
                </a:lnTo>
                <a:lnTo>
                  <a:pt x="1710347" y="698430"/>
                </a:lnTo>
                <a:lnTo>
                  <a:pt x="1710347" y="699583"/>
                </a:lnTo>
                <a:lnTo>
                  <a:pt x="1709195" y="699583"/>
                </a:lnTo>
                <a:lnTo>
                  <a:pt x="1708042" y="699583"/>
                </a:lnTo>
                <a:lnTo>
                  <a:pt x="1708042" y="699583"/>
                </a:lnTo>
                <a:lnTo>
                  <a:pt x="1708042" y="700735"/>
                </a:lnTo>
                <a:lnTo>
                  <a:pt x="1708042" y="701888"/>
                </a:lnTo>
                <a:lnTo>
                  <a:pt x="1708042" y="703040"/>
                </a:lnTo>
                <a:lnTo>
                  <a:pt x="1708042" y="704193"/>
                </a:lnTo>
                <a:lnTo>
                  <a:pt x="1708042" y="705345"/>
                </a:lnTo>
                <a:lnTo>
                  <a:pt x="1708042" y="707651"/>
                </a:lnTo>
                <a:lnTo>
                  <a:pt x="1708042" y="708803"/>
                </a:lnTo>
                <a:lnTo>
                  <a:pt x="1709195" y="711108"/>
                </a:lnTo>
                <a:lnTo>
                  <a:pt x="1711500" y="714566"/>
                </a:lnTo>
                <a:lnTo>
                  <a:pt x="1711500" y="715718"/>
                </a:lnTo>
                <a:lnTo>
                  <a:pt x="1711500" y="715718"/>
                </a:lnTo>
                <a:lnTo>
                  <a:pt x="1712652" y="715718"/>
                </a:lnTo>
                <a:lnTo>
                  <a:pt x="1712652" y="715718"/>
                </a:lnTo>
                <a:lnTo>
                  <a:pt x="1713805" y="715718"/>
                </a:lnTo>
                <a:lnTo>
                  <a:pt x="1714957" y="715718"/>
                </a:lnTo>
                <a:lnTo>
                  <a:pt x="1716110" y="716871"/>
                </a:lnTo>
                <a:lnTo>
                  <a:pt x="1718415" y="720328"/>
                </a:lnTo>
                <a:lnTo>
                  <a:pt x="1719567" y="720328"/>
                </a:lnTo>
                <a:lnTo>
                  <a:pt x="1720720" y="720328"/>
                </a:lnTo>
                <a:lnTo>
                  <a:pt x="1721872" y="720328"/>
                </a:lnTo>
                <a:lnTo>
                  <a:pt x="1723025" y="720328"/>
                </a:lnTo>
                <a:lnTo>
                  <a:pt x="1724178" y="719176"/>
                </a:lnTo>
                <a:lnTo>
                  <a:pt x="1724178" y="718023"/>
                </a:lnTo>
                <a:lnTo>
                  <a:pt x="1724178" y="707651"/>
                </a:lnTo>
                <a:lnTo>
                  <a:pt x="1723025" y="705345"/>
                </a:lnTo>
                <a:lnTo>
                  <a:pt x="1723025" y="705345"/>
                </a:lnTo>
                <a:lnTo>
                  <a:pt x="1723025" y="705345"/>
                </a:lnTo>
                <a:close/>
                <a:moveTo>
                  <a:pt x="980799" y="744531"/>
                </a:moveTo>
                <a:lnTo>
                  <a:pt x="980799" y="744531"/>
                </a:lnTo>
                <a:lnTo>
                  <a:pt x="980799" y="744531"/>
                </a:lnTo>
                <a:lnTo>
                  <a:pt x="981951" y="746836"/>
                </a:lnTo>
                <a:lnTo>
                  <a:pt x="981951" y="746836"/>
                </a:lnTo>
                <a:lnTo>
                  <a:pt x="983104" y="746836"/>
                </a:lnTo>
                <a:lnTo>
                  <a:pt x="984256" y="745684"/>
                </a:lnTo>
                <a:lnTo>
                  <a:pt x="984256" y="744531"/>
                </a:lnTo>
                <a:lnTo>
                  <a:pt x="984256" y="744531"/>
                </a:lnTo>
                <a:lnTo>
                  <a:pt x="980799" y="744531"/>
                </a:lnTo>
                <a:lnTo>
                  <a:pt x="980799" y="744531"/>
                </a:lnTo>
                <a:close/>
                <a:moveTo>
                  <a:pt x="797547" y="310030"/>
                </a:moveTo>
                <a:lnTo>
                  <a:pt x="797547" y="310030"/>
                </a:lnTo>
                <a:lnTo>
                  <a:pt x="797547" y="310030"/>
                </a:lnTo>
                <a:lnTo>
                  <a:pt x="797547" y="310030"/>
                </a:lnTo>
                <a:lnTo>
                  <a:pt x="797547" y="311182"/>
                </a:lnTo>
                <a:lnTo>
                  <a:pt x="797547" y="311182"/>
                </a:lnTo>
                <a:lnTo>
                  <a:pt x="797547" y="311182"/>
                </a:lnTo>
                <a:lnTo>
                  <a:pt x="798700" y="311182"/>
                </a:lnTo>
                <a:lnTo>
                  <a:pt x="799852" y="310030"/>
                </a:lnTo>
                <a:lnTo>
                  <a:pt x="801005" y="307724"/>
                </a:lnTo>
                <a:lnTo>
                  <a:pt x="801005" y="307724"/>
                </a:lnTo>
                <a:lnTo>
                  <a:pt x="799852" y="307724"/>
                </a:lnTo>
                <a:lnTo>
                  <a:pt x="798700" y="306572"/>
                </a:lnTo>
                <a:lnTo>
                  <a:pt x="797547" y="306572"/>
                </a:lnTo>
                <a:lnTo>
                  <a:pt x="796395" y="306572"/>
                </a:lnTo>
                <a:lnTo>
                  <a:pt x="796395" y="306572"/>
                </a:lnTo>
                <a:lnTo>
                  <a:pt x="797547" y="310030"/>
                </a:lnTo>
                <a:lnTo>
                  <a:pt x="797547" y="310030"/>
                </a:lnTo>
                <a:lnTo>
                  <a:pt x="797547" y="310030"/>
                </a:lnTo>
                <a:close/>
                <a:moveTo>
                  <a:pt x="802158" y="552060"/>
                </a:moveTo>
                <a:lnTo>
                  <a:pt x="802158" y="554365"/>
                </a:lnTo>
                <a:lnTo>
                  <a:pt x="802158" y="556670"/>
                </a:lnTo>
                <a:lnTo>
                  <a:pt x="801005" y="557822"/>
                </a:lnTo>
                <a:lnTo>
                  <a:pt x="799852" y="557822"/>
                </a:lnTo>
                <a:lnTo>
                  <a:pt x="798700" y="557822"/>
                </a:lnTo>
                <a:lnTo>
                  <a:pt x="798700" y="558975"/>
                </a:lnTo>
                <a:lnTo>
                  <a:pt x="798700" y="560127"/>
                </a:lnTo>
                <a:lnTo>
                  <a:pt x="798700" y="561280"/>
                </a:lnTo>
                <a:lnTo>
                  <a:pt x="799852" y="561280"/>
                </a:lnTo>
                <a:lnTo>
                  <a:pt x="801005" y="560127"/>
                </a:lnTo>
                <a:lnTo>
                  <a:pt x="802158" y="560127"/>
                </a:lnTo>
                <a:lnTo>
                  <a:pt x="802158" y="560127"/>
                </a:lnTo>
                <a:lnTo>
                  <a:pt x="802158" y="562432"/>
                </a:lnTo>
                <a:lnTo>
                  <a:pt x="802158" y="563585"/>
                </a:lnTo>
                <a:lnTo>
                  <a:pt x="801005" y="564737"/>
                </a:lnTo>
                <a:lnTo>
                  <a:pt x="801005" y="565890"/>
                </a:lnTo>
                <a:lnTo>
                  <a:pt x="801005" y="567042"/>
                </a:lnTo>
                <a:lnTo>
                  <a:pt x="801005" y="568195"/>
                </a:lnTo>
                <a:lnTo>
                  <a:pt x="801005" y="568195"/>
                </a:lnTo>
                <a:lnTo>
                  <a:pt x="801005" y="569348"/>
                </a:lnTo>
                <a:lnTo>
                  <a:pt x="801005" y="570500"/>
                </a:lnTo>
                <a:lnTo>
                  <a:pt x="801005" y="571653"/>
                </a:lnTo>
                <a:lnTo>
                  <a:pt x="801005" y="572805"/>
                </a:lnTo>
                <a:lnTo>
                  <a:pt x="801005" y="572805"/>
                </a:lnTo>
                <a:lnTo>
                  <a:pt x="802158" y="573958"/>
                </a:lnTo>
                <a:lnTo>
                  <a:pt x="802158" y="575110"/>
                </a:lnTo>
                <a:lnTo>
                  <a:pt x="802158" y="575110"/>
                </a:lnTo>
                <a:lnTo>
                  <a:pt x="802158" y="575110"/>
                </a:lnTo>
                <a:lnTo>
                  <a:pt x="802158" y="575110"/>
                </a:lnTo>
                <a:lnTo>
                  <a:pt x="802158" y="575110"/>
                </a:lnTo>
                <a:lnTo>
                  <a:pt x="799852" y="577415"/>
                </a:lnTo>
                <a:lnTo>
                  <a:pt x="798700" y="579720"/>
                </a:lnTo>
                <a:lnTo>
                  <a:pt x="798700" y="580873"/>
                </a:lnTo>
                <a:lnTo>
                  <a:pt x="801005" y="582025"/>
                </a:lnTo>
                <a:lnTo>
                  <a:pt x="803310" y="582025"/>
                </a:lnTo>
                <a:lnTo>
                  <a:pt x="805615" y="579720"/>
                </a:lnTo>
                <a:lnTo>
                  <a:pt x="810225" y="579720"/>
                </a:lnTo>
                <a:lnTo>
                  <a:pt x="813683" y="577415"/>
                </a:lnTo>
                <a:lnTo>
                  <a:pt x="814835" y="576263"/>
                </a:lnTo>
                <a:lnTo>
                  <a:pt x="814835" y="573958"/>
                </a:lnTo>
                <a:lnTo>
                  <a:pt x="813683" y="572805"/>
                </a:lnTo>
                <a:lnTo>
                  <a:pt x="813683" y="571653"/>
                </a:lnTo>
                <a:lnTo>
                  <a:pt x="814835" y="571653"/>
                </a:lnTo>
                <a:lnTo>
                  <a:pt x="815988" y="571653"/>
                </a:lnTo>
                <a:lnTo>
                  <a:pt x="815988" y="571653"/>
                </a:lnTo>
                <a:lnTo>
                  <a:pt x="815988" y="571653"/>
                </a:lnTo>
                <a:lnTo>
                  <a:pt x="817140" y="571653"/>
                </a:lnTo>
                <a:lnTo>
                  <a:pt x="817140" y="572805"/>
                </a:lnTo>
                <a:lnTo>
                  <a:pt x="817140" y="573958"/>
                </a:lnTo>
                <a:lnTo>
                  <a:pt x="817140" y="573958"/>
                </a:lnTo>
                <a:lnTo>
                  <a:pt x="817140" y="573958"/>
                </a:lnTo>
                <a:lnTo>
                  <a:pt x="820598" y="577415"/>
                </a:lnTo>
                <a:lnTo>
                  <a:pt x="821751" y="578568"/>
                </a:lnTo>
                <a:lnTo>
                  <a:pt x="821751" y="579720"/>
                </a:lnTo>
                <a:lnTo>
                  <a:pt x="821751" y="582025"/>
                </a:lnTo>
                <a:lnTo>
                  <a:pt x="822903" y="583178"/>
                </a:lnTo>
                <a:lnTo>
                  <a:pt x="824055" y="583178"/>
                </a:lnTo>
                <a:lnTo>
                  <a:pt x="825208" y="583178"/>
                </a:lnTo>
                <a:lnTo>
                  <a:pt x="826361" y="583178"/>
                </a:lnTo>
                <a:lnTo>
                  <a:pt x="828665" y="583178"/>
                </a:lnTo>
                <a:lnTo>
                  <a:pt x="829818" y="583178"/>
                </a:lnTo>
                <a:lnTo>
                  <a:pt x="829818" y="580873"/>
                </a:lnTo>
                <a:lnTo>
                  <a:pt x="829818" y="579720"/>
                </a:lnTo>
                <a:lnTo>
                  <a:pt x="830971" y="578568"/>
                </a:lnTo>
                <a:lnTo>
                  <a:pt x="832123" y="578568"/>
                </a:lnTo>
                <a:lnTo>
                  <a:pt x="833276" y="578568"/>
                </a:lnTo>
                <a:lnTo>
                  <a:pt x="834428" y="578568"/>
                </a:lnTo>
                <a:lnTo>
                  <a:pt x="836733" y="577415"/>
                </a:lnTo>
                <a:lnTo>
                  <a:pt x="837886" y="577415"/>
                </a:lnTo>
                <a:lnTo>
                  <a:pt x="837886" y="576263"/>
                </a:lnTo>
                <a:lnTo>
                  <a:pt x="836733" y="575110"/>
                </a:lnTo>
                <a:lnTo>
                  <a:pt x="836733" y="575110"/>
                </a:lnTo>
                <a:lnTo>
                  <a:pt x="836733" y="573958"/>
                </a:lnTo>
                <a:lnTo>
                  <a:pt x="836733" y="573958"/>
                </a:lnTo>
                <a:lnTo>
                  <a:pt x="836733" y="573958"/>
                </a:lnTo>
                <a:lnTo>
                  <a:pt x="836733" y="573958"/>
                </a:lnTo>
                <a:lnTo>
                  <a:pt x="836733" y="573958"/>
                </a:lnTo>
                <a:lnTo>
                  <a:pt x="836733" y="572805"/>
                </a:lnTo>
                <a:lnTo>
                  <a:pt x="836733" y="571653"/>
                </a:lnTo>
                <a:lnTo>
                  <a:pt x="836733" y="570500"/>
                </a:lnTo>
                <a:lnTo>
                  <a:pt x="836733" y="569348"/>
                </a:lnTo>
                <a:lnTo>
                  <a:pt x="836733" y="568195"/>
                </a:lnTo>
                <a:lnTo>
                  <a:pt x="837886" y="567042"/>
                </a:lnTo>
                <a:lnTo>
                  <a:pt x="840191" y="563585"/>
                </a:lnTo>
                <a:lnTo>
                  <a:pt x="841343" y="562432"/>
                </a:lnTo>
                <a:lnTo>
                  <a:pt x="841343" y="562432"/>
                </a:lnTo>
                <a:lnTo>
                  <a:pt x="841343" y="561280"/>
                </a:lnTo>
                <a:lnTo>
                  <a:pt x="842496" y="560127"/>
                </a:lnTo>
                <a:lnTo>
                  <a:pt x="842496" y="558975"/>
                </a:lnTo>
                <a:lnTo>
                  <a:pt x="842496" y="557822"/>
                </a:lnTo>
                <a:lnTo>
                  <a:pt x="841343" y="555517"/>
                </a:lnTo>
                <a:lnTo>
                  <a:pt x="841343" y="553212"/>
                </a:lnTo>
                <a:lnTo>
                  <a:pt x="836733" y="548602"/>
                </a:lnTo>
                <a:lnTo>
                  <a:pt x="835581" y="548602"/>
                </a:lnTo>
                <a:lnTo>
                  <a:pt x="834428" y="549755"/>
                </a:lnTo>
                <a:lnTo>
                  <a:pt x="834428" y="548602"/>
                </a:lnTo>
                <a:lnTo>
                  <a:pt x="833276" y="547449"/>
                </a:lnTo>
                <a:lnTo>
                  <a:pt x="832123" y="546297"/>
                </a:lnTo>
                <a:lnTo>
                  <a:pt x="830971" y="546297"/>
                </a:lnTo>
                <a:lnTo>
                  <a:pt x="830971" y="546297"/>
                </a:lnTo>
                <a:lnTo>
                  <a:pt x="829818" y="545145"/>
                </a:lnTo>
                <a:lnTo>
                  <a:pt x="829818" y="545145"/>
                </a:lnTo>
                <a:lnTo>
                  <a:pt x="827513" y="543992"/>
                </a:lnTo>
                <a:lnTo>
                  <a:pt x="826361" y="543992"/>
                </a:lnTo>
                <a:lnTo>
                  <a:pt x="826361" y="545145"/>
                </a:lnTo>
                <a:lnTo>
                  <a:pt x="826361" y="547449"/>
                </a:lnTo>
                <a:lnTo>
                  <a:pt x="826361" y="547449"/>
                </a:lnTo>
                <a:lnTo>
                  <a:pt x="825208" y="543992"/>
                </a:lnTo>
                <a:lnTo>
                  <a:pt x="825208" y="542839"/>
                </a:lnTo>
                <a:lnTo>
                  <a:pt x="824055" y="542839"/>
                </a:lnTo>
                <a:lnTo>
                  <a:pt x="820598" y="541687"/>
                </a:lnTo>
                <a:lnTo>
                  <a:pt x="819445" y="541687"/>
                </a:lnTo>
                <a:lnTo>
                  <a:pt x="817140" y="541687"/>
                </a:lnTo>
                <a:lnTo>
                  <a:pt x="814835" y="540535"/>
                </a:lnTo>
                <a:lnTo>
                  <a:pt x="813683" y="539382"/>
                </a:lnTo>
                <a:lnTo>
                  <a:pt x="812530" y="539382"/>
                </a:lnTo>
                <a:lnTo>
                  <a:pt x="810225" y="540535"/>
                </a:lnTo>
                <a:lnTo>
                  <a:pt x="809073" y="540535"/>
                </a:lnTo>
                <a:lnTo>
                  <a:pt x="807920" y="540535"/>
                </a:lnTo>
                <a:lnTo>
                  <a:pt x="805615" y="540535"/>
                </a:lnTo>
                <a:lnTo>
                  <a:pt x="804463" y="540535"/>
                </a:lnTo>
                <a:lnTo>
                  <a:pt x="802158" y="540535"/>
                </a:lnTo>
                <a:lnTo>
                  <a:pt x="801005" y="541687"/>
                </a:lnTo>
                <a:lnTo>
                  <a:pt x="799852" y="548602"/>
                </a:lnTo>
                <a:lnTo>
                  <a:pt x="799852" y="552060"/>
                </a:lnTo>
                <a:lnTo>
                  <a:pt x="799852" y="553212"/>
                </a:lnTo>
                <a:lnTo>
                  <a:pt x="798700" y="554365"/>
                </a:lnTo>
                <a:lnTo>
                  <a:pt x="797547" y="555517"/>
                </a:lnTo>
                <a:lnTo>
                  <a:pt x="796395" y="555517"/>
                </a:lnTo>
                <a:lnTo>
                  <a:pt x="802158" y="552060"/>
                </a:lnTo>
                <a:close/>
                <a:moveTo>
                  <a:pt x="788327" y="560127"/>
                </a:moveTo>
                <a:lnTo>
                  <a:pt x="788327" y="560127"/>
                </a:lnTo>
                <a:lnTo>
                  <a:pt x="790632" y="558975"/>
                </a:lnTo>
                <a:lnTo>
                  <a:pt x="792937" y="557822"/>
                </a:lnTo>
                <a:lnTo>
                  <a:pt x="794090" y="556670"/>
                </a:lnTo>
                <a:lnTo>
                  <a:pt x="795242" y="555517"/>
                </a:lnTo>
                <a:lnTo>
                  <a:pt x="796395" y="554365"/>
                </a:lnTo>
                <a:lnTo>
                  <a:pt x="796395" y="553212"/>
                </a:lnTo>
                <a:lnTo>
                  <a:pt x="796395" y="553212"/>
                </a:lnTo>
                <a:lnTo>
                  <a:pt x="796395" y="552060"/>
                </a:lnTo>
                <a:lnTo>
                  <a:pt x="795242" y="552060"/>
                </a:lnTo>
                <a:lnTo>
                  <a:pt x="794090" y="552060"/>
                </a:lnTo>
                <a:lnTo>
                  <a:pt x="791785" y="553212"/>
                </a:lnTo>
                <a:lnTo>
                  <a:pt x="790632" y="554365"/>
                </a:lnTo>
                <a:lnTo>
                  <a:pt x="790632" y="555517"/>
                </a:lnTo>
                <a:lnTo>
                  <a:pt x="789480" y="555517"/>
                </a:lnTo>
                <a:lnTo>
                  <a:pt x="788327" y="555517"/>
                </a:lnTo>
                <a:lnTo>
                  <a:pt x="787175" y="555517"/>
                </a:lnTo>
                <a:lnTo>
                  <a:pt x="787175" y="556670"/>
                </a:lnTo>
                <a:lnTo>
                  <a:pt x="789480" y="557822"/>
                </a:lnTo>
                <a:lnTo>
                  <a:pt x="788327" y="560127"/>
                </a:lnTo>
                <a:close/>
                <a:moveTo>
                  <a:pt x="751446" y="557822"/>
                </a:moveTo>
                <a:lnTo>
                  <a:pt x="750294" y="557822"/>
                </a:lnTo>
                <a:lnTo>
                  <a:pt x="749141" y="558975"/>
                </a:lnTo>
                <a:lnTo>
                  <a:pt x="747989" y="560127"/>
                </a:lnTo>
                <a:lnTo>
                  <a:pt x="747989" y="560127"/>
                </a:lnTo>
                <a:lnTo>
                  <a:pt x="747989" y="561280"/>
                </a:lnTo>
                <a:lnTo>
                  <a:pt x="747989" y="561280"/>
                </a:lnTo>
                <a:lnTo>
                  <a:pt x="747989" y="562432"/>
                </a:lnTo>
                <a:lnTo>
                  <a:pt x="747989" y="563585"/>
                </a:lnTo>
                <a:lnTo>
                  <a:pt x="750294" y="564737"/>
                </a:lnTo>
                <a:lnTo>
                  <a:pt x="752599" y="567042"/>
                </a:lnTo>
                <a:lnTo>
                  <a:pt x="753751" y="567042"/>
                </a:lnTo>
                <a:lnTo>
                  <a:pt x="757209" y="568195"/>
                </a:lnTo>
                <a:lnTo>
                  <a:pt x="757209" y="568195"/>
                </a:lnTo>
                <a:lnTo>
                  <a:pt x="759514" y="568195"/>
                </a:lnTo>
                <a:lnTo>
                  <a:pt x="759514" y="567042"/>
                </a:lnTo>
                <a:lnTo>
                  <a:pt x="760667" y="564737"/>
                </a:lnTo>
                <a:lnTo>
                  <a:pt x="760667" y="563585"/>
                </a:lnTo>
                <a:lnTo>
                  <a:pt x="759514" y="562432"/>
                </a:lnTo>
                <a:lnTo>
                  <a:pt x="756057" y="562432"/>
                </a:lnTo>
                <a:lnTo>
                  <a:pt x="751446" y="557822"/>
                </a:lnTo>
                <a:lnTo>
                  <a:pt x="751446" y="557822"/>
                </a:lnTo>
                <a:close/>
                <a:moveTo>
                  <a:pt x="766429" y="557822"/>
                </a:moveTo>
                <a:lnTo>
                  <a:pt x="766429" y="557822"/>
                </a:lnTo>
                <a:lnTo>
                  <a:pt x="767582" y="558975"/>
                </a:lnTo>
                <a:lnTo>
                  <a:pt x="768734" y="558975"/>
                </a:lnTo>
                <a:lnTo>
                  <a:pt x="768734" y="558975"/>
                </a:lnTo>
                <a:lnTo>
                  <a:pt x="768734" y="557822"/>
                </a:lnTo>
                <a:lnTo>
                  <a:pt x="768734" y="556670"/>
                </a:lnTo>
                <a:lnTo>
                  <a:pt x="767582" y="555517"/>
                </a:lnTo>
                <a:lnTo>
                  <a:pt x="767582" y="554365"/>
                </a:lnTo>
                <a:lnTo>
                  <a:pt x="767582" y="554365"/>
                </a:lnTo>
                <a:lnTo>
                  <a:pt x="767582" y="554365"/>
                </a:lnTo>
                <a:lnTo>
                  <a:pt x="767582" y="554365"/>
                </a:lnTo>
                <a:lnTo>
                  <a:pt x="767582" y="554365"/>
                </a:lnTo>
                <a:lnTo>
                  <a:pt x="766429" y="554365"/>
                </a:lnTo>
                <a:lnTo>
                  <a:pt x="765277" y="555517"/>
                </a:lnTo>
                <a:lnTo>
                  <a:pt x="764124" y="556670"/>
                </a:lnTo>
                <a:lnTo>
                  <a:pt x="766429" y="557822"/>
                </a:lnTo>
                <a:lnTo>
                  <a:pt x="766429" y="557822"/>
                </a:lnTo>
                <a:close/>
                <a:moveTo>
                  <a:pt x="826361" y="119863"/>
                </a:moveTo>
                <a:lnTo>
                  <a:pt x="826361" y="119863"/>
                </a:lnTo>
                <a:lnTo>
                  <a:pt x="826361" y="119863"/>
                </a:lnTo>
                <a:lnTo>
                  <a:pt x="826361" y="121015"/>
                </a:lnTo>
                <a:lnTo>
                  <a:pt x="826361" y="121015"/>
                </a:lnTo>
                <a:lnTo>
                  <a:pt x="826361" y="122168"/>
                </a:lnTo>
                <a:lnTo>
                  <a:pt x="826361" y="123320"/>
                </a:lnTo>
                <a:lnTo>
                  <a:pt x="826361" y="123320"/>
                </a:lnTo>
                <a:lnTo>
                  <a:pt x="826361" y="123320"/>
                </a:lnTo>
                <a:lnTo>
                  <a:pt x="826361" y="123320"/>
                </a:lnTo>
                <a:lnTo>
                  <a:pt x="826361" y="123320"/>
                </a:lnTo>
                <a:lnTo>
                  <a:pt x="826361" y="123320"/>
                </a:lnTo>
                <a:lnTo>
                  <a:pt x="826361" y="124473"/>
                </a:lnTo>
                <a:lnTo>
                  <a:pt x="826361" y="124473"/>
                </a:lnTo>
                <a:lnTo>
                  <a:pt x="827513" y="126778"/>
                </a:lnTo>
                <a:lnTo>
                  <a:pt x="827513" y="127930"/>
                </a:lnTo>
                <a:lnTo>
                  <a:pt x="828665" y="127930"/>
                </a:lnTo>
                <a:lnTo>
                  <a:pt x="829818" y="127930"/>
                </a:lnTo>
                <a:lnTo>
                  <a:pt x="832123" y="127930"/>
                </a:lnTo>
                <a:lnTo>
                  <a:pt x="836733" y="130236"/>
                </a:lnTo>
                <a:lnTo>
                  <a:pt x="839038" y="130236"/>
                </a:lnTo>
                <a:lnTo>
                  <a:pt x="841343" y="130236"/>
                </a:lnTo>
                <a:lnTo>
                  <a:pt x="841343" y="130236"/>
                </a:lnTo>
                <a:lnTo>
                  <a:pt x="841343" y="130236"/>
                </a:lnTo>
                <a:lnTo>
                  <a:pt x="841343" y="131388"/>
                </a:lnTo>
                <a:lnTo>
                  <a:pt x="841343" y="131388"/>
                </a:lnTo>
                <a:lnTo>
                  <a:pt x="842496" y="134846"/>
                </a:lnTo>
                <a:lnTo>
                  <a:pt x="842496" y="135998"/>
                </a:lnTo>
                <a:lnTo>
                  <a:pt x="841343" y="135998"/>
                </a:lnTo>
                <a:lnTo>
                  <a:pt x="839038" y="133693"/>
                </a:lnTo>
                <a:lnTo>
                  <a:pt x="837886" y="132540"/>
                </a:lnTo>
                <a:lnTo>
                  <a:pt x="836733" y="132540"/>
                </a:lnTo>
                <a:lnTo>
                  <a:pt x="835581" y="132540"/>
                </a:lnTo>
                <a:lnTo>
                  <a:pt x="834428" y="132540"/>
                </a:lnTo>
                <a:lnTo>
                  <a:pt x="833276" y="132540"/>
                </a:lnTo>
                <a:lnTo>
                  <a:pt x="833276" y="133693"/>
                </a:lnTo>
                <a:lnTo>
                  <a:pt x="833276" y="134846"/>
                </a:lnTo>
                <a:lnTo>
                  <a:pt x="832123" y="134846"/>
                </a:lnTo>
                <a:lnTo>
                  <a:pt x="832123" y="134846"/>
                </a:lnTo>
                <a:lnTo>
                  <a:pt x="832123" y="134846"/>
                </a:lnTo>
                <a:lnTo>
                  <a:pt x="832123" y="134846"/>
                </a:lnTo>
                <a:lnTo>
                  <a:pt x="832123" y="135998"/>
                </a:lnTo>
                <a:lnTo>
                  <a:pt x="832123" y="135998"/>
                </a:lnTo>
                <a:lnTo>
                  <a:pt x="830971" y="138303"/>
                </a:lnTo>
                <a:lnTo>
                  <a:pt x="832123" y="138303"/>
                </a:lnTo>
                <a:lnTo>
                  <a:pt x="834428" y="139456"/>
                </a:lnTo>
                <a:lnTo>
                  <a:pt x="836733" y="140608"/>
                </a:lnTo>
                <a:lnTo>
                  <a:pt x="837886" y="140608"/>
                </a:lnTo>
                <a:lnTo>
                  <a:pt x="839038" y="140608"/>
                </a:lnTo>
                <a:lnTo>
                  <a:pt x="841343" y="139456"/>
                </a:lnTo>
                <a:lnTo>
                  <a:pt x="842496" y="139456"/>
                </a:lnTo>
                <a:lnTo>
                  <a:pt x="843648" y="139456"/>
                </a:lnTo>
                <a:lnTo>
                  <a:pt x="845953" y="139456"/>
                </a:lnTo>
                <a:lnTo>
                  <a:pt x="847106" y="139456"/>
                </a:lnTo>
                <a:lnTo>
                  <a:pt x="848259" y="139456"/>
                </a:lnTo>
                <a:lnTo>
                  <a:pt x="848259" y="139456"/>
                </a:lnTo>
                <a:lnTo>
                  <a:pt x="848259" y="137151"/>
                </a:lnTo>
                <a:lnTo>
                  <a:pt x="848259" y="135998"/>
                </a:lnTo>
                <a:lnTo>
                  <a:pt x="848259" y="134846"/>
                </a:lnTo>
                <a:lnTo>
                  <a:pt x="850564" y="131388"/>
                </a:lnTo>
                <a:lnTo>
                  <a:pt x="850564" y="130236"/>
                </a:lnTo>
                <a:lnTo>
                  <a:pt x="851716" y="126778"/>
                </a:lnTo>
                <a:lnTo>
                  <a:pt x="851716" y="125626"/>
                </a:lnTo>
                <a:lnTo>
                  <a:pt x="850564" y="126778"/>
                </a:lnTo>
                <a:lnTo>
                  <a:pt x="849411" y="125626"/>
                </a:lnTo>
                <a:lnTo>
                  <a:pt x="849411" y="125626"/>
                </a:lnTo>
                <a:lnTo>
                  <a:pt x="848259" y="125626"/>
                </a:lnTo>
                <a:lnTo>
                  <a:pt x="848259" y="124473"/>
                </a:lnTo>
                <a:lnTo>
                  <a:pt x="849411" y="123320"/>
                </a:lnTo>
                <a:lnTo>
                  <a:pt x="850564" y="123320"/>
                </a:lnTo>
                <a:lnTo>
                  <a:pt x="851716" y="122168"/>
                </a:lnTo>
                <a:lnTo>
                  <a:pt x="851716" y="121015"/>
                </a:lnTo>
                <a:lnTo>
                  <a:pt x="851716" y="119863"/>
                </a:lnTo>
                <a:lnTo>
                  <a:pt x="851716" y="118710"/>
                </a:lnTo>
                <a:lnTo>
                  <a:pt x="851716" y="118710"/>
                </a:lnTo>
                <a:lnTo>
                  <a:pt x="850564" y="117558"/>
                </a:lnTo>
                <a:lnTo>
                  <a:pt x="847106" y="112948"/>
                </a:lnTo>
                <a:lnTo>
                  <a:pt x="844801" y="111795"/>
                </a:lnTo>
                <a:lnTo>
                  <a:pt x="843648" y="110642"/>
                </a:lnTo>
                <a:lnTo>
                  <a:pt x="843648" y="108338"/>
                </a:lnTo>
                <a:lnTo>
                  <a:pt x="843648" y="104880"/>
                </a:lnTo>
                <a:lnTo>
                  <a:pt x="843648" y="103727"/>
                </a:lnTo>
                <a:lnTo>
                  <a:pt x="842496" y="102575"/>
                </a:lnTo>
                <a:lnTo>
                  <a:pt x="841343" y="103727"/>
                </a:lnTo>
                <a:lnTo>
                  <a:pt x="840191" y="104880"/>
                </a:lnTo>
                <a:lnTo>
                  <a:pt x="839038" y="106032"/>
                </a:lnTo>
                <a:lnTo>
                  <a:pt x="837886" y="107185"/>
                </a:lnTo>
                <a:lnTo>
                  <a:pt x="833276" y="111795"/>
                </a:lnTo>
                <a:lnTo>
                  <a:pt x="832123" y="111795"/>
                </a:lnTo>
                <a:lnTo>
                  <a:pt x="832123" y="111795"/>
                </a:lnTo>
                <a:lnTo>
                  <a:pt x="830971" y="112948"/>
                </a:lnTo>
                <a:lnTo>
                  <a:pt x="830971" y="112948"/>
                </a:lnTo>
                <a:lnTo>
                  <a:pt x="829818" y="112948"/>
                </a:lnTo>
                <a:lnTo>
                  <a:pt x="828665" y="112948"/>
                </a:lnTo>
                <a:lnTo>
                  <a:pt x="827513" y="112948"/>
                </a:lnTo>
                <a:lnTo>
                  <a:pt x="826361" y="112948"/>
                </a:lnTo>
                <a:lnTo>
                  <a:pt x="826361" y="119863"/>
                </a:lnTo>
                <a:lnTo>
                  <a:pt x="826361" y="119863"/>
                </a:lnTo>
                <a:close/>
                <a:moveTo>
                  <a:pt x="822903" y="77219"/>
                </a:moveTo>
                <a:lnTo>
                  <a:pt x="822903" y="77219"/>
                </a:lnTo>
                <a:lnTo>
                  <a:pt x="824055" y="77219"/>
                </a:lnTo>
                <a:lnTo>
                  <a:pt x="825208" y="77219"/>
                </a:lnTo>
                <a:lnTo>
                  <a:pt x="826361" y="77219"/>
                </a:lnTo>
                <a:lnTo>
                  <a:pt x="826361" y="76067"/>
                </a:lnTo>
                <a:lnTo>
                  <a:pt x="826361" y="73762"/>
                </a:lnTo>
                <a:lnTo>
                  <a:pt x="826361" y="73762"/>
                </a:lnTo>
                <a:lnTo>
                  <a:pt x="826361" y="73762"/>
                </a:lnTo>
                <a:lnTo>
                  <a:pt x="826361" y="73762"/>
                </a:lnTo>
                <a:lnTo>
                  <a:pt x="826361" y="73762"/>
                </a:lnTo>
                <a:lnTo>
                  <a:pt x="826361" y="73762"/>
                </a:lnTo>
                <a:lnTo>
                  <a:pt x="826361" y="73762"/>
                </a:lnTo>
                <a:lnTo>
                  <a:pt x="826361" y="73762"/>
                </a:lnTo>
                <a:lnTo>
                  <a:pt x="826361" y="73762"/>
                </a:lnTo>
                <a:lnTo>
                  <a:pt x="826361" y="74914"/>
                </a:lnTo>
                <a:lnTo>
                  <a:pt x="825208" y="76067"/>
                </a:lnTo>
                <a:lnTo>
                  <a:pt x="824055" y="76067"/>
                </a:lnTo>
                <a:lnTo>
                  <a:pt x="822903" y="77219"/>
                </a:lnTo>
                <a:lnTo>
                  <a:pt x="822903" y="77219"/>
                </a:lnTo>
                <a:lnTo>
                  <a:pt x="822903" y="77219"/>
                </a:lnTo>
                <a:lnTo>
                  <a:pt x="822903" y="77219"/>
                </a:lnTo>
                <a:lnTo>
                  <a:pt x="822903" y="77219"/>
                </a:lnTo>
                <a:close/>
                <a:moveTo>
                  <a:pt x="812530" y="185557"/>
                </a:moveTo>
                <a:lnTo>
                  <a:pt x="814835" y="185557"/>
                </a:lnTo>
                <a:lnTo>
                  <a:pt x="814835" y="185557"/>
                </a:lnTo>
                <a:lnTo>
                  <a:pt x="814835" y="184404"/>
                </a:lnTo>
                <a:lnTo>
                  <a:pt x="813683" y="183252"/>
                </a:lnTo>
                <a:lnTo>
                  <a:pt x="812530" y="183252"/>
                </a:lnTo>
                <a:lnTo>
                  <a:pt x="811378" y="184404"/>
                </a:lnTo>
                <a:lnTo>
                  <a:pt x="811378" y="186709"/>
                </a:lnTo>
                <a:lnTo>
                  <a:pt x="812530" y="185557"/>
                </a:lnTo>
                <a:lnTo>
                  <a:pt x="812530" y="185557"/>
                </a:lnTo>
                <a:close/>
                <a:moveTo>
                  <a:pt x="713413" y="175184"/>
                </a:moveTo>
                <a:lnTo>
                  <a:pt x="713413" y="175184"/>
                </a:lnTo>
                <a:lnTo>
                  <a:pt x="713413" y="175184"/>
                </a:lnTo>
                <a:lnTo>
                  <a:pt x="713413" y="176337"/>
                </a:lnTo>
                <a:lnTo>
                  <a:pt x="714566" y="176337"/>
                </a:lnTo>
                <a:lnTo>
                  <a:pt x="714566" y="177489"/>
                </a:lnTo>
                <a:lnTo>
                  <a:pt x="714566" y="177489"/>
                </a:lnTo>
                <a:lnTo>
                  <a:pt x="715718" y="177489"/>
                </a:lnTo>
                <a:lnTo>
                  <a:pt x="716871" y="178641"/>
                </a:lnTo>
                <a:lnTo>
                  <a:pt x="716871" y="178641"/>
                </a:lnTo>
                <a:lnTo>
                  <a:pt x="716871" y="172879"/>
                </a:lnTo>
                <a:lnTo>
                  <a:pt x="716871" y="171727"/>
                </a:lnTo>
                <a:lnTo>
                  <a:pt x="715718" y="170574"/>
                </a:lnTo>
                <a:lnTo>
                  <a:pt x="714566" y="169421"/>
                </a:lnTo>
                <a:lnTo>
                  <a:pt x="713413" y="169421"/>
                </a:lnTo>
                <a:lnTo>
                  <a:pt x="712261" y="169421"/>
                </a:lnTo>
                <a:lnTo>
                  <a:pt x="712261" y="170574"/>
                </a:lnTo>
                <a:lnTo>
                  <a:pt x="713413" y="175184"/>
                </a:lnTo>
                <a:lnTo>
                  <a:pt x="713413" y="175184"/>
                </a:lnTo>
                <a:close/>
                <a:moveTo>
                  <a:pt x="716871" y="169421"/>
                </a:moveTo>
                <a:lnTo>
                  <a:pt x="716871" y="169421"/>
                </a:lnTo>
                <a:lnTo>
                  <a:pt x="716871" y="169421"/>
                </a:lnTo>
                <a:lnTo>
                  <a:pt x="715718" y="167116"/>
                </a:lnTo>
                <a:lnTo>
                  <a:pt x="715718" y="167116"/>
                </a:lnTo>
                <a:lnTo>
                  <a:pt x="715718" y="167116"/>
                </a:lnTo>
                <a:lnTo>
                  <a:pt x="715718" y="167116"/>
                </a:lnTo>
                <a:lnTo>
                  <a:pt x="715718" y="167116"/>
                </a:lnTo>
                <a:lnTo>
                  <a:pt x="715718" y="167116"/>
                </a:lnTo>
                <a:lnTo>
                  <a:pt x="715718" y="168269"/>
                </a:lnTo>
                <a:lnTo>
                  <a:pt x="715718" y="169421"/>
                </a:lnTo>
                <a:lnTo>
                  <a:pt x="715718" y="169421"/>
                </a:lnTo>
                <a:lnTo>
                  <a:pt x="715718" y="169421"/>
                </a:lnTo>
                <a:lnTo>
                  <a:pt x="715718" y="168269"/>
                </a:lnTo>
                <a:lnTo>
                  <a:pt x="715718" y="165964"/>
                </a:lnTo>
                <a:lnTo>
                  <a:pt x="715718" y="163659"/>
                </a:lnTo>
                <a:lnTo>
                  <a:pt x="715718" y="162506"/>
                </a:lnTo>
                <a:lnTo>
                  <a:pt x="714566" y="162506"/>
                </a:lnTo>
                <a:lnTo>
                  <a:pt x="713413" y="163659"/>
                </a:lnTo>
                <a:lnTo>
                  <a:pt x="713413" y="164811"/>
                </a:lnTo>
                <a:lnTo>
                  <a:pt x="713413" y="165964"/>
                </a:lnTo>
                <a:lnTo>
                  <a:pt x="712261" y="167116"/>
                </a:lnTo>
                <a:lnTo>
                  <a:pt x="712261" y="168269"/>
                </a:lnTo>
                <a:lnTo>
                  <a:pt x="712261" y="168269"/>
                </a:lnTo>
                <a:lnTo>
                  <a:pt x="712261" y="168269"/>
                </a:lnTo>
                <a:lnTo>
                  <a:pt x="716871" y="169421"/>
                </a:lnTo>
                <a:lnTo>
                  <a:pt x="716871" y="169421"/>
                </a:lnTo>
                <a:close/>
                <a:moveTo>
                  <a:pt x="618906" y="382638"/>
                </a:moveTo>
                <a:lnTo>
                  <a:pt x="616601" y="380333"/>
                </a:lnTo>
                <a:lnTo>
                  <a:pt x="615448" y="380333"/>
                </a:lnTo>
                <a:lnTo>
                  <a:pt x="615448" y="380333"/>
                </a:lnTo>
                <a:lnTo>
                  <a:pt x="615448" y="380333"/>
                </a:lnTo>
                <a:lnTo>
                  <a:pt x="614296" y="380333"/>
                </a:lnTo>
                <a:lnTo>
                  <a:pt x="614296" y="380333"/>
                </a:lnTo>
                <a:lnTo>
                  <a:pt x="614296" y="380333"/>
                </a:lnTo>
                <a:lnTo>
                  <a:pt x="614296" y="380333"/>
                </a:lnTo>
                <a:lnTo>
                  <a:pt x="614296" y="380333"/>
                </a:lnTo>
                <a:lnTo>
                  <a:pt x="616601" y="380333"/>
                </a:lnTo>
                <a:lnTo>
                  <a:pt x="616601" y="379181"/>
                </a:lnTo>
                <a:lnTo>
                  <a:pt x="613143" y="375723"/>
                </a:lnTo>
                <a:lnTo>
                  <a:pt x="610838" y="374571"/>
                </a:lnTo>
                <a:lnTo>
                  <a:pt x="609686" y="373418"/>
                </a:lnTo>
                <a:lnTo>
                  <a:pt x="609686" y="372266"/>
                </a:lnTo>
                <a:lnTo>
                  <a:pt x="609686" y="372266"/>
                </a:lnTo>
                <a:lnTo>
                  <a:pt x="609686" y="373418"/>
                </a:lnTo>
                <a:lnTo>
                  <a:pt x="609686" y="373418"/>
                </a:lnTo>
                <a:lnTo>
                  <a:pt x="608533" y="372266"/>
                </a:lnTo>
                <a:lnTo>
                  <a:pt x="607381" y="374571"/>
                </a:lnTo>
                <a:lnTo>
                  <a:pt x="607381" y="379181"/>
                </a:lnTo>
                <a:lnTo>
                  <a:pt x="607381" y="380333"/>
                </a:lnTo>
                <a:lnTo>
                  <a:pt x="606228" y="381486"/>
                </a:lnTo>
                <a:lnTo>
                  <a:pt x="603923" y="383791"/>
                </a:lnTo>
                <a:lnTo>
                  <a:pt x="602771" y="383791"/>
                </a:lnTo>
                <a:lnTo>
                  <a:pt x="602771" y="383791"/>
                </a:lnTo>
                <a:lnTo>
                  <a:pt x="602771" y="384944"/>
                </a:lnTo>
                <a:lnTo>
                  <a:pt x="602771" y="386096"/>
                </a:lnTo>
                <a:lnTo>
                  <a:pt x="602771" y="387248"/>
                </a:lnTo>
                <a:lnTo>
                  <a:pt x="602771" y="387248"/>
                </a:lnTo>
                <a:lnTo>
                  <a:pt x="603923" y="387248"/>
                </a:lnTo>
                <a:lnTo>
                  <a:pt x="605076" y="387248"/>
                </a:lnTo>
                <a:lnTo>
                  <a:pt x="606228" y="387248"/>
                </a:lnTo>
                <a:lnTo>
                  <a:pt x="607381" y="387248"/>
                </a:lnTo>
                <a:lnTo>
                  <a:pt x="608533" y="388401"/>
                </a:lnTo>
                <a:lnTo>
                  <a:pt x="608533" y="389554"/>
                </a:lnTo>
                <a:lnTo>
                  <a:pt x="608533" y="389554"/>
                </a:lnTo>
                <a:lnTo>
                  <a:pt x="608533" y="389554"/>
                </a:lnTo>
                <a:lnTo>
                  <a:pt x="609686" y="389554"/>
                </a:lnTo>
                <a:lnTo>
                  <a:pt x="610838" y="389554"/>
                </a:lnTo>
                <a:lnTo>
                  <a:pt x="611991" y="388401"/>
                </a:lnTo>
                <a:lnTo>
                  <a:pt x="611991" y="388401"/>
                </a:lnTo>
                <a:lnTo>
                  <a:pt x="611991" y="388401"/>
                </a:lnTo>
                <a:lnTo>
                  <a:pt x="611991" y="388401"/>
                </a:lnTo>
                <a:lnTo>
                  <a:pt x="613143" y="388401"/>
                </a:lnTo>
                <a:lnTo>
                  <a:pt x="613143" y="388401"/>
                </a:lnTo>
                <a:lnTo>
                  <a:pt x="614296" y="388401"/>
                </a:lnTo>
                <a:lnTo>
                  <a:pt x="615448" y="387248"/>
                </a:lnTo>
                <a:lnTo>
                  <a:pt x="616601" y="387248"/>
                </a:lnTo>
                <a:lnTo>
                  <a:pt x="617754" y="387248"/>
                </a:lnTo>
                <a:lnTo>
                  <a:pt x="620059" y="387248"/>
                </a:lnTo>
                <a:lnTo>
                  <a:pt x="621211" y="387248"/>
                </a:lnTo>
                <a:lnTo>
                  <a:pt x="622364" y="388401"/>
                </a:lnTo>
                <a:lnTo>
                  <a:pt x="623516" y="389554"/>
                </a:lnTo>
                <a:lnTo>
                  <a:pt x="624669" y="390706"/>
                </a:lnTo>
                <a:lnTo>
                  <a:pt x="628126" y="391859"/>
                </a:lnTo>
                <a:lnTo>
                  <a:pt x="629279" y="393011"/>
                </a:lnTo>
                <a:lnTo>
                  <a:pt x="630431" y="393011"/>
                </a:lnTo>
                <a:lnTo>
                  <a:pt x="631584" y="393011"/>
                </a:lnTo>
                <a:lnTo>
                  <a:pt x="635041" y="394164"/>
                </a:lnTo>
                <a:lnTo>
                  <a:pt x="635041" y="393011"/>
                </a:lnTo>
                <a:lnTo>
                  <a:pt x="633889" y="391859"/>
                </a:lnTo>
                <a:lnTo>
                  <a:pt x="633889" y="390706"/>
                </a:lnTo>
                <a:lnTo>
                  <a:pt x="635041" y="389554"/>
                </a:lnTo>
                <a:lnTo>
                  <a:pt x="636194" y="389554"/>
                </a:lnTo>
                <a:lnTo>
                  <a:pt x="637347" y="390706"/>
                </a:lnTo>
                <a:lnTo>
                  <a:pt x="638499" y="390706"/>
                </a:lnTo>
                <a:lnTo>
                  <a:pt x="638499" y="389554"/>
                </a:lnTo>
                <a:lnTo>
                  <a:pt x="632736" y="387248"/>
                </a:lnTo>
                <a:lnTo>
                  <a:pt x="629279" y="382638"/>
                </a:lnTo>
                <a:lnTo>
                  <a:pt x="626974" y="381486"/>
                </a:lnTo>
                <a:lnTo>
                  <a:pt x="625821" y="381486"/>
                </a:lnTo>
                <a:lnTo>
                  <a:pt x="625821" y="382638"/>
                </a:lnTo>
                <a:lnTo>
                  <a:pt x="625821" y="383791"/>
                </a:lnTo>
                <a:lnTo>
                  <a:pt x="625821" y="383791"/>
                </a:lnTo>
                <a:lnTo>
                  <a:pt x="624669" y="383791"/>
                </a:lnTo>
                <a:lnTo>
                  <a:pt x="623516" y="383791"/>
                </a:lnTo>
                <a:lnTo>
                  <a:pt x="622364" y="382638"/>
                </a:lnTo>
                <a:lnTo>
                  <a:pt x="618906" y="382638"/>
                </a:lnTo>
                <a:close/>
                <a:moveTo>
                  <a:pt x="645414" y="505959"/>
                </a:moveTo>
                <a:lnTo>
                  <a:pt x="645414" y="505959"/>
                </a:lnTo>
                <a:lnTo>
                  <a:pt x="647719" y="504806"/>
                </a:lnTo>
                <a:lnTo>
                  <a:pt x="650024" y="504806"/>
                </a:lnTo>
                <a:lnTo>
                  <a:pt x="651177" y="504806"/>
                </a:lnTo>
                <a:lnTo>
                  <a:pt x="653482" y="505959"/>
                </a:lnTo>
                <a:lnTo>
                  <a:pt x="653482" y="505959"/>
                </a:lnTo>
                <a:lnTo>
                  <a:pt x="654634" y="508264"/>
                </a:lnTo>
                <a:lnTo>
                  <a:pt x="654634" y="508264"/>
                </a:lnTo>
                <a:lnTo>
                  <a:pt x="654634" y="508264"/>
                </a:lnTo>
                <a:lnTo>
                  <a:pt x="658092" y="507111"/>
                </a:lnTo>
                <a:lnTo>
                  <a:pt x="662702" y="507111"/>
                </a:lnTo>
                <a:lnTo>
                  <a:pt x="663855" y="507111"/>
                </a:lnTo>
                <a:lnTo>
                  <a:pt x="665007" y="507111"/>
                </a:lnTo>
                <a:lnTo>
                  <a:pt x="666160" y="505959"/>
                </a:lnTo>
                <a:lnTo>
                  <a:pt x="667312" y="504806"/>
                </a:lnTo>
                <a:lnTo>
                  <a:pt x="670770" y="503654"/>
                </a:lnTo>
                <a:lnTo>
                  <a:pt x="671922" y="502501"/>
                </a:lnTo>
                <a:lnTo>
                  <a:pt x="673075" y="503654"/>
                </a:lnTo>
                <a:lnTo>
                  <a:pt x="674227" y="504806"/>
                </a:lnTo>
                <a:lnTo>
                  <a:pt x="675380" y="505959"/>
                </a:lnTo>
                <a:lnTo>
                  <a:pt x="675380" y="505959"/>
                </a:lnTo>
                <a:lnTo>
                  <a:pt x="677685" y="505959"/>
                </a:lnTo>
                <a:lnTo>
                  <a:pt x="677685" y="505959"/>
                </a:lnTo>
                <a:lnTo>
                  <a:pt x="678837" y="505959"/>
                </a:lnTo>
                <a:lnTo>
                  <a:pt x="678837" y="505959"/>
                </a:lnTo>
                <a:lnTo>
                  <a:pt x="678837" y="505959"/>
                </a:lnTo>
                <a:lnTo>
                  <a:pt x="679990" y="505959"/>
                </a:lnTo>
                <a:lnTo>
                  <a:pt x="679990" y="505959"/>
                </a:lnTo>
                <a:lnTo>
                  <a:pt x="683448" y="505959"/>
                </a:lnTo>
                <a:lnTo>
                  <a:pt x="684600" y="505959"/>
                </a:lnTo>
                <a:lnTo>
                  <a:pt x="685752" y="505959"/>
                </a:lnTo>
                <a:lnTo>
                  <a:pt x="686905" y="505959"/>
                </a:lnTo>
                <a:lnTo>
                  <a:pt x="686905" y="507111"/>
                </a:lnTo>
                <a:lnTo>
                  <a:pt x="686905" y="509416"/>
                </a:lnTo>
                <a:lnTo>
                  <a:pt x="686905" y="511721"/>
                </a:lnTo>
                <a:lnTo>
                  <a:pt x="686905" y="512874"/>
                </a:lnTo>
                <a:lnTo>
                  <a:pt x="688058" y="514026"/>
                </a:lnTo>
                <a:lnTo>
                  <a:pt x="688058" y="515179"/>
                </a:lnTo>
                <a:lnTo>
                  <a:pt x="688058" y="516331"/>
                </a:lnTo>
                <a:lnTo>
                  <a:pt x="688058" y="517484"/>
                </a:lnTo>
                <a:lnTo>
                  <a:pt x="688058" y="518636"/>
                </a:lnTo>
                <a:lnTo>
                  <a:pt x="688058" y="520941"/>
                </a:lnTo>
                <a:lnTo>
                  <a:pt x="689210" y="524399"/>
                </a:lnTo>
                <a:lnTo>
                  <a:pt x="691515" y="525552"/>
                </a:lnTo>
                <a:lnTo>
                  <a:pt x="693820" y="526704"/>
                </a:lnTo>
                <a:lnTo>
                  <a:pt x="696125" y="527857"/>
                </a:lnTo>
                <a:lnTo>
                  <a:pt x="697278" y="530162"/>
                </a:lnTo>
                <a:lnTo>
                  <a:pt x="696125" y="532467"/>
                </a:lnTo>
                <a:lnTo>
                  <a:pt x="694973" y="534772"/>
                </a:lnTo>
                <a:lnTo>
                  <a:pt x="693820" y="537077"/>
                </a:lnTo>
                <a:lnTo>
                  <a:pt x="693820" y="540535"/>
                </a:lnTo>
                <a:lnTo>
                  <a:pt x="694973" y="542839"/>
                </a:lnTo>
                <a:lnTo>
                  <a:pt x="699583" y="549755"/>
                </a:lnTo>
                <a:lnTo>
                  <a:pt x="700735" y="550907"/>
                </a:lnTo>
                <a:lnTo>
                  <a:pt x="705345" y="550907"/>
                </a:lnTo>
                <a:lnTo>
                  <a:pt x="706498" y="550907"/>
                </a:lnTo>
                <a:lnTo>
                  <a:pt x="720328" y="555517"/>
                </a:lnTo>
                <a:lnTo>
                  <a:pt x="723786" y="558975"/>
                </a:lnTo>
                <a:lnTo>
                  <a:pt x="724938" y="558975"/>
                </a:lnTo>
                <a:lnTo>
                  <a:pt x="728396" y="558975"/>
                </a:lnTo>
                <a:lnTo>
                  <a:pt x="729549" y="558975"/>
                </a:lnTo>
                <a:lnTo>
                  <a:pt x="730701" y="560127"/>
                </a:lnTo>
                <a:lnTo>
                  <a:pt x="731853" y="561280"/>
                </a:lnTo>
                <a:lnTo>
                  <a:pt x="731853" y="562432"/>
                </a:lnTo>
                <a:lnTo>
                  <a:pt x="733006" y="563585"/>
                </a:lnTo>
                <a:lnTo>
                  <a:pt x="734159" y="563585"/>
                </a:lnTo>
                <a:lnTo>
                  <a:pt x="734159" y="564737"/>
                </a:lnTo>
                <a:lnTo>
                  <a:pt x="734159" y="565890"/>
                </a:lnTo>
                <a:lnTo>
                  <a:pt x="735311" y="567042"/>
                </a:lnTo>
                <a:lnTo>
                  <a:pt x="736463" y="568195"/>
                </a:lnTo>
                <a:lnTo>
                  <a:pt x="737616" y="567042"/>
                </a:lnTo>
                <a:lnTo>
                  <a:pt x="737616" y="567042"/>
                </a:lnTo>
                <a:lnTo>
                  <a:pt x="738769" y="567042"/>
                </a:lnTo>
                <a:lnTo>
                  <a:pt x="738769" y="565890"/>
                </a:lnTo>
                <a:lnTo>
                  <a:pt x="741074" y="565890"/>
                </a:lnTo>
                <a:lnTo>
                  <a:pt x="744531" y="567042"/>
                </a:lnTo>
                <a:lnTo>
                  <a:pt x="744531" y="567042"/>
                </a:lnTo>
                <a:lnTo>
                  <a:pt x="744531" y="567042"/>
                </a:lnTo>
                <a:lnTo>
                  <a:pt x="744531" y="567042"/>
                </a:lnTo>
                <a:lnTo>
                  <a:pt x="745684" y="565890"/>
                </a:lnTo>
                <a:lnTo>
                  <a:pt x="745684" y="565890"/>
                </a:lnTo>
                <a:lnTo>
                  <a:pt x="745684" y="565890"/>
                </a:lnTo>
                <a:lnTo>
                  <a:pt x="745684" y="565890"/>
                </a:lnTo>
                <a:lnTo>
                  <a:pt x="746836" y="565890"/>
                </a:lnTo>
                <a:lnTo>
                  <a:pt x="746836" y="565890"/>
                </a:lnTo>
                <a:lnTo>
                  <a:pt x="746836" y="565890"/>
                </a:lnTo>
                <a:lnTo>
                  <a:pt x="746836" y="565890"/>
                </a:lnTo>
                <a:lnTo>
                  <a:pt x="746836" y="565890"/>
                </a:lnTo>
                <a:lnTo>
                  <a:pt x="746836" y="565890"/>
                </a:lnTo>
                <a:lnTo>
                  <a:pt x="745684" y="564737"/>
                </a:lnTo>
                <a:lnTo>
                  <a:pt x="745684" y="563585"/>
                </a:lnTo>
                <a:lnTo>
                  <a:pt x="745684" y="562432"/>
                </a:lnTo>
                <a:lnTo>
                  <a:pt x="745684" y="561280"/>
                </a:lnTo>
                <a:lnTo>
                  <a:pt x="744531" y="561280"/>
                </a:lnTo>
                <a:lnTo>
                  <a:pt x="743379" y="561280"/>
                </a:lnTo>
                <a:lnTo>
                  <a:pt x="743379" y="561280"/>
                </a:lnTo>
                <a:lnTo>
                  <a:pt x="743379" y="561280"/>
                </a:lnTo>
                <a:lnTo>
                  <a:pt x="742226" y="561280"/>
                </a:lnTo>
                <a:lnTo>
                  <a:pt x="742226" y="561280"/>
                </a:lnTo>
                <a:lnTo>
                  <a:pt x="741074" y="561280"/>
                </a:lnTo>
                <a:lnTo>
                  <a:pt x="739921" y="561280"/>
                </a:lnTo>
                <a:lnTo>
                  <a:pt x="737616" y="560127"/>
                </a:lnTo>
                <a:lnTo>
                  <a:pt x="736463" y="557822"/>
                </a:lnTo>
                <a:lnTo>
                  <a:pt x="736463" y="555517"/>
                </a:lnTo>
                <a:lnTo>
                  <a:pt x="739921" y="545145"/>
                </a:lnTo>
                <a:lnTo>
                  <a:pt x="743379" y="540535"/>
                </a:lnTo>
                <a:lnTo>
                  <a:pt x="744531" y="539382"/>
                </a:lnTo>
                <a:lnTo>
                  <a:pt x="745684" y="539382"/>
                </a:lnTo>
                <a:lnTo>
                  <a:pt x="746836" y="539382"/>
                </a:lnTo>
                <a:lnTo>
                  <a:pt x="749141" y="538229"/>
                </a:lnTo>
                <a:lnTo>
                  <a:pt x="750294" y="538229"/>
                </a:lnTo>
                <a:lnTo>
                  <a:pt x="750294" y="538229"/>
                </a:lnTo>
                <a:lnTo>
                  <a:pt x="750294" y="538229"/>
                </a:lnTo>
                <a:lnTo>
                  <a:pt x="750294" y="538229"/>
                </a:lnTo>
                <a:lnTo>
                  <a:pt x="750294" y="537077"/>
                </a:lnTo>
                <a:lnTo>
                  <a:pt x="749141" y="537077"/>
                </a:lnTo>
                <a:lnTo>
                  <a:pt x="745684" y="537077"/>
                </a:lnTo>
                <a:lnTo>
                  <a:pt x="744531" y="537077"/>
                </a:lnTo>
                <a:lnTo>
                  <a:pt x="739921" y="535924"/>
                </a:lnTo>
                <a:lnTo>
                  <a:pt x="731853" y="534772"/>
                </a:lnTo>
                <a:lnTo>
                  <a:pt x="724938" y="532467"/>
                </a:lnTo>
                <a:lnTo>
                  <a:pt x="723786" y="532467"/>
                </a:lnTo>
                <a:lnTo>
                  <a:pt x="722633" y="533619"/>
                </a:lnTo>
                <a:lnTo>
                  <a:pt x="721481" y="533619"/>
                </a:lnTo>
                <a:lnTo>
                  <a:pt x="720328" y="532467"/>
                </a:lnTo>
                <a:lnTo>
                  <a:pt x="719176" y="531314"/>
                </a:lnTo>
                <a:lnTo>
                  <a:pt x="716871" y="529009"/>
                </a:lnTo>
                <a:lnTo>
                  <a:pt x="714566" y="526704"/>
                </a:lnTo>
                <a:lnTo>
                  <a:pt x="713413" y="524399"/>
                </a:lnTo>
                <a:lnTo>
                  <a:pt x="708803" y="512874"/>
                </a:lnTo>
                <a:lnTo>
                  <a:pt x="706498" y="502501"/>
                </a:lnTo>
                <a:lnTo>
                  <a:pt x="706498" y="500196"/>
                </a:lnTo>
                <a:lnTo>
                  <a:pt x="707650" y="495586"/>
                </a:lnTo>
                <a:lnTo>
                  <a:pt x="707650" y="494434"/>
                </a:lnTo>
                <a:lnTo>
                  <a:pt x="707650" y="493281"/>
                </a:lnTo>
                <a:lnTo>
                  <a:pt x="704193" y="489823"/>
                </a:lnTo>
                <a:lnTo>
                  <a:pt x="704193" y="489823"/>
                </a:lnTo>
                <a:lnTo>
                  <a:pt x="704193" y="488671"/>
                </a:lnTo>
                <a:lnTo>
                  <a:pt x="704193" y="487518"/>
                </a:lnTo>
                <a:lnTo>
                  <a:pt x="704193" y="487518"/>
                </a:lnTo>
                <a:lnTo>
                  <a:pt x="703040" y="487518"/>
                </a:lnTo>
                <a:lnTo>
                  <a:pt x="703040" y="487518"/>
                </a:lnTo>
                <a:lnTo>
                  <a:pt x="703040" y="486366"/>
                </a:lnTo>
                <a:lnTo>
                  <a:pt x="703040" y="485213"/>
                </a:lnTo>
                <a:lnTo>
                  <a:pt x="703040" y="484061"/>
                </a:lnTo>
                <a:lnTo>
                  <a:pt x="703040" y="484061"/>
                </a:lnTo>
                <a:lnTo>
                  <a:pt x="703040" y="484061"/>
                </a:lnTo>
                <a:lnTo>
                  <a:pt x="703040" y="484061"/>
                </a:lnTo>
                <a:lnTo>
                  <a:pt x="703040" y="484061"/>
                </a:lnTo>
                <a:lnTo>
                  <a:pt x="703040" y="482908"/>
                </a:lnTo>
                <a:lnTo>
                  <a:pt x="703040" y="482908"/>
                </a:lnTo>
                <a:lnTo>
                  <a:pt x="703040" y="482908"/>
                </a:lnTo>
                <a:lnTo>
                  <a:pt x="701888" y="482908"/>
                </a:lnTo>
                <a:lnTo>
                  <a:pt x="701888" y="482908"/>
                </a:lnTo>
                <a:lnTo>
                  <a:pt x="701888" y="481756"/>
                </a:lnTo>
                <a:lnTo>
                  <a:pt x="701888" y="479450"/>
                </a:lnTo>
                <a:lnTo>
                  <a:pt x="701888" y="478298"/>
                </a:lnTo>
                <a:lnTo>
                  <a:pt x="703040" y="478298"/>
                </a:lnTo>
                <a:lnTo>
                  <a:pt x="703040" y="477146"/>
                </a:lnTo>
                <a:lnTo>
                  <a:pt x="703040" y="475993"/>
                </a:lnTo>
                <a:lnTo>
                  <a:pt x="703040" y="475993"/>
                </a:lnTo>
                <a:lnTo>
                  <a:pt x="699583" y="473688"/>
                </a:lnTo>
                <a:lnTo>
                  <a:pt x="699583" y="473688"/>
                </a:lnTo>
                <a:lnTo>
                  <a:pt x="698430" y="473688"/>
                </a:lnTo>
                <a:lnTo>
                  <a:pt x="697278" y="473688"/>
                </a:lnTo>
                <a:lnTo>
                  <a:pt x="697278" y="473688"/>
                </a:lnTo>
                <a:lnTo>
                  <a:pt x="696125" y="472535"/>
                </a:lnTo>
                <a:lnTo>
                  <a:pt x="696125" y="471383"/>
                </a:lnTo>
                <a:lnTo>
                  <a:pt x="696125" y="470230"/>
                </a:lnTo>
                <a:lnTo>
                  <a:pt x="694973" y="470230"/>
                </a:lnTo>
                <a:lnTo>
                  <a:pt x="694973" y="470230"/>
                </a:lnTo>
                <a:lnTo>
                  <a:pt x="693820" y="470230"/>
                </a:lnTo>
                <a:lnTo>
                  <a:pt x="691515" y="472535"/>
                </a:lnTo>
                <a:lnTo>
                  <a:pt x="690362" y="472535"/>
                </a:lnTo>
                <a:lnTo>
                  <a:pt x="684600" y="472535"/>
                </a:lnTo>
                <a:lnTo>
                  <a:pt x="683448" y="472535"/>
                </a:lnTo>
                <a:lnTo>
                  <a:pt x="684600" y="472535"/>
                </a:lnTo>
                <a:lnTo>
                  <a:pt x="685752" y="473688"/>
                </a:lnTo>
                <a:lnTo>
                  <a:pt x="685752" y="474840"/>
                </a:lnTo>
                <a:lnTo>
                  <a:pt x="685752" y="475993"/>
                </a:lnTo>
                <a:lnTo>
                  <a:pt x="685752" y="475993"/>
                </a:lnTo>
                <a:lnTo>
                  <a:pt x="685752" y="477146"/>
                </a:lnTo>
                <a:lnTo>
                  <a:pt x="685752" y="478298"/>
                </a:lnTo>
                <a:lnTo>
                  <a:pt x="686905" y="480603"/>
                </a:lnTo>
                <a:lnTo>
                  <a:pt x="686905" y="480603"/>
                </a:lnTo>
                <a:lnTo>
                  <a:pt x="686905" y="482908"/>
                </a:lnTo>
                <a:lnTo>
                  <a:pt x="686905" y="484061"/>
                </a:lnTo>
                <a:lnTo>
                  <a:pt x="688058" y="485213"/>
                </a:lnTo>
                <a:lnTo>
                  <a:pt x="690362" y="487518"/>
                </a:lnTo>
                <a:lnTo>
                  <a:pt x="691515" y="488671"/>
                </a:lnTo>
                <a:lnTo>
                  <a:pt x="691515" y="489823"/>
                </a:lnTo>
                <a:lnTo>
                  <a:pt x="689210" y="489823"/>
                </a:lnTo>
                <a:lnTo>
                  <a:pt x="689210" y="489823"/>
                </a:lnTo>
                <a:lnTo>
                  <a:pt x="689210" y="489823"/>
                </a:lnTo>
                <a:lnTo>
                  <a:pt x="689210" y="488671"/>
                </a:lnTo>
                <a:lnTo>
                  <a:pt x="689210" y="488671"/>
                </a:lnTo>
                <a:lnTo>
                  <a:pt x="688058" y="488671"/>
                </a:lnTo>
                <a:lnTo>
                  <a:pt x="686905" y="488671"/>
                </a:lnTo>
                <a:lnTo>
                  <a:pt x="685752" y="488671"/>
                </a:lnTo>
                <a:lnTo>
                  <a:pt x="684600" y="488671"/>
                </a:lnTo>
                <a:lnTo>
                  <a:pt x="683448" y="487518"/>
                </a:lnTo>
                <a:lnTo>
                  <a:pt x="682295" y="486366"/>
                </a:lnTo>
                <a:lnTo>
                  <a:pt x="681142" y="485213"/>
                </a:lnTo>
                <a:lnTo>
                  <a:pt x="681142" y="484061"/>
                </a:lnTo>
                <a:lnTo>
                  <a:pt x="683448" y="481756"/>
                </a:lnTo>
                <a:lnTo>
                  <a:pt x="684600" y="480603"/>
                </a:lnTo>
                <a:lnTo>
                  <a:pt x="682295" y="480603"/>
                </a:lnTo>
                <a:lnTo>
                  <a:pt x="681142" y="479450"/>
                </a:lnTo>
                <a:lnTo>
                  <a:pt x="679990" y="478298"/>
                </a:lnTo>
                <a:lnTo>
                  <a:pt x="679990" y="477146"/>
                </a:lnTo>
                <a:lnTo>
                  <a:pt x="679990" y="475993"/>
                </a:lnTo>
                <a:lnTo>
                  <a:pt x="679990" y="474840"/>
                </a:lnTo>
                <a:lnTo>
                  <a:pt x="678837" y="473688"/>
                </a:lnTo>
                <a:lnTo>
                  <a:pt x="676532" y="473688"/>
                </a:lnTo>
                <a:lnTo>
                  <a:pt x="675380" y="474840"/>
                </a:lnTo>
                <a:lnTo>
                  <a:pt x="675380" y="474840"/>
                </a:lnTo>
                <a:lnTo>
                  <a:pt x="674227" y="474840"/>
                </a:lnTo>
                <a:lnTo>
                  <a:pt x="673075" y="474840"/>
                </a:lnTo>
                <a:lnTo>
                  <a:pt x="669617" y="474840"/>
                </a:lnTo>
                <a:lnTo>
                  <a:pt x="668465" y="474840"/>
                </a:lnTo>
                <a:lnTo>
                  <a:pt x="666160" y="477146"/>
                </a:lnTo>
                <a:lnTo>
                  <a:pt x="666160" y="477146"/>
                </a:lnTo>
                <a:lnTo>
                  <a:pt x="665007" y="477146"/>
                </a:lnTo>
                <a:lnTo>
                  <a:pt x="665007" y="477146"/>
                </a:lnTo>
                <a:lnTo>
                  <a:pt x="665007" y="477146"/>
                </a:lnTo>
                <a:lnTo>
                  <a:pt x="665007" y="478298"/>
                </a:lnTo>
                <a:lnTo>
                  <a:pt x="665007" y="478298"/>
                </a:lnTo>
                <a:lnTo>
                  <a:pt x="663855" y="478298"/>
                </a:lnTo>
                <a:lnTo>
                  <a:pt x="662702" y="478298"/>
                </a:lnTo>
                <a:lnTo>
                  <a:pt x="661549" y="478298"/>
                </a:lnTo>
                <a:lnTo>
                  <a:pt x="661549" y="479450"/>
                </a:lnTo>
                <a:lnTo>
                  <a:pt x="661549" y="480603"/>
                </a:lnTo>
                <a:lnTo>
                  <a:pt x="661549" y="480603"/>
                </a:lnTo>
                <a:lnTo>
                  <a:pt x="661549" y="480603"/>
                </a:lnTo>
                <a:lnTo>
                  <a:pt x="661549" y="480603"/>
                </a:lnTo>
                <a:lnTo>
                  <a:pt x="662702" y="481756"/>
                </a:lnTo>
                <a:lnTo>
                  <a:pt x="665007" y="482908"/>
                </a:lnTo>
                <a:lnTo>
                  <a:pt x="665007" y="485213"/>
                </a:lnTo>
                <a:lnTo>
                  <a:pt x="663855" y="487518"/>
                </a:lnTo>
                <a:lnTo>
                  <a:pt x="659244" y="490976"/>
                </a:lnTo>
                <a:lnTo>
                  <a:pt x="652329" y="493281"/>
                </a:lnTo>
                <a:lnTo>
                  <a:pt x="650024" y="494434"/>
                </a:lnTo>
                <a:lnTo>
                  <a:pt x="648872" y="496738"/>
                </a:lnTo>
                <a:lnTo>
                  <a:pt x="647719" y="499044"/>
                </a:lnTo>
                <a:lnTo>
                  <a:pt x="647719" y="501348"/>
                </a:lnTo>
                <a:lnTo>
                  <a:pt x="645414" y="505959"/>
                </a:lnTo>
                <a:close/>
                <a:moveTo>
                  <a:pt x="624669" y="311182"/>
                </a:moveTo>
                <a:lnTo>
                  <a:pt x="624669" y="311182"/>
                </a:lnTo>
                <a:lnTo>
                  <a:pt x="624669" y="313487"/>
                </a:lnTo>
                <a:lnTo>
                  <a:pt x="624669" y="314640"/>
                </a:lnTo>
                <a:lnTo>
                  <a:pt x="624669" y="314640"/>
                </a:lnTo>
                <a:lnTo>
                  <a:pt x="624669" y="314640"/>
                </a:lnTo>
                <a:lnTo>
                  <a:pt x="624669" y="314640"/>
                </a:lnTo>
                <a:lnTo>
                  <a:pt x="624669" y="314640"/>
                </a:lnTo>
                <a:lnTo>
                  <a:pt x="624669" y="314640"/>
                </a:lnTo>
                <a:lnTo>
                  <a:pt x="624669" y="314640"/>
                </a:lnTo>
                <a:lnTo>
                  <a:pt x="624669" y="314640"/>
                </a:lnTo>
                <a:lnTo>
                  <a:pt x="624669" y="311182"/>
                </a:lnTo>
                <a:lnTo>
                  <a:pt x="625821" y="310030"/>
                </a:lnTo>
                <a:lnTo>
                  <a:pt x="624669" y="310030"/>
                </a:lnTo>
                <a:lnTo>
                  <a:pt x="623516" y="310030"/>
                </a:lnTo>
                <a:lnTo>
                  <a:pt x="622364" y="310030"/>
                </a:lnTo>
                <a:lnTo>
                  <a:pt x="622364" y="310030"/>
                </a:lnTo>
                <a:lnTo>
                  <a:pt x="624669" y="311182"/>
                </a:lnTo>
                <a:lnTo>
                  <a:pt x="624669" y="311182"/>
                </a:lnTo>
                <a:close/>
                <a:moveTo>
                  <a:pt x="874766" y="482908"/>
                </a:moveTo>
                <a:lnTo>
                  <a:pt x="875919" y="481756"/>
                </a:lnTo>
                <a:lnTo>
                  <a:pt x="874766" y="481756"/>
                </a:lnTo>
                <a:lnTo>
                  <a:pt x="872462" y="481756"/>
                </a:lnTo>
                <a:lnTo>
                  <a:pt x="870156" y="481756"/>
                </a:lnTo>
                <a:lnTo>
                  <a:pt x="869004" y="482908"/>
                </a:lnTo>
                <a:lnTo>
                  <a:pt x="872462" y="482908"/>
                </a:lnTo>
                <a:lnTo>
                  <a:pt x="874766" y="482908"/>
                </a:lnTo>
                <a:close/>
                <a:moveTo>
                  <a:pt x="678837" y="183252"/>
                </a:moveTo>
                <a:lnTo>
                  <a:pt x="678837" y="183252"/>
                </a:lnTo>
                <a:lnTo>
                  <a:pt x="681142" y="184404"/>
                </a:lnTo>
                <a:lnTo>
                  <a:pt x="681142" y="185557"/>
                </a:lnTo>
                <a:lnTo>
                  <a:pt x="681142" y="185557"/>
                </a:lnTo>
                <a:lnTo>
                  <a:pt x="679990" y="186709"/>
                </a:lnTo>
                <a:lnTo>
                  <a:pt x="679990" y="187862"/>
                </a:lnTo>
                <a:lnTo>
                  <a:pt x="678837" y="189014"/>
                </a:lnTo>
                <a:lnTo>
                  <a:pt x="678837" y="190167"/>
                </a:lnTo>
                <a:lnTo>
                  <a:pt x="678837" y="191319"/>
                </a:lnTo>
                <a:lnTo>
                  <a:pt x="678837" y="192472"/>
                </a:lnTo>
                <a:lnTo>
                  <a:pt x="678837" y="193624"/>
                </a:lnTo>
                <a:lnTo>
                  <a:pt x="678837" y="193624"/>
                </a:lnTo>
                <a:lnTo>
                  <a:pt x="679990" y="193624"/>
                </a:lnTo>
                <a:lnTo>
                  <a:pt x="681142" y="193624"/>
                </a:lnTo>
                <a:lnTo>
                  <a:pt x="682295" y="193624"/>
                </a:lnTo>
                <a:lnTo>
                  <a:pt x="683448" y="193624"/>
                </a:lnTo>
                <a:lnTo>
                  <a:pt x="683448" y="193624"/>
                </a:lnTo>
                <a:lnTo>
                  <a:pt x="683448" y="193624"/>
                </a:lnTo>
                <a:lnTo>
                  <a:pt x="683448" y="193624"/>
                </a:lnTo>
                <a:lnTo>
                  <a:pt x="683448" y="193624"/>
                </a:lnTo>
                <a:lnTo>
                  <a:pt x="683448" y="193624"/>
                </a:lnTo>
                <a:lnTo>
                  <a:pt x="683448" y="193624"/>
                </a:lnTo>
                <a:lnTo>
                  <a:pt x="683448" y="193624"/>
                </a:lnTo>
                <a:lnTo>
                  <a:pt x="683448" y="193624"/>
                </a:lnTo>
                <a:lnTo>
                  <a:pt x="686905" y="192472"/>
                </a:lnTo>
                <a:lnTo>
                  <a:pt x="686905" y="192472"/>
                </a:lnTo>
                <a:lnTo>
                  <a:pt x="686905" y="192472"/>
                </a:lnTo>
                <a:lnTo>
                  <a:pt x="688058" y="192472"/>
                </a:lnTo>
                <a:lnTo>
                  <a:pt x="689210" y="192472"/>
                </a:lnTo>
                <a:lnTo>
                  <a:pt x="690362" y="187862"/>
                </a:lnTo>
                <a:lnTo>
                  <a:pt x="690362" y="187862"/>
                </a:lnTo>
                <a:lnTo>
                  <a:pt x="690362" y="187862"/>
                </a:lnTo>
                <a:lnTo>
                  <a:pt x="690362" y="187862"/>
                </a:lnTo>
                <a:lnTo>
                  <a:pt x="690362" y="186709"/>
                </a:lnTo>
                <a:lnTo>
                  <a:pt x="689210" y="186709"/>
                </a:lnTo>
                <a:lnTo>
                  <a:pt x="686905" y="186709"/>
                </a:lnTo>
                <a:lnTo>
                  <a:pt x="685752" y="186709"/>
                </a:lnTo>
                <a:lnTo>
                  <a:pt x="685752" y="186709"/>
                </a:lnTo>
                <a:lnTo>
                  <a:pt x="685752" y="186709"/>
                </a:lnTo>
                <a:lnTo>
                  <a:pt x="685752" y="186709"/>
                </a:lnTo>
                <a:lnTo>
                  <a:pt x="685752" y="186709"/>
                </a:lnTo>
                <a:lnTo>
                  <a:pt x="685752" y="186709"/>
                </a:lnTo>
                <a:lnTo>
                  <a:pt x="684600" y="186709"/>
                </a:lnTo>
                <a:lnTo>
                  <a:pt x="684600" y="186709"/>
                </a:lnTo>
                <a:lnTo>
                  <a:pt x="683448" y="186709"/>
                </a:lnTo>
                <a:lnTo>
                  <a:pt x="683448" y="185557"/>
                </a:lnTo>
                <a:lnTo>
                  <a:pt x="683448" y="184404"/>
                </a:lnTo>
                <a:lnTo>
                  <a:pt x="683448" y="183252"/>
                </a:lnTo>
                <a:lnTo>
                  <a:pt x="683448" y="183252"/>
                </a:lnTo>
                <a:lnTo>
                  <a:pt x="682295" y="183252"/>
                </a:lnTo>
                <a:lnTo>
                  <a:pt x="682295" y="183252"/>
                </a:lnTo>
                <a:lnTo>
                  <a:pt x="682295" y="183252"/>
                </a:lnTo>
                <a:lnTo>
                  <a:pt x="682295" y="182099"/>
                </a:lnTo>
                <a:lnTo>
                  <a:pt x="681142" y="182099"/>
                </a:lnTo>
                <a:lnTo>
                  <a:pt x="681142" y="183252"/>
                </a:lnTo>
                <a:lnTo>
                  <a:pt x="681142" y="184404"/>
                </a:lnTo>
                <a:lnTo>
                  <a:pt x="678837" y="183252"/>
                </a:lnTo>
                <a:lnTo>
                  <a:pt x="678837" y="183252"/>
                </a:lnTo>
                <a:close/>
                <a:moveTo>
                  <a:pt x="713413" y="198234"/>
                </a:moveTo>
                <a:lnTo>
                  <a:pt x="713413" y="199387"/>
                </a:lnTo>
                <a:lnTo>
                  <a:pt x="714566" y="200540"/>
                </a:lnTo>
                <a:lnTo>
                  <a:pt x="714566" y="200540"/>
                </a:lnTo>
                <a:lnTo>
                  <a:pt x="714566" y="200540"/>
                </a:lnTo>
                <a:lnTo>
                  <a:pt x="714566" y="200540"/>
                </a:lnTo>
                <a:lnTo>
                  <a:pt x="714566" y="199387"/>
                </a:lnTo>
                <a:lnTo>
                  <a:pt x="714566" y="197082"/>
                </a:lnTo>
                <a:lnTo>
                  <a:pt x="714566" y="195929"/>
                </a:lnTo>
                <a:lnTo>
                  <a:pt x="714566" y="194777"/>
                </a:lnTo>
                <a:lnTo>
                  <a:pt x="713413" y="194777"/>
                </a:lnTo>
                <a:lnTo>
                  <a:pt x="712261" y="194777"/>
                </a:lnTo>
                <a:lnTo>
                  <a:pt x="712261" y="195929"/>
                </a:lnTo>
                <a:lnTo>
                  <a:pt x="713413" y="198234"/>
                </a:lnTo>
                <a:lnTo>
                  <a:pt x="713413" y="198234"/>
                </a:lnTo>
                <a:close/>
                <a:moveTo>
                  <a:pt x="1427978" y="163659"/>
                </a:moveTo>
                <a:lnTo>
                  <a:pt x="1427978" y="163659"/>
                </a:lnTo>
                <a:lnTo>
                  <a:pt x="1427978" y="165964"/>
                </a:lnTo>
                <a:lnTo>
                  <a:pt x="1429131" y="167116"/>
                </a:lnTo>
                <a:lnTo>
                  <a:pt x="1429131" y="167116"/>
                </a:lnTo>
                <a:lnTo>
                  <a:pt x="1430284" y="165964"/>
                </a:lnTo>
                <a:lnTo>
                  <a:pt x="1430284" y="165964"/>
                </a:lnTo>
                <a:lnTo>
                  <a:pt x="1431436" y="165964"/>
                </a:lnTo>
                <a:lnTo>
                  <a:pt x="1433741" y="165964"/>
                </a:lnTo>
                <a:lnTo>
                  <a:pt x="1434894" y="165964"/>
                </a:lnTo>
                <a:lnTo>
                  <a:pt x="1434894" y="165964"/>
                </a:lnTo>
                <a:lnTo>
                  <a:pt x="1434894" y="165964"/>
                </a:lnTo>
                <a:lnTo>
                  <a:pt x="1434894" y="164811"/>
                </a:lnTo>
                <a:lnTo>
                  <a:pt x="1434894" y="163659"/>
                </a:lnTo>
                <a:lnTo>
                  <a:pt x="1434894" y="163659"/>
                </a:lnTo>
                <a:lnTo>
                  <a:pt x="1433741" y="162506"/>
                </a:lnTo>
                <a:lnTo>
                  <a:pt x="1432589" y="162506"/>
                </a:lnTo>
                <a:lnTo>
                  <a:pt x="1431436" y="162506"/>
                </a:lnTo>
                <a:lnTo>
                  <a:pt x="1430284" y="162506"/>
                </a:lnTo>
                <a:lnTo>
                  <a:pt x="1427978" y="163659"/>
                </a:lnTo>
                <a:lnTo>
                  <a:pt x="1427978" y="163659"/>
                </a:lnTo>
                <a:close/>
                <a:moveTo>
                  <a:pt x="1327709" y="675380"/>
                </a:moveTo>
                <a:lnTo>
                  <a:pt x="1327709" y="675380"/>
                </a:lnTo>
                <a:lnTo>
                  <a:pt x="1324251" y="677685"/>
                </a:lnTo>
                <a:lnTo>
                  <a:pt x="1323099" y="679990"/>
                </a:lnTo>
                <a:lnTo>
                  <a:pt x="1324251" y="681142"/>
                </a:lnTo>
                <a:lnTo>
                  <a:pt x="1325404" y="681142"/>
                </a:lnTo>
                <a:lnTo>
                  <a:pt x="1328862" y="678838"/>
                </a:lnTo>
                <a:lnTo>
                  <a:pt x="1328862" y="678838"/>
                </a:lnTo>
                <a:lnTo>
                  <a:pt x="1328862" y="678838"/>
                </a:lnTo>
                <a:lnTo>
                  <a:pt x="1328862" y="678838"/>
                </a:lnTo>
                <a:lnTo>
                  <a:pt x="1328862" y="678838"/>
                </a:lnTo>
                <a:lnTo>
                  <a:pt x="1327709" y="675380"/>
                </a:lnTo>
                <a:lnTo>
                  <a:pt x="1327709" y="675380"/>
                </a:lnTo>
                <a:close/>
                <a:moveTo>
                  <a:pt x="1297743" y="812530"/>
                </a:moveTo>
                <a:lnTo>
                  <a:pt x="1297743" y="812530"/>
                </a:lnTo>
                <a:lnTo>
                  <a:pt x="1297743" y="812530"/>
                </a:lnTo>
                <a:lnTo>
                  <a:pt x="1298896" y="813683"/>
                </a:lnTo>
                <a:lnTo>
                  <a:pt x="1298896" y="813683"/>
                </a:lnTo>
                <a:lnTo>
                  <a:pt x="1298896" y="813683"/>
                </a:lnTo>
                <a:lnTo>
                  <a:pt x="1298896" y="813683"/>
                </a:lnTo>
                <a:lnTo>
                  <a:pt x="1298896" y="813683"/>
                </a:lnTo>
                <a:lnTo>
                  <a:pt x="1298896" y="813683"/>
                </a:lnTo>
                <a:lnTo>
                  <a:pt x="1298896" y="813683"/>
                </a:lnTo>
                <a:lnTo>
                  <a:pt x="1298896" y="813683"/>
                </a:lnTo>
                <a:lnTo>
                  <a:pt x="1298896" y="813683"/>
                </a:lnTo>
                <a:lnTo>
                  <a:pt x="1300048" y="813683"/>
                </a:lnTo>
                <a:lnTo>
                  <a:pt x="1301201" y="813683"/>
                </a:lnTo>
                <a:lnTo>
                  <a:pt x="1302353" y="814835"/>
                </a:lnTo>
                <a:lnTo>
                  <a:pt x="1303506" y="814835"/>
                </a:lnTo>
                <a:lnTo>
                  <a:pt x="1305811" y="814835"/>
                </a:lnTo>
                <a:lnTo>
                  <a:pt x="1306963" y="813683"/>
                </a:lnTo>
                <a:lnTo>
                  <a:pt x="1306963" y="812530"/>
                </a:lnTo>
                <a:lnTo>
                  <a:pt x="1305811" y="811378"/>
                </a:lnTo>
                <a:lnTo>
                  <a:pt x="1301201" y="809073"/>
                </a:lnTo>
                <a:lnTo>
                  <a:pt x="1300048" y="807920"/>
                </a:lnTo>
                <a:lnTo>
                  <a:pt x="1294286" y="807920"/>
                </a:lnTo>
                <a:lnTo>
                  <a:pt x="1288523" y="807920"/>
                </a:lnTo>
                <a:lnTo>
                  <a:pt x="1287371" y="807920"/>
                </a:lnTo>
                <a:lnTo>
                  <a:pt x="1286218" y="807920"/>
                </a:lnTo>
                <a:lnTo>
                  <a:pt x="1285065" y="807920"/>
                </a:lnTo>
                <a:lnTo>
                  <a:pt x="1286218" y="809073"/>
                </a:lnTo>
                <a:lnTo>
                  <a:pt x="1285065" y="810225"/>
                </a:lnTo>
                <a:lnTo>
                  <a:pt x="1283913" y="811378"/>
                </a:lnTo>
                <a:lnTo>
                  <a:pt x="1282761" y="812530"/>
                </a:lnTo>
                <a:lnTo>
                  <a:pt x="1282761" y="813683"/>
                </a:lnTo>
                <a:lnTo>
                  <a:pt x="1282761" y="814835"/>
                </a:lnTo>
                <a:lnTo>
                  <a:pt x="1283913" y="814835"/>
                </a:lnTo>
                <a:lnTo>
                  <a:pt x="1286218" y="814835"/>
                </a:lnTo>
                <a:lnTo>
                  <a:pt x="1285065" y="817141"/>
                </a:lnTo>
                <a:lnTo>
                  <a:pt x="1285065" y="817141"/>
                </a:lnTo>
                <a:lnTo>
                  <a:pt x="1286218" y="818293"/>
                </a:lnTo>
                <a:lnTo>
                  <a:pt x="1286218" y="818293"/>
                </a:lnTo>
                <a:lnTo>
                  <a:pt x="1286218" y="818293"/>
                </a:lnTo>
                <a:lnTo>
                  <a:pt x="1286218" y="818293"/>
                </a:lnTo>
                <a:lnTo>
                  <a:pt x="1286218" y="818293"/>
                </a:lnTo>
                <a:lnTo>
                  <a:pt x="1286218" y="818293"/>
                </a:lnTo>
                <a:lnTo>
                  <a:pt x="1286218" y="818293"/>
                </a:lnTo>
                <a:lnTo>
                  <a:pt x="1286218" y="817141"/>
                </a:lnTo>
                <a:lnTo>
                  <a:pt x="1286218" y="817141"/>
                </a:lnTo>
                <a:lnTo>
                  <a:pt x="1286218" y="817141"/>
                </a:lnTo>
                <a:lnTo>
                  <a:pt x="1286218" y="817141"/>
                </a:lnTo>
                <a:lnTo>
                  <a:pt x="1286218" y="817141"/>
                </a:lnTo>
                <a:lnTo>
                  <a:pt x="1286218" y="817141"/>
                </a:lnTo>
                <a:lnTo>
                  <a:pt x="1287371" y="815988"/>
                </a:lnTo>
                <a:lnTo>
                  <a:pt x="1289675" y="818293"/>
                </a:lnTo>
                <a:lnTo>
                  <a:pt x="1290828" y="818293"/>
                </a:lnTo>
                <a:lnTo>
                  <a:pt x="1291981" y="817141"/>
                </a:lnTo>
                <a:lnTo>
                  <a:pt x="1291981" y="817141"/>
                </a:lnTo>
                <a:lnTo>
                  <a:pt x="1291981" y="817141"/>
                </a:lnTo>
                <a:lnTo>
                  <a:pt x="1290828" y="817141"/>
                </a:lnTo>
                <a:lnTo>
                  <a:pt x="1289675" y="817141"/>
                </a:lnTo>
                <a:lnTo>
                  <a:pt x="1288523" y="817141"/>
                </a:lnTo>
                <a:lnTo>
                  <a:pt x="1288523" y="817141"/>
                </a:lnTo>
                <a:lnTo>
                  <a:pt x="1288523" y="815988"/>
                </a:lnTo>
                <a:lnTo>
                  <a:pt x="1288523" y="815988"/>
                </a:lnTo>
                <a:lnTo>
                  <a:pt x="1297743" y="812530"/>
                </a:lnTo>
                <a:close/>
                <a:moveTo>
                  <a:pt x="1232049" y="822903"/>
                </a:moveTo>
                <a:lnTo>
                  <a:pt x="1232049" y="822903"/>
                </a:lnTo>
                <a:lnTo>
                  <a:pt x="1229744" y="821751"/>
                </a:lnTo>
                <a:lnTo>
                  <a:pt x="1227439" y="821751"/>
                </a:lnTo>
                <a:lnTo>
                  <a:pt x="1226287" y="822903"/>
                </a:lnTo>
                <a:lnTo>
                  <a:pt x="1226287" y="824055"/>
                </a:lnTo>
                <a:lnTo>
                  <a:pt x="1227439" y="825208"/>
                </a:lnTo>
                <a:lnTo>
                  <a:pt x="1227439" y="826361"/>
                </a:lnTo>
                <a:lnTo>
                  <a:pt x="1228592" y="826361"/>
                </a:lnTo>
                <a:lnTo>
                  <a:pt x="1229744" y="826361"/>
                </a:lnTo>
                <a:lnTo>
                  <a:pt x="1229744" y="827513"/>
                </a:lnTo>
                <a:lnTo>
                  <a:pt x="1230897" y="827513"/>
                </a:lnTo>
                <a:lnTo>
                  <a:pt x="1232049" y="828666"/>
                </a:lnTo>
                <a:lnTo>
                  <a:pt x="1233202" y="828666"/>
                </a:lnTo>
                <a:lnTo>
                  <a:pt x="1233202" y="827513"/>
                </a:lnTo>
                <a:lnTo>
                  <a:pt x="1233202" y="826361"/>
                </a:lnTo>
                <a:lnTo>
                  <a:pt x="1232049" y="825208"/>
                </a:lnTo>
                <a:lnTo>
                  <a:pt x="1230897" y="824055"/>
                </a:lnTo>
                <a:lnTo>
                  <a:pt x="1232049" y="822903"/>
                </a:lnTo>
                <a:close/>
                <a:moveTo>
                  <a:pt x="877072" y="191319"/>
                </a:moveTo>
                <a:lnTo>
                  <a:pt x="877072" y="191319"/>
                </a:lnTo>
                <a:lnTo>
                  <a:pt x="879377" y="192472"/>
                </a:lnTo>
                <a:lnTo>
                  <a:pt x="880529" y="192472"/>
                </a:lnTo>
                <a:lnTo>
                  <a:pt x="881682" y="192472"/>
                </a:lnTo>
                <a:lnTo>
                  <a:pt x="881682" y="192472"/>
                </a:lnTo>
                <a:lnTo>
                  <a:pt x="881682" y="191319"/>
                </a:lnTo>
                <a:lnTo>
                  <a:pt x="881682" y="191319"/>
                </a:lnTo>
                <a:lnTo>
                  <a:pt x="881682" y="191319"/>
                </a:lnTo>
                <a:lnTo>
                  <a:pt x="882834" y="191319"/>
                </a:lnTo>
                <a:lnTo>
                  <a:pt x="882834" y="191319"/>
                </a:lnTo>
                <a:lnTo>
                  <a:pt x="882834" y="190167"/>
                </a:lnTo>
                <a:lnTo>
                  <a:pt x="882834" y="187862"/>
                </a:lnTo>
                <a:lnTo>
                  <a:pt x="882834" y="186709"/>
                </a:lnTo>
                <a:lnTo>
                  <a:pt x="883987" y="184404"/>
                </a:lnTo>
                <a:lnTo>
                  <a:pt x="882834" y="183252"/>
                </a:lnTo>
                <a:lnTo>
                  <a:pt x="881682" y="183252"/>
                </a:lnTo>
                <a:lnTo>
                  <a:pt x="880529" y="185557"/>
                </a:lnTo>
                <a:lnTo>
                  <a:pt x="880529" y="186709"/>
                </a:lnTo>
                <a:lnTo>
                  <a:pt x="880529" y="187862"/>
                </a:lnTo>
                <a:lnTo>
                  <a:pt x="880529" y="189014"/>
                </a:lnTo>
                <a:lnTo>
                  <a:pt x="879377" y="190167"/>
                </a:lnTo>
                <a:lnTo>
                  <a:pt x="878224" y="191319"/>
                </a:lnTo>
                <a:lnTo>
                  <a:pt x="877072" y="191319"/>
                </a:lnTo>
                <a:lnTo>
                  <a:pt x="877072" y="191319"/>
                </a:lnTo>
                <a:lnTo>
                  <a:pt x="877072" y="191319"/>
                </a:lnTo>
                <a:lnTo>
                  <a:pt x="877072" y="191319"/>
                </a:lnTo>
                <a:close/>
                <a:moveTo>
                  <a:pt x="1248185" y="827513"/>
                </a:moveTo>
                <a:lnTo>
                  <a:pt x="1248185" y="827513"/>
                </a:lnTo>
                <a:lnTo>
                  <a:pt x="1247032" y="827513"/>
                </a:lnTo>
                <a:lnTo>
                  <a:pt x="1245880" y="826361"/>
                </a:lnTo>
                <a:lnTo>
                  <a:pt x="1245880" y="826361"/>
                </a:lnTo>
                <a:lnTo>
                  <a:pt x="1245880" y="826361"/>
                </a:lnTo>
                <a:lnTo>
                  <a:pt x="1243574" y="827513"/>
                </a:lnTo>
                <a:lnTo>
                  <a:pt x="1243574" y="827513"/>
                </a:lnTo>
                <a:lnTo>
                  <a:pt x="1243574" y="827513"/>
                </a:lnTo>
                <a:lnTo>
                  <a:pt x="1243574" y="828666"/>
                </a:lnTo>
                <a:lnTo>
                  <a:pt x="1243574" y="828666"/>
                </a:lnTo>
                <a:lnTo>
                  <a:pt x="1244727" y="828666"/>
                </a:lnTo>
                <a:lnTo>
                  <a:pt x="1245880" y="828666"/>
                </a:lnTo>
                <a:lnTo>
                  <a:pt x="1251642" y="828666"/>
                </a:lnTo>
                <a:lnTo>
                  <a:pt x="1251642" y="828666"/>
                </a:lnTo>
                <a:lnTo>
                  <a:pt x="1251642" y="827513"/>
                </a:lnTo>
                <a:lnTo>
                  <a:pt x="1248185" y="827513"/>
                </a:lnTo>
                <a:lnTo>
                  <a:pt x="1248185" y="827513"/>
                </a:lnTo>
                <a:lnTo>
                  <a:pt x="1248185" y="827513"/>
                </a:lnTo>
                <a:close/>
                <a:moveTo>
                  <a:pt x="1433741" y="154439"/>
                </a:moveTo>
                <a:lnTo>
                  <a:pt x="1433741" y="154439"/>
                </a:lnTo>
                <a:lnTo>
                  <a:pt x="1433741" y="153286"/>
                </a:lnTo>
                <a:lnTo>
                  <a:pt x="1433741" y="153286"/>
                </a:lnTo>
                <a:lnTo>
                  <a:pt x="1432589" y="153286"/>
                </a:lnTo>
                <a:lnTo>
                  <a:pt x="1431436" y="153286"/>
                </a:lnTo>
                <a:lnTo>
                  <a:pt x="1430284" y="153286"/>
                </a:lnTo>
                <a:lnTo>
                  <a:pt x="1429131" y="153286"/>
                </a:lnTo>
                <a:lnTo>
                  <a:pt x="1426826" y="150981"/>
                </a:lnTo>
                <a:lnTo>
                  <a:pt x="1425674" y="149828"/>
                </a:lnTo>
                <a:lnTo>
                  <a:pt x="1419911" y="149828"/>
                </a:lnTo>
                <a:lnTo>
                  <a:pt x="1418758" y="149828"/>
                </a:lnTo>
                <a:lnTo>
                  <a:pt x="1417606" y="148676"/>
                </a:lnTo>
                <a:lnTo>
                  <a:pt x="1416453" y="148676"/>
                </a:lnTo>
                <a:lnTo>
                  <a:pt x="1415301" y="148676"/>
                </a:lnTo>
                <a:lnTo>
                  <a:pt x="1414148" y="148676"/>
                </a:lnTo>
                <a:lnTo>
                  <a:pt x="1412996" y="148676"/>
                </a:lnTo>
                <a:lnTo>
                  <a:pt x="1412996" y="148676"/>
                </a:lnTo>
                <a:lnTo>
                  <a:pt x="1412996" y="149828"/>
                </a:lnTo>
                <a:lnTo>
                  <a:pt x="1412996" y="150981"/>
                </a:lnTo>
                <a:lnTo>
                  <a:pt x="1412996" y="152133"/>
                </a:lnTo>
                <a:lnTo>
                  <a:pt x="1412996" y="153286"/>
                </a:lnTo>
                <a:lnTo>
                  <a:pt x="1414148" y="153286"/>
                </a:lnTo>
                <a:lnTo>
                  <a:pt x="1415301" y="154439"/>
                </a:lnTo>
                <a:lnTo>
                  <a:pt x="1416453" y="154439"/>
                </a:lnTo>
                <a:lnTo>
                  <a:pt x="1417606" y="154439"/>
                </a:lnTo>
                <a:lnTo>
                  <a:pt x="1423368" y="154439"/>
                </a:lnTo>
                <a:lnTo>
                  <a:pt x="1429131" y="156743"/>
                </a:lnTo>
                <a:lnTo>
                  <a:pt x="1431436" y="156743"/>
                </a:lnTo>
                <a:lnTo>
                  <a:pt x="1433741" y="154439"/>
                </a:lnTo>
                <a:close/>
                <a:moveTo>
                  <a:pt x="1431436" y="904732"/>
                </a:moveTo>
                <a:lnTo>
                  <a:pt x="1431436" y="904732"/>
                </a:lnTo>
                <a:lnTo>
                  <a:pt x="1431436" y="904732"/>
                </a:lnTo>
                <a:lnTo>
                  <a:pt x="1433741" y="907037"/>
                </a:lnTo>
                <a:lnTo>
                  <a:pt x="1433741" y="907037"/>
                </a:lnTo>
                <a:lnTo>
                  <a:pt x="1434894" y="907037"/>
                </a:lnTo>
                <a:lnTo>
                  <a:pt x="1436046" y="905885"/>
                </a:lnTo>
                <a:lnTo>
                  <a:pt x="1439504" y="898970"/>
                </a:lnTo>
                <a:lnTo>
                  <a:pt x="1440656" y="896665"/>
                </a:lnTo>
                <a:lnTo>
                  <a:pt x="1441809" y="895512"/>
                </a:lnTo>
                <a:lnTo>
                  <a:pt x="1442962" y="894360"/>
                </a:lnTo>
                <a:lnTo>
                  <a:pt x="1442962" y="894360"/>
                </a:lnTo>
                <a:lnTo>
                  <a:pt x="1442962" y="894360"/>
                </a:lnTo>
                <a:lnTo>
                  <a:pt x="1442962" y="893207"/>
                </a:lnTo>
                <a:lnTo>
                  <a:pt x="1442962" y="893207"/>
                </a:lnTo>
                <a:lnTo>
                  <a:pt x="1441809" y="893207"/>
                </a:lnTo>
                <a:lnTo>
                  <a:pt x="1441809" y="893207"/>
                </a:lnTo>
                <a:lnTo>
                  <a:pt x="1434894" y="893207"/>
                </a:lnTo>
                <a:lnTo>
                  <a:pt x="1433741" y="893207"/>
                </a:lnTo>
                <a:lnTo>
                  <a:pt x="1430284" y="895512"/>
                </a:lnTo>
                <a:lnTo>
                  <a:pt x="1430284" y="895512"/>
                </a:lnTo>
                <a:lnTo>
                  <a:pt x="1430284" y="896665"/>
                </a:lnTo>
                <a:lnTo>
                  <a:pt x="1430284" y="897817"/>
                </a:lnTo>
                <a:lnTo>
                  <a:pt x="1430284" y="900122"/>
                </a:lnTo>
                <a:lnTo>
                  <a:pt x="1430284" y="900122"/>
                </a:lnTo>
                <a:lnTo>
                  <a:pt x="1430284" y="900122"/>
                </a:lnTo>
                <a:lnTo>
                  <a:pt x="1431436" y="900122"/>
                </a:lnTo>
                <a:lnTo>
                  <a:pt x="1432589" y="901275"/>
                </a:lnTo>
                <a:lnTo>
                  <a:pt x="1432589" y="902427"/>
                </a:lnTo>
                <a:lnTo>
                  <a:pt x="1431436" y="904732"/>
                </a:lnTo>
                <a:lnTo>
                  <a:pt x="1431436" y="904732"/>
                </a:lnTo>
                <a:close/>
                <a:moveTo>
                  <a:pt x="1356522" y="614296"/>
                </a:moveTo>
                <a:lnTo>
                  <a:pt x="1357675" y="611991"/>
                </a:lnTo>
                <a:lnTo>
                  <a:pt x="1358827" y="611991"/>
                </a:lnTo>
                <a:lnTo>
                  <a:pt x="1358827" y="610838"/>
                </a:lnTo>
                <a:lnTo>
                  <a:pt x="1358827" y="610838"/>
                </a:lnTo>
                <a:lnTo>
                  <a:pt x="1357675" y="610838"/>
                </a:lnTo>
                <a:lnTo>
                  <a:pt x="1357675" y="610838"/>
                </a:lnTo>
                <a:lnTo>
                  <a:pt x="1357675" y="607381"/>
                </a:lnTo>
                <a:lnTo>
                  <a:pt x="1357675" y="606228"/>
                </a:lnTo>
                <a:lnTo>
                  <a:pt x="1357675" y="605076"/>
                </a:lnTo>
                <a:lnTo>
                  <a:pt x="1357675" y="602771"/>
                </a:lnTo>
                <a:lnTo>
                  <a:pt x="1357675" y="601618"/>
                </a:lnTo>
                <a:lnTo>
                  <a:pt x="1357675" y="600466"/>
                </a:lnTo>
                <a:lnTo>
                  <a:pt x="1357675" y="599313"/>
                </a:lnTo>
                <a:lnTo>
                  <a:pt x="1357675" y="598161"/>
                </a:lnTo>
                <a:lnTo>
                  <a:pt x="1357675" y="597008"/>
                </a:lnTo>
                <a:lnTo>
                  <a:pt x="1359980" y="595856"/>
                </a:lnTo>
                <a:lnTo>
                  <a:pt x="1359980" y="594703"/>
                </a:lnTo>
                <a:lnTo>
                  <a:pt x="1358827" y="593550"/>
                </a:lnTo>
                <a:lnTo>
                  <a:pt x="1357675" y="592398"/>
                </a:lnTo>
                <a:lnTo>
                  <a:pt x="1356522" y="590093"/>
                </a:lnTo>
                <a:lnTo>
                  <a:pt x="1356522" y="587788"/>
                </a:lnTo>
                <a:lnTo>
                  <a:pt x="1357675" y="582025"/>
                </a:lnTo>
                <a:lnTo>
                  <a:pt x="1357675" y="580873"/>
                </a:lnTo>
                <a:lnTo>
                  <a:pt x="1357675" y="579720"/>
                </a:lnTo>
                <a:lnTo>
                  <a:pt x="1357675" y="578568"/>
                </a:lnTo>
                <a:lnTo>
                  <a:pt x="1357675" y="577415"/>
                </a:lnTo>
                <a:lnTo>
                  <a:pt x="1357675" y="577415"/>
                </a:lnTo>
                <a:lnTo>
                  <a:pt x="1357675" y="578568"/>
                </a:lnTo>
                <a:lnTo>
                  <a:pt x="1357675" y="578568"/>
                </a:lnTo>
                <a:lnTo>
                  <a:pt x="1356522" y="578568"/>
                </a:lnTo>
                <a:lnTo>
                  <a:pt x="1353064" y="582025"/>
                </a:lnTo>
                <a:lnTo>
                  <a:pt x="1351912" y="582025"/>
                </a:lnTo>
                <a:lnTo>
                  <a:pt x="1349607" y="583178"/>
                </a:lnTo>
                <a:lnTo>
                  <a:pt x="1349607" y="583178"/>
                </a:lnTo>
                <a:lnTo>
                  <a:pt x="1349607" y="584330"/>
                </a:lnTo>
                <a:lnTo>
                  <a:pt x="1348454" y="588940"/>
                </a:lnTo>
                <a:lnTo>
                  <a:pt x="1346149" y="593550"/>
                </a:lnTo>
                <a:lnTo>
                  <a:pt x="1346149" y="594703"/>
                </a:lnTo>
                <a:lnTo>
                  <a:pt x="1346149" y="599313"/>
                </a:lnTo>
                <a:lnTo>
                  <a:pt x="1344997" y="602771"/>
                </a:lnTo>
                <a:lnTo>
                  <a:pt x="1344997" y="603923"/>
                </a:lnTo>
                <a:lnTo>
                  <a:pt x="1344997" y="608533"/>
                </a:lnTo>
                <a:lnTo>
                  <a:pt x="1344997" y="609686"/>
                </a:lnTo>
                <a:lnTo>
                  <a:pt x="1346149" y="610838"/>
                </a:lnTo>
                <a:lnTo>
                  <a:pt x="1347302" y="611991"/>
                </a:lnTo>
                <a:lnTo>
                  <a:pt x="1347302" y="613143"/>
                </a:lnTo>
                <a:lnTo>
                  <a:pt x="1347302" y="614296"/>
                </a:lnTo>
                <a:lnTo>
                  <a:pt x="1347302" y="617754"/>
                </a:lnTo>
                <a:lnTo>
                  <a:pt x="1347302" y="618906"/>
                </a:lnTo>
                <a:lnTo>
                  <a:pt x="1347302" y="618906"/>
                </a:lnTo>
                <a:lnTo>
                  <a:pt x="1348454" y="620059"/>
                </a:lnTo>
                <a:lnTo>
                  <a:pt x="1348454" y="621211"/>
                </a:lnTo>
                <a:lnTo>
                  <a:pt x="1348454" y="622364"/>
                </a:lnTo>
                <a:lnTo>
                  <a:pt x="1347302" y="622364"/>
                </a:lnTo>
                <a:lnTo>
                  <a:pt x="1346149" y="622364"/>
                </a:lnTo>
                <a:lnTo>
                  <a:pt x="1346149" y="622364"/>
                </a:lnTo>
                <a:lnTo>
                  <a:pt x="1346149" y="623516"/>
                </a:lnTo>
                <a:lnTo>
                  <a:pt x="1346149" y="624669"/>
                </a:lnTo>
                <a:lnTo>
                  <a:pt x="1346149" y="625821"/>
                </a:lnTo>
                <a:lnTo>
                  <a:pt x="1346149" y="626974"/>
                </a:lnTo>
                <a:lnTo>
                  <a:pt x="1347302" y="626974"/>
                </a:lnTo>
                <a:lnTo>
                  <a:pt x="1348454" y="626974"/>
                </a:lnTo>
                <a:lnTo>
                  <a:pt x="1348454" y="628126"/>
                </a:lnTo>
                <a:lnTo>
                  <a:pt x="1348454" y="629279"/>
                </a:lnTo>
                <a:lnTo>
                  <a:pt x="1348454" y="629279"/>
                </a:lnTo>
                <a:lnTo>
                  <a:pt x="1349607" y="628126"/>
                </a:lnTo>
                <a:lnTo>
                  <a:pt x="1350760" y="628126"/>
                </a:lnTo>
                <a:lnTo>
                  <a:pt x="1351912" y="628126"/>
                </a:lnTo>
                <a:lnTo>
                  <a:pt x="1351912" y="628126"/>
                </a:lnTo>
                <a:lnTo>
                  <a:pt x="1353064" y="626974"/>
                </a:lnTo>
                <a:lnTo>
                  <a:pt x="1353064" y="626974"/>
                </a:lnTo>
                <a:lnTo>
                  <a:pt x="1353064" y="626974"/>
                </a:lnTo>
                <a:lnTo>
                  <a:pt x="1353064" y="626974"/>
                </a:lnTo>
                <a:lnTo>
                  <a:pt x="1354217" y="626974"/>
                </a:lnTo>
                <a:lnTo>
                  <a:pt x="1354217" y="626974"/>
                </a:lnTo>
                <a:lnTo>
                  <a:pt x="1354217" y="626974"/>
                </a:lnTo>
                <a:lnTo>
                  <a:pt x="1354217" y="625821"/>
                </a:lnTo>
                <a:lnTo>
                  <a:pt x="1354217" y="625821"/>
                </a:lnTo>
                <a:lnTo>
                  <a:pt x="1354217" y="625821"/>
                </a:lnTo>
                <a:lnTo>
                  <a:pt x="1354217" y="625821"/>
                </a:lnTo>
                <a:lnTo>
                  <a:pt x="1355370" y="625821"/>
                </a:lnTo>
                <a:lnTo>
                  <a:pt x="1356522" y="625821"/>
                </a:lnTo>
                <a:lnTo>
                  <a:pt x="1357675" y="625821"/>
                </a:lnTo>
                <a:lnTo>
                  <a:pt x="1357675" y="625821"/>
                </a:lnTo>
                <a:lnTo>
                  <a:pt x="1357675" y="624669"/>
                </a:lnTo>
                <a:lnTo>
                  <a:pt x="1357675" y="624669"/>
                </a:lnTo>
                <a:lnTo>
                  <a:pt x="1357675" y="624669"/>
                </a:lnTo>
                <a:lnTo>
                  <a:pt x="1358827" y="624669"/>
                </a:lnTo>
                <a:lnTo>
                  <a:pt x="1359980" y="624669"/>
                </a:lnTo>
                <a:lnTo>
                  <a:pt x="1359980" y="623516"/>
                </a:lnTo>
                <a:lnTo>
                  <a:pt x="1359980" y="622364"/>
                </a:lnTo>
                <a:lnTo>
                  <a:pt x="1355370" y="618906"/>
                </a:lnTo>
                <a:lnTo>
                  <a:pt x="1355370" y="617754"/>
                </a:lnTo>
                <a:lnTo>
                  <a:pt x="1355370" y="616601"/>
                </a:lnTo>
                <a:lnTo>
                  <a:pt x="1356522" y="614296"/>
                </a:lnTo>
                <a:lnTo>
                  <a:pt x="1356522" y="614296"/>
                </a:lnTo>
                <a:close/>
                <a:moveTo>
                  <a:pt x="1361132" y="605076"/>
                </a:moveTo>
                <a:lnTo>
                  <a:pt x="1361132" y="605076"/>
                </a:lnTo>
                <a:lnTo>
                  <a:pt x="1362285" y="603923"/>
                </a:lnTo>
                <a:lnTo>
                  <a:pt x="1363437" y="601618"/>
                </a:lnTo>
                <a:lnTo>
                  <a:pt x="1363437" y="598161"/>
                </a:lnTo>
                <a:lnTo>
                  <a:pt x="1364590" y="593550"/>
                </a:lnTo>
                <a:lnTo>
                  <a:pt x="1364590" y="591246"/>
                </a:lnTo>
                <a:lnTo>
                  <a:pt x="1363437" y="588940"/>
                </a:lnTo>
                <a:lnTo>
                  <a:pt x="1362285" y="588940"/>
                </a:lnTo>
                <a:lnTo>
                  <a:pt x="1362285" y="590093"/>
                </a:lnTo>
                <a:lnTo>
                  <a:pt x="1362285" y="591246"/>
                </a:lnTo>
                <a:lnTo>
                  <a:pt x="1359980" y="592398"/>
                </a:lnTo>
                <a:lnTo>
                  <a:pt x="1359980" y="593550"/>
                </a:lnTo>
                <a:lnTo>
                  <a:pt x="1359980" y="594703"/>
                </a:lnTo>
                <a:lnTo>
                  <a:pt x="1358827" y="598161"/>
                </a:lnTo>
                <a:lnTo>
                  <a:pt x="1358827" y="599313"/>
                </a:lnTo>
                <a:lnTo>
                  <a:pt x="1358827" y="600466"/>
                </a:lnTo>
                <a:lnTo>
                  <a:pt x="1358827" y="601618"/>
                </a:lnTo>
                <a:lnTo>
                  <a:pt x="1361132" y="605076"/>
                </a:lnTo>
                <a:lnTo>
                  <a:pt x="1361132" y="605076"/>
                </a:lnTo>
                <a:close/>
                <a:moveTo>
                  <a:pt x="907037" y="448333"/>
                </a:moveTo>
                <a:lnTo>
                  <a:pt x="907037" y="448333"/>
                </a:lnTo>
                <a:lnTo>
                  <a:pt x="905885" y="449485"/>
                </a:lnTo>
                <a:lnTo>
                  <a:pt x="905885" y="449485"/>
                </a:lnTo>
                <a:lnTo>
                  <a:pt x="905885" y="449485"/>
                </a:lnTo>
                <a:lnTo>
                  <a:pt x="905885" y="450637"/>
                </a:lnTo>
                <a:lnTo>
                  <a:pt x="905885" y="450637"/>
                </a:lnTo>
                <a:lnTo>
                  <a:pt x="907037" y="450637"/>
                </a:lnTo>
                <a:lnTo>
                  <a:pt x="908190" y="450637"/>
                </a:lnTo>
                <a:lnTo>
                  <a:pt x="908190" y="450637"/>
                </a:lnTo>
                <a:lnTo>
                  <a:pt x="908190" y="449485"/>
                </a:lnTo>
                <a:lnTo>
                  <a:pt x="907037" y="448333"/>
                </a:lnTo>
                <a:lnTo>
                  <a:pt x="907037" y="448333"/>
                </a:lnTo>
                <a:lnTo>
                  <a:pt x="907037" y="448333"/>
                </a:lnTo>
                <a:lnTo>
                  <a:pt x="907037" y="448333"/>
                </a:lnTo>
                <a:close/>
                <a:moveTo>
                  <a:pt x="898970" y="456400"/>
                </a:moveTo>
                <a:lnTo>
                  <a:pt x="898970" y="456400"/>
                </a:lnTo>
                <a:lnTo>
                  <a:pt x="898970" y="456400"/>
                </a:lnTo>
                <a:lnTo>
                  <a:pt x="898970" y="456400"/>
                </a:lnTo>
                <a:lnTo>
                  <a:pt x="898970" y="456400"/>
                </a:lnTo>
                <a:lnTo>
                  <a:pt x="902427" y="455247"/>
                </a:lnTo>
                <a:lnTo>
                  <a:pt x="902427" y="454095"/>
                </a:lnTo>
                <a:lnTo>
                  <a:pt x="901275" y="454095"/>
                </a:lnTo>
                <a:lnTo>
                  <a:pt x="901275" y="454095"/>
                </a:lnTo>
                <a:lnTo>
                  <a:pt x="900122" y="455247"/>
                </a:lnTo>
                <a:lnTo>
                  <a:pt x="898970" y="455247"/>
                </a:lnTo>
                <a:lnTo>
                  <a:pt x="898970" y="456400"/>
                </a:lnTo>
                <a:lnTo>
                  <a:pt x="898970" y="456400"/>
                </a:lnTo>
                <a:lnTo>
                  <a:pt x="897817" y="455247"/>
                </a:lnTo>
                <a:lnTo>
                  <a:pt x="897817" y="455247"/>
                </a:lnTo>
                <a:lnTo>
                  <a:pt x="897817" y="455247"/>
                </a:lnTo>
                <a:lnTo>
                  <a:pt x="897817" y="455247"/>
                </a:lnTo>
                <a:lnTo>
                  <a:pt x="898970" y="456400"/>
                </a:lnTo>
                <a:lnTo>
                  <a:pt x="898970" y="456400"/>
                </a:lnTo>
                <a:lnTo>
                  <a:pt x="898970" y="456400"/>
                </a:lnTo>
                <a:lnTo>
                  <a:pt x="898970" y="456400"/>
                </a:lnTo>
                <a:close/>
                <a:moveTo>
                  <a:pt x="879377" y="477146"/>
                </a:moveTo>
                <a:lnTo>
                  <a:pt x="879377" y="477146"/>
                </a:lnTo>
                <a:lnTo>
                  <a:pt x="879377" y="478298"/>
                </a:lnTo>
                <a:lnTo>
                  <a:pt x="879377" y="479450"/>
                </a:lnTo>
                <a:lnTo>
                  <a:pt x="879377" y="479450"/>
                </a:lnTo>
                <a:lnTo>
                  <a:pt x="880529" y="479450"/>
                </a:lnTo>
                <a:lnTo>
                  <a:pt x="881682" y="479450"/>
                </a:lnTo>
                <a:lnTo>
                  <a:pt x="886292" y="478298"/>
                </a:lnTo>
                <a:lnTo>
                  <a:pt x="887444" y="477146"/>
                </a:lnTo>
                <a:lnTo>
                  <a:pt x="887444" y="475993"/>
                </a:lnTo>
                <a:lnTo>
                  <a:pt x="887444" y="474840"/>
                </a:lnTo>
                <a:lnTo>
                  <a:pt x="887444" y="473688"/>
                </a:lnTo>
                <a:lnTo>
                  <a:pt x="887444" y="472535"/>
                </a:lnTo>
                <a:lnTo>
                  <a:pt x="887444" y="471383"/>
                </a:lnTo>
                <a:lnTo>
                  <a:pt x="885139" y="470230"/>
                </a:lnTo>
                <a:lnTo>
                  <a:pt x="883987" y="470230"/>
                </a:lnTo>
                <a:lnTo>
                  <a:pt x="882834" y="470230"/>
                </a:lnTo>
                <a:lnTo>
                  <a:pt x="882834" y="470230"/>
                </a:lnTo>
                <a:lnTo>
                  <a:pt x="882834" y="470230"/>
                </a:lnTo>
                <a:lnTo>
                  <a:pt x="881682" y="470230"/>
                </a:lnTo>
                <a:lnTo>
                  <a:pt x="879377" y="471383"/>
                </a:lnTo>
                <a:lnTo>
                  <a:pt x="878224" y="471383"/>
                </a:lnTo>
                <a:lnTo>
                  <a:pt x="877072" y="472535"/>
                </a:lnTo>
                <a:lnTo>
                  <a:pt x="878224" y="472535"/>
                </a:lnTo>
                <a:lnTo>
                  <a:pt x="879377" y="472535"/>
                </a:lnTo>
                <a:lnTo>
                  <a:pt x="879377" y="472535"/>
                </a:lnTo>
                <a:lnTo>
                  <a:pt x="879377" y="472535"/>
                </a:lnTo>
                <a:lnTo>
                  <a:pt x="879377" y="473688"/>
                </a:lnTo>
                <a:lnTo>
                  <a:pt x="879377" y="477146"/>
                </a:lnTo>
                <a:lnTo>
                  <a:pt x="879377" y="477146"/>
                </a:lnTo>
                <a:close/>
                <a:moveTo>
                  <a:pt x="1203236" y="821751"/>
                </a:moveTo>
                <a:lnTo>
                  <a:pt x="1204389" y="821751"/>
                </a:lnTo>
                <a:lnTo>
                  <a:pt x="1205541" y="821751"/>
                </a:lnTo>
                <a:lnTo>
                  <a:pt x="1206694" y="820598"/>
                </a:lnTo>
                <a:lnTo>
                  <a:pt x="1211304" y="819445"/>
                </a:lnTo>
                <a:lnTo>
                  <a:pt x="1214761" y="817141"/>
                </a:lnTo>
                <a:lnTo>
                  <a:pt x="1217067" y="817141"/>
                </a:lnTo>
                <a:lnTo>
                  <a:pt x="1215914" y="814835"/>
                </a:lnTo>
                <a:lnTo>
                  <a:pt x="1214761" y="813683"/>
                </a:lnTo>
                <a:lnTo>
                  <a:pt x="1212457" y="812530"/>
                </a:lnTo>
                <a:lnTo>
                  <a:pt x="1211304" y="812530"/>
                </a:lnTo>
                <a:lnTo>
                  <a:pt x="1210151" y="811378"/>
                </a:lnTo>
                <a:lnTo>
                  <a:pt x="1208999" y="810225"/>
                </a:lnTo>
                <a:lnTo>
                  <a:pt x="1207846" y="810225"/>
                </a:lnTo>
                <a:lnTo>
                  <a:pt x="1206694" y="810225"/>
                </a:lnTo>
                <a:lnTo>
                  <a:pt x="1204389" y="810225"/>
                </a:lnTo>
                <a:lnTo>
                  <a:pt x="1196321" y="811378"/>
                </a:lnTo>
                <a:lnTo>
                  <a:pt x="1188253" y="811378"/>
                </a:lnTo>
                <a:lnTo>
                  <a:pt x="1179033" y="812530"/>
                </a:lnTo>
                <a:lnTo>
                  <a:pt x="1174423" y="811378"/>
                </a:lnTo>
                <a:lnTo>
                  <a:pt x="1162898" y="812530"/>
                </a:lnTo>
                <a:lnTo>
                  <a:pt x="1154830" y="812530"/>
                </a:lnTo>
                <a:lnTo>
                  <a:pt x="1150220" y="811378"/>
                </a:lnTo>
                <a:lnTo>
                  <a:pt x="1144458" y="812530"/>
                </a:lnTo>
                <a:lnTo>
                  <a:pt x="1142152" y="812530"/>
                </a:lnTo>
                <a:lnTo>
                  <a:pt x="1139847" y="812530"/>
                </a:lnTo>
                <a:lnTo>
                  <a:pt x="1137542" y="812530"/>
                </a:lnTo>
                <a:lnTo>
                  <a:pt x="1135237" y="813683"/>
                </a:lnTo>
                <a:lnTo>
                  <a:pt x="1135237" y="814835"/>
                </a:lnTo>
                <a:lnTo>
                  <a:pt x="1131780" y="818293"/>
                </a:lnTo>
                <a:lnTo>
                  <a:pt x="1129475" y="819445"/>
                </a:lnTo>
                <a:lnTo>
                  <a:pt x="1127170" y="820598"/>
                </a:lnTo>
                <a:lnTo>
                  <a:pt x="1126017" y="820598"/>
                </a:lnTo>
                <a:lnTo>
                  <a:pt x="1124865" y="820598"/>
                </a:lnTo>
                <a:lnTo>
                  <a:pt x="1124865" y="820598"/>
                </a:lnTo>
                <a:lnTo>
                  <a:pt x="1124865" y="821751"/>
                </a:lnTo>
                <a:lnTo>
                  <a:pt x="1124865" y="822903"/>
                </a:lnTo>
                <a:lnTo>
                  <a:pt x="1124865" y="824055"/>
                </a:lnTo>
                <a:lnTo>
                  <a:pt x="1124865" y="824055"/>
                </a:lnTo>
                <a:lnTo>
                  <a:pt x="1126017" y="822903"/>
                </a:lnTo>
                <a:lnTo>
                  <a:pt x="1126017" y="822903"/>
                </a:lnTo>
                <a:lnTo>
                  <a:pt x="1126017" y="824055"/>
                </a:lnTo>
                <a:lnTo>
                  <a:pt x="1126017" y="825208"/>
                </a:lnTo>
                <a:lnTo>
                  <a:pt x="1126017" y="827513"/>
                </a:lnTo>
                <a:lnTo>
                  <a:pt x="1126017" y="828666"/>
                </a:lnTo>
                <a:lnTo>
                  <a:pt x="1127170" y="828666"/>
                </a:lnTo>
                <a:lnTo>
                  <a:pt x="1129475" y="828666"/>
                </a:lnTo>
                <a:lnTo>
                  <a:pt x="1131780" y="828666"/>
                </a:lnTo>
                <a:lnTo>
                  <a:pt x="1151372" y="833276"/>
                </a:lnTo>
                <a:lnTo>
                  <a:pt x="1152525" y="833276"/>
                </a:lnTo>
                <a:lnTo>
                  <a:pt x="1152525" y="832123"/>
                </a:lnTo>
                <a:lnTo>
                  <a:pt x="1151372" y="830971"/>
                </a:lnTo>
                <a:lnTo>
                  <a:pt x="1150220" y="829818"/>
                </a:lnTo>
                <a:lnTo>
                  <a:pt x="1149068" y="828666"/>
                </a:lnTo>
                <a:lnTo>
                  <a:pt x="1149068" y="828666"/>
                </a:lnTo>
                <a:lnTo>
                  <a:pt x="1149068" y="827513"/>
                </a:lnTo>
                <a:lnTo>
                  <a:pt x="1149068" y="826361"/>
                </a:lnTo>
                <a:lnTo>
                  <a:pt x="1149068" y="826361"/>
                </a:lnTo>
                <a:lnTo>
                  <a:pt x="1150220" y="827513"/>
                </a:lnTo>
                <a:lnTo>
                  <a:pt x="1151372" y="827513"/>
                </a:lnTo>
                <a:lnTo>
                  <a:pt x="1151372" y="827513"/>
                </a:lnTo>
                <a:lnTo>
                  <a:pt x="1150220" y="827513"/>
                </a:lnTo>
                <a:lnTo>
                  <a:pt x="1150220" y="827513"/>
                </a:lnTo>
                <a:lnTo>
                  <a:pt x="1150220" y="827513"/>
                </a:lnTo>
                <a:lnTo>
                  <a:pt x="1150220" y="827513"/>
                </a:lnTo>
                <a:lnTo>
                  <a:pt x="1150220" y="829818"/>
                </a:lnTo>
                <a:lnTo>
                  <a:pt x="1151372" y="829818"/>
                </a:lnTo>
                <a:lnTo>
                  <a:pt x="1154830" y="828666"/>
                </a:lnTo>
                <a:lnTo>
                  <a:pt x="1155983" y="828666"/>
                </a:lnTo>
                <a:lnTo>
                  <a:pt x="1157135" y="828666"/>
                </a:lnTo>
                <a:lnTo>
                  <a:pt x="1166356" y="829818"/>
                </a:lnTo>
                <a:lnTo>
                  <a:pt x="1169813" y="829818"/>
                </a:lnTo>
                <a:lnTo>
                  <a:pt x="1170966" y="829818"/>
                </a:lnTo>
                <a:lnTo>
                  <a:pt x="1172118" y="830971"/>
                </a:lnTo>
                <a:lnTo>
                  <a:pt x="1172118" y="830971"/>
                </a:lnTo>
                <a:lnTo>
                  <a:pt x="1173271" y="830971"/>
                </a:lnTo>
                <a:lnTo>
                  <a:pt x="1174423" y="830971"/>
                </a:lnTo>
                <a:lnTo>
                  <a:pt x="1175576" y="829818"/>
                </a:lnTo>
                <a:lnTo>
                  <a:pt x="1175576" y="828666"/>
                </a:lnTo>
                <a:lnTo>
                  <a:pt x="1175576" y="827513"/>
                </a:lnTo>
                <a:lnTo>
                  <a:pt x="1175576" y="826361"/>
                </a:lnTo>
                <a:lnTo>
                  <a:pt x="1175576" y="825208"/>
                </a:lnTo>
                <a:lnTo>
                  <a:pt x="1176728" y="824055"/>
                </a:lnTo>
                <a:lnTo>
                  <a:pt x="1177881" y="822903"/>
                </a:lnTo>
                <a:lnTo>
                  <a:pt x="1180186" y="822903"/>
                </a:lnTo>
                <a:lnTo>
                  <a:pt x="1181338" y="821751"/>
                </a:lnTo>
                <a:lnTo>
                  <a:pt x="1182491" y="821751"/>
                </a:lnTo>
                <a:lnTo>
                  <a:pt x="1183643" y="821751"/>
                </a:lnTo>
                <a:lnTo>
                  <a:pt x="1188253" y="822903"/>
                </a:lnTo>
                <a:lnTo>
                  <a:pt x="1191711" y="822903"/>
                </a:lnTo>
                <a:lnTo>
                  <a:pt x="1194016" y="822903"/>
                </a:lnTo>
                <a:lnTo>
                  <a:pt x="1195169" y="822903"/>
                </a:lnTo>
                <a:lnTo>
                  <a:pt x="1195169" y="821751"/>
                </a:lnTo>
                <a:lnTo>
                  <a:pt x="1195169" y="820598"/>
                </a:lnTo>
                <a:lnTo>
                  <a:pt x="1194016" y="820598"/>
                </a:lnTo>
                <a:lnTo>
                  <a:pt x="1203236" y="821751"/>
                </a:lnTo>
                <a:lnTo>
                  <a:pt x="1203236" y="821751"/>
                </a:lnTo>
                <a:close/>
                <a:moveTo>
                  <a:pt x="1127170" y="744531"/>
                </a:moveTo>
                <a:lnTo>
                  <a:pt x="1127170" y="744531"/>
                </a:lnTo>
                <a:lnTo>
                  <a:pt x="1128322" y="742226"/>
                </a:lnTo>
                <a:lnTo>
                  <a:pt x="1128322" y="741074"/>
                </a:lnTo>
                <a:lnTo>
                  <a:pt x="1128322" y="739921"/>
                </a:lnTo>
                <a:lnTo>
                  <a:pt x="1127170" y="738769"/>
                </a:lnTo>
                <a:lnTo>
                  <a:pt x="1126017" y="737616"/>
                </a:lnTo>
                <a:lnTo>
                  <a:pt x="1124865" y="736464"/>
                </a:lnTo>
                <a:lnTo>
                  <a:pt x="1123712" y="736464"/>
                </a:lnTo>
                <a:lnTo>
                  <a:pt x="1122559" y="736464"/>
                </a:lnTo>
                <a:lnTo>
                  <a:pt x="1121407" y="736464"/>
                </a:lnTo>
                <a:lnTo>
                  <a:pt x="1120255" y="736464"/>
                </a:lnTo>
                <a:lnTo>
                  <a:pt x="1119102" y="737616"/>
                </a:lnTo>
                <a:lnTo>
                  <a:pt x="1119102" y="737616"/>
                </a:lnTo>
                <a:lnTo>
                  <a:pt x="1116797" y="738769"/>
                </a:lnTo>
                <a:lnTo>
                  <a:pt x="1116797" y="738769"/>
                </a:lnTo>
                <a:lnTo>
                  <a:pt x="1117949" y="739921"/>
                </a:lnTo>
                <a:lnTo>
                  <a:pt x="1117949" y="741074"/>
                </a:lnTo>
                <a:lnTo>
                  <a:pt x="1117949" y="742226"/>
                </a:lnTo>
                <a:lnTo>
                  <a:pt x="1119102" y="742226"/>
                </a:lnTo>
                <a:lnTo>
                  <a:pt x="1120255" y="741074"/>
                </a:lnTo>
                <a:lnTo>
                  <a:pt x="1120255" y="741074"/>
                </a:lnTo>
                <a:lnTo>
                  <a:pt x="1120255" y="741074"/>
                </a:lnTo>
                <a:lnTo>
                  <a:pt x="1120255" y="741074"/>
                </a:lnTo>
                <a:lnTo>
                  <a:pt x="1122559" y="741074"/>
                </a:lnTo>
                <a:lnTo>
                  <a:pt x="1127170" y="744531"/>
                </a:lnTo>
                <a:lnTo>
                  <a:pt x="1127170" y="744531"/>
                </a:lnTo>
                <a:close/>
                <a:moveTo>
                  <a:pt x="938155" y="437960"/>
                </a:moveTo>
                <a:lnTo>
                  <a:pt x="938155" y="437960"/>
                </a:lnTo>
                <a:lnTo>
                  <a:pt x="935850" y="435655"/>
                </a:lnTo>
                <a:lnTo>
                  <a:pt x="934698" y="435655"/>
                </a:lnTo>
                <a:lnTo>
                  <a:pt x="933545" y="435655"/>
                </a:lnTo>
                <a:lnTo>
                  <a:pt x="933545" y="435655"/>
                </a:lnTo>
                <a:lnTo>
                  <a:pt x="932393" y="435655"/>
                </a:lnTo>
                <a:lnTo>
                  <a:pt x="931240" y="435655"/>
                </a:lnTo>
                <a:lnTo>
                  <a:pt x="930088" y="435655"/>
                </a:lnTo>
                <a:lnTo>
                  <a:pt x="927783" y="434502"/>
                </a:lnTo>
                <a:lnTo>
                  <a:pt x="926630" y="434502"/>
                </a:lnTo>
                <a:lnTo>
                  <a:pt x="925478" y="434502"/>
                </a:lnTo>
                <a:lnTo>
                  <a:pt x="924325" y="435655"/>
                </a:lnTo>
                <a:lnTo>
                  <a:pt x="923173" y="435655"/>
                </a:lnTo>
                <a:lnTo>
                  <a:pt x="922020" y="435655"/>
                </a:lnTo>
                <a:lnTo>
                  <a:pt x="919715" y="434502"/>
                </a:lnTo>
                <a:lnTo>
                  <a:pt x="918563" y="434502"/>
                </a:lnTo>
                <a:lnTo>
                  <a:pt x="917410" y="434502"/>
                </a:lnTo>
                <a:lnTo>
                  <a:pt x="917410" y="435655"/>
                </a:lnTo>
                <a:lnTo>
                  <a:pt x="917410" y="446027"/>
                </a:lnTo>
                <a:lnTo>
                  <a:pt x="916257" y="449485"/>
                </a:lnTo>
                <a:lnTo>
                  <a:pt x="916257" y="450637"/>
                </a:lnTo>
                <a:lnTo>
                  <a:pt x="916257" y="451790"/>
                </a:lnTo>
                <a:lnTo>
                  <a:pt x="917410" y="452943"/>
                </a:lnTo>
                <a:lnTo>
                  <a:pt x="918563" y="454095"/>
                </a:lnTo>
                <a:lnTo>
                  <a:pt x="919715" y="454095"/>
                </a:lnTo>
                <a:lnTo>
                  <a:pt x="920867" y="454095"/>
                </a:lnTo>
                <a:lnTo>
                  <a:pt x="923173" y="451790"/>
                </a:lnTo>
                <a:lnTo>
                  <a:pt x="925478" y="450637"/>
                </a:lnTo>
                <a:lnTo>
                  <a:pt x="927783" y="449485"/>
                </a:lnTo>
                <a:lnTo>
                  <a:pt x="932393" y="447180"/>
                </a:lnTo>
                <a:lnTo>
                  <a:pt x="933545" y="447180"/>
                </a:lnTo>
                <a:lnTo>
                  <a:pt x="934698" y="447180"/>
                </a:lnTo>
                <a:lnTo>
                  <a:pt x="938155" y="444875"/>
                </a:lnTo>
                <a:lnTo>
                  <a:pt x="939308" y="444875"/>
                </a:lnTo>
                <a:lnTo>
                  <a:pt x="939308" y="444875"/>
                </a:lnTo>
                <a:lnTo>
                  <a:pt x="939308" y="443722"/>
                </a:lnTo>
                <a:lnTo>
                  <a:pt x="939308" y="442570"/>
                </a:lnTo>
                <a:lnTo>
                  <a:pt x="939308" y="442570"/>
                </a:lnTo>
                <a:lnTo>
                  <a:pt x="939308" y="442570"/>
                </a:lnTo>
                <a:lnTo>
                  <a:pt x="939308" y="442570"/>
                </a:lnTo>
                <a:lnTo>
                  <a:pt x="938155" y="437960"/>
                </a:lnTo>
                <a:lnTo>
                  <a:pt x="938155" y="437960"/>
                </a:lnTo>
                <a:close/>
                <a:moveTo>
                  <a:pt x="1788719" y="494434"/>
                </a:moveTo>
                <a:lnTo>
                  <a:pt x="1788719" y="494434"/>
                </a:lnTo>
                <a:lnTo>
                  <a:pt x="1788719" y="494434"/>
                </a:lnTo>
                <a:lnTo>
                  <a:pt x="1789872" y="492128"/>
                </a:lnTo>
                <a:lnTo>
                  <a:pt x="1791024" y="490976"/>
                </a:lnTo>
                <a:lnTo>
                  <a:pt x="1792177" y="489823"/>
                </a:lnTo>
                <a:lnTo>
                  <a:pt x="1793329" y="489823"/>
                </a:lnTo>
                <a:lnTo>
                  <a:pt x="1794481" y="488671"/>
                </a:lnTo>
                <a:lnTo>
                  <a:pt x="1794481" y="487518"/>
                </a:lnTo>
                <a:lnTo>
                  <a:pt x="1794481" y="486366"/>
                </a:lnTo>
                <a:lnTo>
                  <a:pt x="1793329" y="485213"/>
                </a:lnTo>
                <a:lnTo>
                  <a:pt x="1793329" y="485213"/>
                </a:lnTo>
                <a:lnTo>
                  <a:pt x="1792177" y="485213"/>
                </a:lnTo>
                <a:lnTo>
                  <a:pt x="1791024" y="485213"/>
                </a:lnTo>
                <a:lnTo>
                  <a:pt x="1791024" y="485213"/>
                </a:lnTo>
                <a:lnTo>
                  <a:pt x="1791024" y="486366"/>
                </a:lnTo>
                <a:lnTo>
                  <a:pt x="1791024" y="487518"/>
                </a:lnTo>
                <a:lnTo>
                  <a:pt x="1789872" y="489823"/>
                </a:lnTo>
                <a:lnTo>
                  <a:pt x="1789872" y="490976"/>
                </a:lnTo>
                <a:lnTo>
                  <a:pt x="1788719" y="494434"/>
                </a:lnTo>
                <a:lnTo>
                  <a:pt x="1788719" y="494434"/>
                </a:lnTo>
                <a:lnTo>
                  <a:pt x="1788719" y="494434"/>
                </a:lnTo>
                <a:close/>
                <a:moveTo>
                  <a:pt x="2574741" y="422977"/>
                </a:moveTo>
                <a:lnTo>
                  <a:pt x="2577046" y="425282"/>
                </a:lnTo>
                <a:lnTo>
                  <a:pt x="2579351" y="426434"/>
                </a:lnTo>
                <a:lnTo>
                  <a:pt x="2578198" y="425282"/>
                </a:lnTo>
                <a:lnTo>
                  <a:pt x="2578198" y="424129"/>
                </a:lnTo>
                <a:lnTo>
                  <a:pt x="2578198" y="422977"/>
                </a:lnTo>
                <a:lnTo>
                  <a:pt x="2588571" y="431045"/>
                </a:lnTo>
                <a:lnTo>
                  <a:pt x="2589724" y="431045"/>
                </a:lnTo>
                <a:lnTo>
                  <a:pt x="2590877" y="429892"/>
                </a:lnTo>
                <a:lnTo>
                  <a:pt x="2592029" y="428739"/>
                </a:lnTo>
                <a:lnTo>
                  <a:pt x="2593182" y="427587"/>
                </a:lnTo>
                <a:lnTo>
                  <a:pt x="2594334" y="427587"/>
                </a:lnTo>
                <a:lnTo>
                  <a:pt x="2595486" y="428739"/>
                </a:lnTo>
                <a:lnTo>
                  <a:pt x="2596639" y="431045"/>
                </a:lnTo>
                <a:lnTo>
                  <a:pt x="2597791" y="436807"/>
                </a:lnTo>
                <a:lnTo>
                  <a:pt x="2598944" y="439112"/>
                </a:lnTo>
                <a:lnTo>
                  <a:pt x="2598944" y="440265"/>
                </a:lnTo>
                <a:lnTo>
                  <a:pt x="2598944" y="440265"/>
                </a:lnTo>
                <a:lnTo>
                  <a:pt x="2600097" y="441417"/>
                </a:lnTo>
                <a:lnTo>
                  <a:pt x="2600097" y="442570"/>
                </a:lnTo>
                <a:lnTo>
                  <a:pt x="2600097" y="446027"/>
                </a:lnTo>
                <a:lnTo>
                  <a:pt x="2600097" y="447180"/>
                </a:lnTo>
                <a:lnTo>
                  <a:pt x="2601249" y="448333"/>
                </a:lnTo>
                <a:lnTo>
                  <a:pt x="2602402" y="449485"/>
                </a:lnTo>
                <a:lnTo>
                  <a:pt x="2603554" y="450637"/>
                </a:lnTo>
                <a:lnTo>
                  <a:pt x="2604707" y="450637"/>
                </a:lnTo>
                <a:lnTo>
                  <a:pt x="2605859" y="450637"/>
                </a:lnTo>
                <a:lnTo>
                  <a:pt x="2608164" y="449485"/>
                </a:lnTo>
                <a:lnTo>
                  <a:pt x="2609317" y="449485"/>
                </a:lnTo>
                <a:lnTo>
                  <a:pt x="2611622" y="449485"/>
                </a:lnTo>
                <a:lnTo>
                  <a:pt x="2615079" y="451790"/>
                </a:lnTo>
                <a:lnTo>
                  <a:pt x="2617384" y="451790"/>
                </a:lnTo>
                <a:lnTo>
                  <a:pt x="2618537" y="451790"/>
                </a:lnTo>
                <a:lnTo>
                  <a:pt x="2619690" y="451790"/>
                </a:lnTo>
                <a:lnTo>
                  <a:pt x="2620842" y="451790"/>
                </a:lnTo>
                <a:lnTo>
                  <a:pt x="2621995" y="451790"/>
                </a:lnTo>
                <a:lnTo>
                  <a:pt x="2623147" y="451790"/>
                </a:lnTo>
                <a:lnTo>
                  <a:pt x="2626605" y="450637"/>
                </a:lnTo>
                <a:lnTo>
                  <a:pt x="2630062" y="448333"/>
                </a:lnTo>
                <a:lnTo>
                  <a:pt x="2631215" y="448333"/>
                </a:lnTo>
                <a:lnTo>
                  <a:pt x="2632367" y="448333"/>
                </a:lnTo>
                <a:lnTo>
                  <a:pt x="2633520" y="447180"/>
                </a:lnTo>
                <a:lnTo>
                  <a:pt x="2633520" y="446027"/>
                </a:lnTo>
                <a:lnTo>
                  <a:pt x="2632367" y="444875"/>
                </a:lnTo>
                <a:lnTo>
                  <a:pt x="2628910" y="444875"/>
                </a:lnTo>
                <a:lnTo>
                  <a:pt x="2627757" y="443722"/>
                </a:lnTo>
                <a:lnTo>
                  <a:pt x="2626605" y="442570"/>
                </a:lnTo>
                <a:lnTo>
                  <a:pt x="2625452" y="442570"/>
                </a:lnTo>
                <a:lnTo>
                  <a:pt x="2623147" y="442570"/>
                </a:lnTo>
                <a:lnTo>
                  <a:pt x="2621995" y="442570"/>
                </a:lnTo>
                <a:lnTo>
                  <a:pt x="2621995" y="442570"/>
                </a:lnTo>
                <a:lnTo>
                  <a:pt x="2620842" y="442570"/>
                </a:lnTo>
                <a:lnTo>
                  <a:pt x="2619690" y="442570"/>
                </a:lnTo>
                <a:lnTo>
                  <a:pt x="2619690" y="441417"/>
                </a:lnTo>
                <a:lnTo>
                  <a:pt x="2618537" y="440265"/>
                </a:lnTo>
                <a:lnTo>
                  <a:pt x="2617384" y="439112"/>
                </a:lnTo>
                <a:lnTo>
                  <a:pt x="2616232" y="437960"/>
                </a:lnTo>
                <a:lnTo>
                  <a:pt x="2615079" y="436807"/>
                </a:lnTo>
                <a:lnTo>
                  <a:pt x="2613927" y="435655"/>
                </a:lnTo>
                <a:lnTo>
                  <a:pt x="2613927" y="434502"/>
                </a:lnTo>
                <a:lnTo>
                  <a:pt x="2613927" y="433349"/>
                </a:lnTo>
                <a:lnTo>
                  <a:pt x="2613927" y="432197"/>
                </a:lnTo>
                <a:lnTo>
                  <a:pt x="2612774" y="432197"/>
                </a:lnTo>
                <a:lnTo>
                  <a:pt x="2612774" y="432197"/>
                </a:lnTo>
                <a:lnTo>
                  <a:pt x="2612774" y="431045"/>
                </a:lnTo>
                <a:lnTo>
                  <a:pt x="2611622" y="428739"/>
                </a:lnTo>
                <a:lnTo>
                  <a:pt x="2610470" y="427587"/>
                </a:lnTo>
                <a:lnTo>
                  <a:pt x="2605859" y="424129"/>
                </a:lnTo>
                <a:lnTo>
                  <a:pt x="2601249" y="419519"/>
                </a:lnTo>
                <a:lnTo>
                  <a:pt x="2600097" y="418367"/>
                </a:lnTo>
                <a:lnTo>
                  <a:pt x="2598944" y="418367"/>
                </a:lnTo>
                <a:lnTo>
                  <a:pt x="2597791" y="418367"/>
                </a:lnTo>
                <a:lnTo>
                  <a:pt x="2596639" y="419519"/>
                </a:lnTo>
                <a:lnTo>
                  <a:pt x="2595486" y="420672"/>
                </a:lnTo>
                <a:lnTo>
                  <a:pt x="2595486" y="421824"/>
                </a:lnTo>
                <a:lnTo>
                  <a:pt x="2595486" y="421824"/>
                </a:lnTo>
                <a:lnTo>
                  <a:pt x="2594334" y="420672"/>
                </a:lnTo>
                <a:lnTo>
                  <a:pt x="2592029" y="419519"/>
                </a:lnTo>
                <a:lnTo>
                  <a:pt x="2592029" y="419519"/>
                </a:lnTo>
                <a:lnTo>
                  <a:pt x="2590877" y="419519"/>
                </a:lnTo>
                <a:lnTo>
                  <a:pt x="2589724" y="419519"/>
                </a:lnTo>
                <a:lnTo>
                  <a:pt x="2589724" y="418367"/>
                </a:lnTo>
                <a:lnTo>
                  <a:pt x="2589724" y="417214"/>
                </a:lnTo>
                <a:lnTo>
                  <a:pt x="2588571" y="416062"/>
                </a:lnTo>
                <a:lnTo>
                  <a:pt x="2588571" y="416062"/>
                </a:lnTo>
                <a:lnTo>
                  <a:pt x="2587419" y="416062"/>
                </a:lnTo>
                <a:lnTo>
                  <a:pt x="2582809" y="417214"/>
                </a:lnTo>
                <a:lnTo>
                  <a:pt x="2581656" y="416062"/>
                </a:lnTo>
                <a:lnTo>
                  <a:pt x="2581656" y="416062"/>
                </a:lnTo>
                <a:lnTo>
                  <a:pt x="2580504" y="417214"/>
                </a:lnTo>
                <a:lnTo>
                  <a:pt x="2579351" y="417214"/>
                </a:lnTo>
                <a:lnTo>
                  <a:pt x="2575894" y="417214"/>
                </a:lnTo>
                <a:lnTo>
                  <a:pt x="2573589" y="417214"/>
                </a:lnTo>
                <a:lnTo>
                  <a:pt x="2573589" y="417214"/>
                </a:lnTo>
                <a:lnTo>
                  <a:pt x="2572436" y="417214"/>
                </a:lnTo>
                <a:lnTo>
                  <a:pt x="2572436" y="417214"/>
                </a:lnTo>
                <a:lnTo>
                  <a:pt x="2572436" y="417214"/>
                </a:lnTo>
                <a:lnTo>
                  <a:pt x="2571283" y="417214"/>
                </a:lnTo>
                <a:lnTo>
                  <a:pt x="2571283" y="417214"/>
                </a:lnTo>
                <a:lnTo>
                  <a:pt x="2571283" y="417214"/>
                </a:lnTo>
                <a:lnTo>
                  <a:pt x="2570131" y="416062"/>
                </a:lnTo>
                <a:lnTo>
                  <a:pt x="2568978" y="416062"/>
                </a:lnTo>
                <a:lnTo>
                  <a:pt x="2567826" y="416062"/>
                </a:lnTo>
                <a:lnTo>
                  <a:pt x="2567826" y="417214"/>
                </a:lnTo>
                <a:lnTo>
                  <a:pt x="2568978" y="421824"/>
                </a:lnTo>
                <a:lnTo>
                  <a:pt x="2574741" y="422977"/>
                </a:lnTo>
                <a:close/>
                <a:moveTo>
                  <a:pt x="2117188" y="231658"/>
                </a:moveTo>
                <a:lnTo>
                  <a:pt x="2118341" y="232810"/>
                </a:lnTo>
                <a:lnTo>
                  <a:pt x="2118341" y="236268"/>
                </a:lnTo>
                <a:lnTo>
                  <a:pt x="2118341" y="240878"/>
                </a:lnTo>
                <a:lnTo>
                  <a:pt x="2118341" y="242030"/>
                </a:lnTo>
                <a:lnTo>
                  <a:pt x="2120646" y="244335"/>
                </a:lnTo>
                <a:lnTo>
                  <a:pt x="2120646" y="245488"/>
                </a:lnTo>
                <a:lnTo>
                  <a:pt x="2119494" y="246641"/>
                </a:lnTo>
                <a:lnTo>
                  <a:pt x="2119494" y="247793"/>
                </a:lnTo>
                <a:lnTo>
                  <a:pt x="2120646" y="247793"/>
                </a:lnTo>
                <a:lnTo>
                  <a:pt x="2122951" y="246641"/>
                </a:lnTo>
                <a:lnTo>
                  <a:pt x="2124104" y="245488"/>
                </a:lnTo>
                <a:lnTo>
                  <a:pt x="2125256" y="245488"/>
                </a:lnTo>
                <a:lnTo>
                  <a:pt x="2134476" y="244335"/>
                </a:lnTo>
                <a:lnTo>
                  <a:pt x="2135629" y="244335"/>
                </a:lnTo>
                <a:lnTo>
                  <a:pt x="2139087" y="240878"/>
                </a:lnTo>
                <a:lnTo>
                  <a:pt x="2139087" y="239725"/>
                </a:lnTo>
                <a:lnTo>
                  <a:pt x="2140239" y="237420"/>
                </a:lnTo>
                <a:lnTo>
                  <a:pt x="2143697" y="230505"/>
                </a:lnTo>
                <a:lnTo>
                  <a:pt x="2143697" y="225895"/>
                </a:lnTo>
                <a:lnTo>
                  <a:pt x="2144849" y="223590"/>
                </a:lnTo>
                <a:lnTo>
                  <a:pt x="2146001" y="221285"/>
                </a:lnTo>
                <a:lnTo>
                  <a:pt x="2147154" y="218980"/>
                </a:lnTo>
                <a:lnTo>
                  <a:pt x="2147154" y="216675"/>
                </a:lnTo>
                <a:lnTo>
                  <a:pt x="2144849" y="213217"/>
                </a:lnTo>
                <a:lnTo>
                  <a:pt x="2143697" y="213217"/>
                </a:lnTo>
                <a:lnTo>
                  <a:pt x="2142544" y="212065"/>
                </a:lnTo>
                <a:lnTo>
                  <a:pt x="2141392" y="208607"/>
                </a:lnTo>
                <a:lnTo>
                  <a:pt x="2140239" y="207455"/>
                </a:lnTo>
                <a:lnTo>
                  <a:pt x="2139087" y="207455"/>
                </a:lnTo>
                <a:lnTo>
                  <a:pt x="2137934" y="208607"/>
                </a:lnTo>
                <a:lnTo>
                  <a:pt x="2136781" y="209760"/>
                </a:lnTo>
                <a:lnTo>
                  <a:pt x="2136781" y="210912"/>
                </a:lnTo>
                <a:lnTo>
                  <a:pt x="2135629" y="210912"/>
                </a:lnTo>
                <a:lnTo>
                  <a:pt x="2134476" y="210912"/>
                </a:lnTo>
                <a:lnTo>
                  <a:pt x="2133324" y="209760"/>
                </a:lnTo>
                <a:lnTo>
                  <a:pt x="2133324" y="209760"/>
                </a:lnTo>
                <a:lnTo>
                  <a:pt x="2132172" y="209760"/>
                </a:lnTo>
                <a:lnTo>
                  <a:pt x="2131019" y="210912"/>
                </a:lnTo>
                <a:lnTo>
                  <a:pt x="2131019" y="210912"/>
                </a:lnTo>
                <a:lnTo>
                  <a:pt x="2129867" y="213217"/>
                </a:lnTo>
                <a:lnTo>
                  <a:pt x="2128714" y="214370"/>
                </a:lnTo>
                <a:lnTo>
                  <a:pt x="2126409" y="215522"/>
                </a:lnTo>
                <a:lnTo>
                  <a:pt x="2124104" y="217828"/>
                </a:lnTo>
                <a:lnTo>
                  <a:pt x="2121799" y="223590"/>
                </a:lnTo>
                <a:lnTo>
                  <a:pt x="2119494" y="225895"/>
                </a:lnTo>
                <a:lnTo>
                  <a:pt x="2117188" y="228200"/>
                </a:lnTo>
                <a:lnTo>
                  <a:pt x="2116036" y="229353"/>
                </a:lnTo>
                <a:lnTo>
                  <a:pt x="2117188" y="231658"/>
                </a:lnTo>
                <a:lnTo>
                  <a:pt x="2117188" y="231658"/>
                </a:lnTo>
                <a:close/>
                <a:moveTo>
                  <a:pt x="2111426" y="229353"/>
                </a:moveTo>
                <a:lnTo>
                  <a:pt x="2111426" y="229353"/>
                </a:lnTo>
                <a:lnTo>
                  <a:pt x="2113731" y="229353"/>
                </a:lnTo>
                <a:lnTo>
                  <a:pt x="2114884" y="225895"/>
                </a:lnTo>
                <a:lnTo>
                  <a:pt x="2114884" y="224742"/>
                </a:lnTo>
                <a:lnTo>
                  <a:pt x="2113731" y="222438"/>
                </a:lnTo>
                <a:lnTo>
                  <a:pt x="2112579" y="222438"/>
                </a:lnTo>
                <a:lnTo>
                  <a:pt x="2112579" y="222438"/>
                </a:lnTo>
                <a:lnTo>
                  <a:pt x="2112579" y="223590"/>
                </a:lnTo>
                <a:lnTo>
                  <a:pt x="2112579" y="224742"/>
                </a:lnTo>
                <a:lnTo>
                  <a:pt x="2112579" y="225895"/>
                </a:lnTo>
                <a:lnTo>
                  <a:pt x="2112579" y="227048"/>
                </a:lnTo>
                <a:lnTo>
                  <a:pt x="2112579" y="228200"/>
                </a:lnTo>
                <a:lnTo>
                  <a:pt x="2112579" y="229353"/>
                </a:lnTo>
                <a:lnTo>
                  <a:pt x="2112579" y="230505"/>
                </a:lnTo>
                <a:lnTo>
                  <a:pt x="2111426" y="229353"/>
                </a:lnTo>
                <a:close/>
                <a:moveTo>
                  <a:pt x="2088375" y="233963"/>
                </a:moveTo>
                <a:lnTo>
                  <a:pt x="2089528" y="233963"/>
                </a:lnTo>
                <a:lnTo>
                  <a:pt x="2090680" y="232810"/>
                </a:lnTo>
                <a:lnTo>
                  <a:pt x="2090680" y="231658"/>
                </a:lnTo>
                <a:lnTo>
                  <a:pt x="2090680" y="231658"/>
                </a:lnTo>
                <a:lnTo>
                  <a:pt x="2090680" y="231658"/>
                </a:lnTo>
                <a:lnTo>
                  <a:pt x="2089528" y="231658"/>
                </a:lnTo>
                <a:lnTo>
                  <a:pt x="2088375" y="231658"/>
                </a:lnTo>
                <a:lnTo>
                  <a:pt x="2088375" y="231658"/>
                </a:lnTo>
                <a:lnTo>
                  <a:pt x="2088375" y="232810"/>
                </a:lnTo>
                <a:lnTo>
                  <a:pt x="2089528" y="233963"/>
                </a:lnTo>
                <a:lnTo>
                  <a:pt x="2088375" y="233963"/>
                </a:lnTo>
                <a:close/>
                <a:moveTo>
                  <a:pt x="2185188" y="372266"/>
                </a:moveTo>
                <a:lnTo>
                  <a:pt x="2185188" y="372266"/>
                </a:lnTo>
                <a:lnTo>
                  <a:pt x="2187493" y="373418"/>
                </a:lnTo>
                <a:lnTo>
                  <a:pt x="2187493" y="373418"/>
                </a:lnTo>
                <a:lnTo>
                  <a:pt x="2188645" y="375723"/>
                </a:lnTo>
                <a:lnTo>
                  <a:pt x="2189798" y="375723"/>
                </a:lnTo>
                <a:lnTo>
                  <a:pt x="2189798" y="376876"/>
                </a:lnTo>
                <a:lnTo>
                  <a:pt x="2189798" y="378028"/>
                </a:lnTo>
                <a:lnTo>
                  <a:pt x="2189798" y="379181"/>
                </a:lnTo>
                <a:lnTo>
                  <a:pt x="2195561" y="381486"/>
                </a:lnTo>
                <a:lnTo>
                  <a:pt x="2197865" y="386096"/>
                </a:lnTo>
                <a:lnTo>
                  <a:pt x="2199018" y="387248"/>
                </a:lnTo>
                <a:lnTo>
                  <a:pt x="2200170" y="387248"/>
                </a:lnTo>
                <a:lnTo>
                  <a:pt x="2201323" y="387248"/>
                </a:lnTo>
                <a:lnTo>
                  <a:pt x="2202475" y="387248"/>
                </a:lnTo>
                <a:lnTo>
                  <a:pt x="2203628" y="387248"/>
                </a:lnTo>
                <a:lnTo>
                  <a:pt x="2203628" y="387248"/>
                </a:lnTo>
                <a:lnTo>
                  <a:pt x="2203628" y="387248"/>
                </a:lnTo>
                <a:lnTo>
                  <a:pt x="2203628" y="386096"/>
                </a:lnTo>
                <a:lnTo>
                  <a:pt x="2202475" y="384944"/>
                </a:lnTo>
                <a:lnTo>
                  <a:pt x="2201323" y="383791"/>
                </a:lnTo>
                <a:lnTo>
                  <a:pt x="2200170" y="382638"/>
                </a:lnTo>
                <a:lnTo>
                  <a:pt x="2196713" y="380333"/>
                </a:lnTo>
                <a:lnTo>
                  <a:pt x="2185188" y="372266"/>
                </a:lnTo>
                <a:lnTo>
                  <a:pt x="2185188" y="372266"/>
                </a:lnTo>
                <a:lnTo>
                  <a:pt x="2185188" y="372266"/>
                </a:lnTo>
                <a:lnTo>
                  <a:pt x="2185188" y="372266"/>
                </a:lnTo>
                <a:lnTo>
                  <a:pt x="2185188" y="372266"/>
                </a:lnTo>
                <a:lnTo>
                  <a:pt x="2185188" y="372266"/>
                </a:lnTo>
                <a:close/>
                <a:moveTo>
                  <a:pt x="2212848" y="495586"/>
                </a:moveTo>
                <a:lnTo>
                  <a:pt x="2214001" y="495586"/>
                </a:lnTo>
                <a:lnTo>
                  <a:pt x="2216306" y="496738"/>
                </a:lnTo>
                <a:lnTo>
                  <a:pt x="2216306" y="496738"/>
                </a:lnTo>
                <a:lnTo>
                  <a:pt x="2217458" y="497891"/>
                </a:lnTo>
                <a:lnTo>
                  <a:pt x="2217458" y="497891"/>
                </a:lnTo>
                <a:lnTo>
                  <a:pt x="2218611" y="497891"/>
                </a:lnTo>
                <a:lnTo>
                  <a:pt x="2219763" y="499044"/>
                </a:lnTo>
                <a:lnTo>
                  <a:pt x="2222069" y="500196"/>
                </a:lnTo>
                <a:lnTo>
                  <a:pt x="2223221" y="500196"/>
                </a:lnTo>
                <a:lnTo>
                  <a:pt x="2223221" y="500196"/>
                </a:lnTo>
                <a:lnTo>
                  <a:pt x="2225526" y="500196"/>
                </a:lnTo>
                <a:lnTo>
                  <a:pt x="2227831" y="501348"/>
                </a:lnTo>
                <a:lnTo>
                  <a:pt x="2231289" y="501348"/>
                </a:lnTo>
                <a:lnTo>
                  <a:pt x="2232441" y="501348"/>
                </a:lnTo>
                <a:lnTo>
                  <a:pt x="2233594" y="502501"/>
                </a:lnTo>
                <a:lnTo>
                  <a:pt x="2233594" y="502501"/>
                </a:lnTo>
                <a:lnTo>
                  <a:pt x="2232441" y="502501"/>
                </a:lnTo>
                <a:lnTo>
                  <a:pt x="2232441" y="502501"/>
                </a:lnTo>
                <a:lnTo>
                  <a:pt x="2232441" y="502501"/>
                </a:lnTo>
                <a:lnTo>
                  <a:pt x="2232441" y="502501"/>
                </a:lnTo>
                <a:lnTo>
                  <a:pt x="2232441" y="502501"/>
                </a:lnTo>
                <a:lnTo>
                  <a:pt x="2234746" y="502501"/>
                </a:lnTo>
                <a:lnTo>
                  <a:pt x="2239356" y="502501"/>
                </a:lnTo>
                <a:lnTo>
                  <a:pt x="2241662" y="501348"/>
                </a:lnTo>
                <a:lnTo>
                  <a:pt x="2241662" y="500196"/>
                </a:lnTo>
                <a:lnTo>
                  <a:pt x="2242814" y="499044"/>
                </a:lnTo>
                <a:lnTo>
                  <a:pt x="2243966" y="497891"/>
                </a:lnTo>
                <a:lnTo>
                  <a:pt x="2245119" y="497891"/>
                </a:lnTo>
                <a:lnTo>
                  <a:pt x="2245119" y="497891"/>
                </a:lnTo>
                <a:lnTo>
                  <a:pt x="2246271" y="495586"/>
                </a:lnTo>
                <a:lnTo>
                  <a:pt x="2247424" y="494434"/>
                </a:lnTo>
                <a:lnTo>
                  <a:pt x="2247424" y="494434"/>
                </a:lnTo>
                <a:lnTo>
                  <a:pt x="2247424" y="495586"/>
                </a:lnTo>
                <a:lnTo>
                  <a:pt x="2247424" y="495586"/>
                </a:lnTo>
                <a:lnTo>
                  <a:pt x="2247424" y="495586"/>
                </a:lnTo>
                <a:lnTo>
                  <a:pt x="2247424" y="496738"/>
                </a:lnTo>
                <a:lnTo>
                  <a:pt x="2247424" y="497891"/>
                </a:lnTo>
                <a:lnTo>
                  <a:pt x="2247424" y="497891"/>
                </a:lnTo>
                <a:lnTo>
                  <a:pt x="2248576" y="497891"/>
                </a:lnTo>
                <a:lnTo>
                  <a:pt x="2248576" y="497891"/>
                </a:lnTo>
                <a:lnTo>
                  <a:pt x="2248576" y="497891"/>
                </a:lnTo>
                <a:lnTo>
                  <a:pt x="2249729" y="497891"/>
                </a:lnTo>
                <a:lnTo>
                  <a:pt x="2249729" y="497891"/>
                </a:lnTo>
                <a:lnTo>
                  <a:pt x="2249729" y="497891"/>
                </a:lnTo>
                <a:lnTo>
                  <a:pt x="2249729" y="497891"/>
                </a:lnTo>
                <a:lnTo>
                  <a:pt x="2249729" y="497891"/>
                </a:lnTo>
                <a:lnTo>
                  <a:pt x="2250882" y="497891"/>
                </a:lnTo>
                <a:lnTo>
                  <a:pt x="2252034" y="497891"/>
                </a:lnTo>
                <a:lnTo>
                  <a:pt x="2252034" y="497891"/>
                </a:lnTo>
                <a:lnTo>
                  <a:pt x="2252034" y="496738"/>
                </a:lnTo>
                <a:lnTo>
                  <a:pt x="2246271" y="494434"/>
                </a:lnTo>
                <a:lnTo>
                  <a:pt x="2247424" y="493281"/>
                </a:lnTo>
                <a:lnTo>
                  <a:pt x="2249729" y="492128"/>
                </a:lnTo>
                <a:lnTo>
                  <a:pt x="2250882" y="492128"/>
                </a:lnTo>
                <a:lnTo>
                  <a:pt x="2250882" y="492128"/>
                </a:lnTo>
                <a:lnTo>
                  <a:pt x="2250882" y="492128"/>
                </a:lnTo>
                <a:lnTo>
                  <a:pt x="2250882" y="490976"/>
                </a:lnTo>
                <a:lnTo>
                  <a:pt x="2250882" y="490976"/>
                </a:lnTo>
                <a:lnTo>
                  <a:pt x="2250882" y="490976"/>
                </a:lnTo>
                <a:lnTo>
                  <a:pt x="2252034" y="490976"/>
                </a:lnTo>
                <a:lnTo>
                  <a:pt x="2252034" y="489823"/>
                </a:lnTo>
                <a:lnTo>
                  <a:pt x="2252034" y="488671"/>
                </a:lnTo>
                <a:lnTo>
                  <a:pt x="2250882" y="487518"/>
                </a:lnTo>
                <a:lnTo>
                  <a:pt x="2249729" y="486366"/>
                </a:lnTo>
                <a:lnTo>
                  <a:pt x="2246271" y="484061"/>
                </a:lnTo>
                <a:lnTo>
                  <a:pt x="2246271" y="480603"/>
                </a:lnTo>
                <a:lnTo>
                  <a:pt x="2246271" y="479450"/>
                </a:lnTo>
                <a:lnTo>
                  <a:pt x="2245119" y="479450"/>
                </a:lnTo>
                <a:lnTo>
                  <a:pt x="2243966" y="479450"/>
                </a:lnTo>
                <a:lnTo>
                  <a:pt x="2242814" y="479450"/>
                </a:lnTo>
                <a:lnTo>
                  <a:pt x="2240509" y="480603"/>
                </a:lnTo>
                <a:lnTo>
                  <a:pt x="2239356" y="481756"/>
                </a:lnTo>
                <a:lnTo>
                  <a:pt x="2238203" y="482908"/>
                </a:lnTo>
                <a:lnTo>
                  <a:pt x="2237051" y="484061"/>
                </a:lnTo>
                <a:lnTo>
                  <a:pt x="2235899" y="484061"/>
                </a:lnTo>
                <a:lnTo>
                  <a:pt x="2232441" y="482908"/>
                </a:lnTo>
                <a:lnTo>
                  <a:pt x="2231289" y="482908"/>
                </a:lnTo>
                <a:lnTo>
                  <a:pt x="2228983" y="484061"/>
                </a:lnTo>
                <a:lnTo>
                  <a:pt x="2226678" y="484061"/>
                </a:lnTo>
                <a:lnTo>
                  <a:pt x="2225526" y="484061"/>
                </a:lnTo>
                <a:lnTo>
                  <a:pt x="2224374" y="484061"/>
                </a:lnTo>
                <a:lnTo>
                  <a:pt x="2220916" y="486366"/>
                </a:lnTo>
                <a:lnTo>
                  <a:pt x="2219763" y="486366"/>
                </a:lnTo>
                <a:lnTo>
                  <a:pt x="2217458" y="486366"/>
                </a:lnTo>
                <a:lnTo>
                  <a:pt x="2216306" y="486366"/>
                </a:lnTo>
                <a:lnTo>
                  <a:pt x="2215153" y="486366"/>
                </a:lnTo>
                <a:lnTo>
                  <a:pt x="2215153" y="486366"/>
                </a:lnTo>
                <a:lnTo>
                  <a:pt x="2215153" y="486366"/>
                </a:lnTo>
                <a:lnTo>
                  <a:pt x="2215153" y="486366"/>
                </a:lnTo>
                <a:lnTo>
                  <a:pt x="2215153" y="486366"/>
                </a:lnTo>
                <a:lnTo>
                  <a:pt x="2207086" y="488671"/>
                </a:lnTo>
                <a:lnTo>
                  <a:pt x="2204781" y="489823"/>
                </a:lnTo>
                <a:lnTo>
                  <a:pt x="2212848" y="495586"/>
                </a:lnTo>
                <a:lnTo>
                  <a:pt x="2212848" y="495586"/>
                </a:lnTo>
                <a:close/>
                <a:moveTo>
                  <a:pt x="2265864" y="407994"/>
                </a:moveTo>
                <a:lnTo>
                  <a:pt x="2265864" y="407994"/>
                </a:lnTo>
                <a:lnTo>
                  <a:pt x="2267017" y="407994"/>
                </a:lnTo>
                <a:lnTo>
                  <a:pt x="2269322" y="406842"/>
                </a:lnTo>
                <a:lnTo>
                  <a:pt x="2270475" y="405689"/>
                </a:lnTo>
                <a:lnTo>
                  <a:pt x="2272779" y="403384"/>
                </a:lnTo>
                <a:lnTo>
                  <a:pt x="2272779" y="402232"/>
                </a:lnTo>
                <a:lnTo>
                  <a:pt x="2272779" y="401079"/>
                </a:lnTo>
                <a:lnTo>
                  <a:pt x="2272779" y="399926"/>
                </a:lnTo>
                <a:lnTo>
                  <a:pt x="2272779" y="399926"/>
                </a:lnTo>
                <a:lnTo>
                  <a:pt x="2271627" y="398774"/>
                </a:lnTo>
                <a:lnTo>
                  <a:pt x="2270475" y="398774"/>
                </a:lnTo>
                <a:lnTo>
                  <a:pt x="2270475" y="398774"/>
                </a:lnTo>
                <a:lnTo>
                  <a:pt x="2270475" y="398774"/>
                </a:lnTo>
                <a:lnTo>
                  <a:pt x="2270475" y="398774"/>
                </a:lnTo>
                <a:lnTo>
                  <a:pt x="2270475" y="398774"/>
                </a:lnTo>
                <a:lnTo>
                  <a:pt x="2270475" y="398774"/>
                </a:lnTo>
                <a:lnTo>
                  <a:pt x="2269322" y="398774"/>
                </a:lnTo>
                <a:lnTo>
                  <a:pt x="2268170" y="399926"/>
                </a:lnTo>
                <a:lnTo>
                  <a:pt x="2267017" y="401079"/>
                </a:lnTo>
                <a:lnTo>
                  <a:pt x="2267017" y="401079"/>
                </a:lnTo>
                <a:lnTo>
                  <a:pt x="2265864" y="401079"/>
                </a:lnTo>
                <a:lnTo>
                  <a:pt x="2264712" y="401079"/>
                </a:lnTo>
                <a:lnTo>
                  <a:pt x="2264712" y="401079"/>
                </a:lnTo>
                <a:lnTo>
                  <a:pt x="2264712" y="399926"/>
                </a:lnTo>
                <a:lnTo>
                  <a:pt x="2264712" y="399926"/>
                </a:lnTo>
                <a:lnTo>
                  <a:pt x="2263559" y="399926"/>
                </a:lnTo>
                <a:lnTo>
                  <a:pt x="2262407" y="401079"/>
                </a:lnTo>
                <a:lnTo>
                  <a:pt x="2262407" y="402232"/>
                </a:lnTo>
                <a:lnTo>
                  <a:pt x="2262407" y="402232"/>
                </a:lnTo>
                <a:lnTo>
                  <a:pt x="2262407" y="402232"/>
                </a:lnTo>
                <a:lnTo>
                  <a:pt x="2262407" y="402232"/>
                </a:lnTo>
                <a:lnTo>
                  <a:pt x="2262407" y="402232"/>
                </a:lnTo>
                <a:lnTo>
                  <a:pt x="2262407" y="403384"/>
                </a:lnTo>
                <a:lnTo>
                  <a:pt x="2262407" y="404536"/>
                </a:lnTo>
                <a:lnTo>
                  <a:pt x="2263559" y="404536"/>
                </a:lnTo>
                <a:lnTo>
                  <a:pt x="2264712" y="404536"/>
                </a:lnTo>
                <a:lnTo>
                  <a:pt x="2264712" y="405689"/>
                </a:lnTo>
                <a:lnTo>
                  <a:pt x="2263559" y="405689"/>
                </a:lnTo>
                <a:lnTo>
                  <a:pt x="2262407" y="405689"/>
                </a:lnTo>
                <a:lnTo>
                  <a:pt x="2262407" y="406842"/>
                </a:lnTo>
                <a:lnTo>
                  <a:pt x="2265864" y="406842"/>
                </a:lnTo>
                <a:lnTo>
                  <a:pt x="2267017" y="406842"/>
                </a:lnTo>
                <a:lnTo>
                  <a:pt x="2267017" y="406842"/>
                </a:lnTo>
                <a:lnTo>
                  <a:pt x="2268170" y="406842"/>
                </a:lnTo>
                <a:lnTo>
                  <a:pt x="2268170" y="406842"/>
                </a:lnTo>
                <a:lnTo>
                  <a:pt x="2268170" y="406842"/>
                </a:lnTo>
                <a:lnTo>
                  <a:pt x="2268170" y="405689"/>
                </a:lnTo>
                <a:lnTo>
                  <a:pt x="2268170" y="405689"/>
                </a:lnTo>
                <a:lnTo>
                  <a:pt x="2270475" y="404536"/>
                </a:lnTo>
                <a:lnTo>
                  <a:pt x="2270475" y="405689"/>
                </a:lnTo>
                <a:lnTo>
                  <a:pt x="2265864" y="407994"/>
                </a:lnTo>
                <a:lnTo>
                  <a:pt x="2265864" y="407994"/>
                </a:lnTo>
                <a:close/>
                <a:moveTo>
                  <a:pt x="2065325" y="304267"/>
                </a:moveTo>
                <a:lnTo>
                  <a:pt x="2065325" y="304267"/>
                </a:lnTo>
                <a:lnTo>
                  <a:pt x="2064172" y="305419"/>
                </a:lnTo>
                <a:lnTo>
                  <a:pt x="2064172" y="305419"/>
                </a:lnTo>
                <a:lnTo>
                  <a:pt x="2064172" y="306572"/>
                </a:lnTo>
                <a:lnTo>
                  <a:pt x="2064172" y="307724"/>
                </a:lnTo>
                <a:lnTo>
                  <a:pt x="2065325" y="307724"/>
                </a:lnTo>
                <a:lnTo>
                  <a:pt x="2066478" y="307724"/>
                </a:lnTo>
                <a:lnTo>
                  <a:pt x="2067630" y="307724"/>
                </a:lnTo>
                <a:lnTo>
                  <a:pt x="2067630" y="307724"/>
                </a:lnTo>
                <a:lnTo>
                  <a:pt x="2067630" y="307724"/>
                </a:lnTo>
                <a:lnTo>
                  <a:pt x="2067630" y="307724"/>
                </a:lnTo>
                <a:lnTo>
                  <a:pt x="2067630" y="307724"/>
                </a:lnTo>
                <a:lnTo>
                  <a:pt x="2068783" y="308877"/>
                </a:lnTo>
                <a:lnTo>
                  <a:pt x="2068783" y="310030"/>
                </a:lnTo>
                <a:lnTo>
                  <a:pt x="2068783" y="311182"/>
                </a:lnTo>
                <a:lnTo>
                  <a:pt x="2068783" y="312334"/>
                </a:lnTo>
                <a:lnTo>
                  <a:pt x="2068783" y="312334"/>
                </a:lnTo>
                <a:lnTo>
                  <a:pt x="2068783" y="313487"/>
                </a:lnTo>
                <a:lnTo>
                  <a:pt x="2068783" y="313487"/>
                </a:lnTo>
                <a:lnTo>
                  <a:pt x="2069935" y="313487"/>
                </a:lnTo>
                <a:lnTo>
                  <a:pt x="2069935" y="313487"/>
                </a:lnTo>
                <a:lnTo>
                  <a:pt x="2069935" y="313487"/>
                </a:lnTo>
                <a:lnTo>
                  <a:pt x="2069935" y="314640"/>
                </a:lnTo>
                <a:lnTo>
                  <a:pt x="2069935" y="315792"/>
                </a:lnTo>
                <a:lnTo>
                  <a:pt x="2069935" y="316944"/>
                </a:lnTo>
                <a:lnTo>
                  <a:pt x="2068783" y="318097"/>
                </a:lnTo>
                <a:lnTo>
                  <a:pt x="2068783" y="319250"/>
                </a:lnTo>
                <a:lnTo>
                  <a:pt x="2069935" y="320402"/>
                </a:lnTo>
                <a:lnTo>
                  <a:pt x="2072240" y="321555"/>
                </a:lnTo>
                <a:lnTo>
                  <a:pt x="2074545" y="321555"/>
                </a:lnTo>
                <a:lnTo>
                  <a:pt x="2076850" y="322707"/>
                </a:lnTo>
                <a:lnTo>
                  <a:pt x="2078003" y="323860"/>
                </a:lnTo>
                <a:lnTo>
                  <a:pt x="2078003" y="325012"/>
                </a:lnTo>
                <a:lnTo>
                  <a:pt x="2076850" y="327317"/>
                </a:lnTo>
                <a:lnTo>
                  <a:pt x="2075698" y="328470"/>
                </a:lnTo>
                <a:lnTo>
                  <a:pt x="2073392" y="329622"/>
                </a:lnTo>
                <a:lnTo>
                  <a:pt x="2073392" y="330775"/>
                </a:lnTo>
                <a:lnTo>
                  <a:pt x="2073392" y="334232"/>
                </a:lnTo>
                <a:lnTo>
                  <a:pt x="2072240" y="337690"/>
                </a:lnTo>
                <a:lnTo>
                  <a:pt x="2072240" y="339995"/>
                </a:lnTo>
                <a:lnTo>
                  <a:pt x="2072240" y="339995"/>
                </a:lnTo>
                <a:lnTo>
                  <a:pt x="2072240" y="341147"/>
                </a:lnTo>
                <a:lnTo>
                  <a:pt x="2072240" y="341147"/>
                </a:lnTo>
                <a:lnTo>
                  <a:pt x="2072240" y="341147"/>
                </a:lnTo>
                <a:lnTo>
                  <a:pt x="2072240" y="341147"/>
                </a:lnTo>
                <a:lnTo>
                  <a:pt x="2072240" y="342300"/>
                </a:lnTo>
                <a:lnTo>
                  <a:pt x="2072240" y="345758"/>
                </a:lnTo>
                <a:lnTo>
                  <a:pt x="2072240" y="348063"/>
                </a:lnTo>
                <a:lnTo>
                  <a:pt x="2072240" y="348063"/>
                </a:lnTo>
                <a:lnTo>
                  <a:pt x="2072240" y="348063"/>
                </a:lnTo>
                <a:lnTo>
                  <a:pt x="2072240" y="348063"/>
                </a:lnTo>
                <a:lnTo>
                  <a:pt x="2073392" y="349215"/>
                </a:lnTo>
                <a:lnTo>
                  <a:pt x="2073392" y="349215"/>
                </a:lnTo>
                <a:lnTo>
                  <a:pt x="2073392" y="349215"/>
                </a:lnTo>
                <a:lnTo>
                  <a:pt x="2073392" y="349215"/>
                </a:lnTo>
                <a:lnTo>
                  <a:pt x="2075698" y="351520"/>
                </a:lnTo>
                <a:lnTo>
                  <a:pt x="2076850" y="351520"/>
                </a:lnTo>
                <a:lnTo>
                  <a:pt x="2078003" y="351520"/>
                </a:lnTo>
                <a:lnTo>
                  <a:pt x="2079155" y="351520"/>
                </a:lnTo>
                <a:lnTo>
                  <a:pt x="2080308" y="352673"/>
                </a:lnTo>
                <a:lnTo>
                  <a:pt x="2080308" y="353825"/>
                </a:lnTo>
                <a:lnTo>
                  <a:pt x="2080308" y="354978"/>
                </a:lnTo>
                <a:lnTo>
                  <a:pt x="2080308" y="356131"/>
                </a:lnTo>
                <a:lnTo>
                  <a:pt x="2078003" y="363045"/>
                </a:lnTo>
                <a:lnTo>
                  <a:pt x="2078003" y="365351"/>
                </a:lnTo>
                <a:lnTo>
                  <a:pt x="2078003" y="366503"/>
                </a:lnTo>
                <a:lnTo>
                  <a:pt x="2079155" y="368808"/>
                </a:lnTo>
                <a:lnTo>
                  <a:pt x="2079155" y="369961"/>
                </a:lnTo>
                <a:lnTo>
                  <a:pt x="2079155" y="371113"/>
                </a:lnTo>
                <a:lnTo>
                  <a:pt x="2079155" y="372266"/>
                </a:lnTo>
                <a:lnTo>
                  <a:pt x="2079155" y="373418"/>
                </a:lnTo>
                <a:lnTo>
                  <a:pt x="2079155" y="374571"/>
                </a:lnTo>
                <a:lnTo>
                  <a:pt x="2079155" y="381486"/>
                </a:lnTo>
                <a:lnTo>
                  <a:pt x="2079155" y="382638"/>
                </a:lnTo>
                <a:lnTo>
                  <a:pt x="2078003" y="384944"/>
                </a:lnTo>
                <a:lnTo>
                  <a:pt x="2078003" y="386096"/>
                </a:lnTo>
                <a:lnTo>
                  <a:pt x="2078003" y="387248"/>
                </a:lnTo>
                <a:lnTo>
                  <a:pt x="2079155" y="389554"/>
                </a:lnTo>
                <a:lnTo>
                  <a:pt x="2080308" y="390706"/>
                </a:lnTo>
                <a:lnTo>
                  <a:pt x="2081460" y="391859"/>
                </a:lnTo>
                <a:lnTo>
                  <a:pt x="2082613" y="391859"/>
                </a:lnTo>
                <a:lnTo>
                  <a:pt x="2084918" y="393011"/>
                </a:lnTo>
                <a:lnTo>
                  <a:pt x="2088375" y="395316"/>
                </a:lnTo>
                <a:lnTo>
                  <a:pt x="2088375" y="395316"/>
                </a:lnTo>
                <a:lnTo>
                  <a:pt x="2089528" y="395316"/>
                </a:lnTo>
                <a:lnTo>
                  <a:pt x="2090680" y="396469"/>
                </a:lnTo>
                <a:lnTo>
                  <a:pt x="2091833" y="397621"/>
                </a:lnTo>
                <a:lnTo>
                  <a:pt x="2092986" y="402232"/>
                </a:lnTo>
                <a:lnTo>
                  <a:pt x="2096443" y="407994"/>
                </a:lnTo>
                <a:lnTo>
                  <a:pt x="2099900" y="416062"/>
                </a:lnTo>
                <a:lnTo>
                  <a:pt x="2101053" y="417214"/>
                </a:lnTo>
                <a:lnTo>
                  <a:pt x="2102206" y="418367"/>
                </a:lnTo>
                <a:lnTo>
                  <a:pt x="2112579" y="421824"/>
                </a:lnTo>
                <a:lnTo>
                  <a:pt x="2116036" y="422977"/>
                </a:lnTo>
                <a:lnTo>
                  <a:pt x="2117188" y="425282"/>
                </a:lnTo>
                <a:lnTo>
                  <a:pt x="2117188" y="425282"/>
                </a:lnTo>
                <a:lnTo>
                  <a:pt x="2116036" y="425282"/>
                </a:lnTo>
                <a:lnTo>
                  <a:pt x="2114884" y="425282"/>
                </a:lnTo>
                <a:lnTo>
                  <a:pt x="2114884" y="426434"/>
                </a:lnTo>
                <a:lnTo>
                  <a:pt x="2116036" y="427587"/>
                </a:lnTo>
                <a:lnTo>
                  <a:pt x="2117188" y="428739"/>
                </a:lnTo>
                <a:lnTo>
                  <a:pt x="2118341" y="428739"/>
                </a:lnTo>
                <a:lnTo>
                  <a:pt x="2119494" y="428739"/>
                </a:lnTo>
                <a:lnTo>
                  <a:pt x="2125256" y="428739"/>
                </a:lnTo>
                <a:lnTo>
                  <a:pt x="2127561" y="428739"/>
                </a:lnTo>
                <a:lnTo>
                  <a:pt x="2129867" y="429892"/>
                </a:lnTo>
                <a:lnTo>
                  <a:pt x="2129867" y="429892"/>
                </a:lnTo>
                <a:lnTo>
                  <a:pt x="2129867" y="428739"/>
                </a:lnTo>
                <a:lnTo>
                  <a:pt x="2128714" y="427587"/>
                </a:lnTo>
                <a:lnTo>
                  <a:pt x="2126409" y="426434"/>
                </a:lnTo>
                <a:lnTo>
                  <a:pt x="2125256" y="425282"/>
                </a:lnTo>
                <a:lnTo>
                  <a:pt x="2124104" y="422977"/>
                </a:lnTo>
                <a:lnTo>
                  <a:pt x="2122951" y="421824"/>
                </a:lnTo>
                <a:lnTo>
                  <a:pt x="2119494" y="418367"/>
                </a:lnTo>
                <a:lnTo>
                  <a:pt x="2116036" y="414909"/>
                </a:lnTo>
                <a:lnTo>
                  <a:pt x="2110273" y="405689"/>
                </a:lnTo>
                <a:lnTo>
                  <a:pt x="2109121" y="404536"/>
                </a:lnTo>
                <a:lnTo>
                  <a:pt x="2106816" y="403384"/>
                </a:lnTo>
                <a:lnTo>
                  <a:pt x="2105663" y="401079"/>
                </a:lnTo>
                <a:lnTo>
                  <a:pt x="2103359" y="396469"/>
                </a:lnTo>
                <a:lnTo>
                  <a:pt x="2103359" y="395316"/>
                </a:lnTo>
                <a:lnTo>
                  <a:pt x="2102206" y="391859"/>
                </a:lnTo>
                <a:lnTo>
                  <a:pt x="2102206" y="390706"/>
                </a:lnTo>
                <a:lnTo>
                  <a:pt x="2102206" y="389554"/>
                </a:lnTo>
                <a:lnTo>
                  <a:pt x="2101053" y="387248"/>
                </a:lnTo>
                <a:lnTo>
                  <a:pt x="2099900" y="386096"/>
                </a:lnTo>
                <a:lnTo>
                  <a:pt x="2099900" y="384944"/>
                </a:lnTo>
                <a:lnTo>
                  <a:pt x="2099900" y="381486"/>
                </a:lnTo>
                <a:lnTo>
                  <a:pt x="2098748" y="379181"/>
                </a:lnTo>
                <a:lnTo>
                  <a:pt x="2097596" y="375723"/>
                </a:lnTo>
                <a:lnTo>
                  <a:pt x="2095291" y="372266"/>
                </a:lnTo>
                <a:lnTo>
                  <a:pt x="2094138" y="369961"/>
                </a:lnTo>
                <a:lnTo>
                  <a:pt x="2094138" y="367656"/>
                </a:lnTo>
                <a:lnTo>
                  <a:pt x="2094138" y="365351"/>
                </a:lnTo>
                <a:lnTo>
                  <a:pt x="2094138" y="364198"/>
                </a:lnTo>
                <a:lnTo>
                  <a:pt x="2094138" y="363045"/>
                </a:lnTo>
                <a:lnTo>
                  <a:pt x="2095291" y="361893"/>
                </a:lnTo>
                <a:lnTo>
                  <a:pt x="2095291" y="360741"/>
                </a:lnTo>
                <a:lnTo>
                  <a:pt x="2095291" y="359588"/>
                </a:lnTo>
                <a:lnTo>
                  <a:pt x="2095291" y="352673"/>
                </a:lnTo>
                <a:lnTo>
                  <a:pt x="2095291" y="351520"/>
                </a:lnTo>
                <a:lnTo>
                  <a:pt x="2094138" y="350368"/>
                </a:lnTo>
                <a:lnTo>
                  <a:pt x="2094138" y="349215"/>
                </a:lnTo>
                <a:lnTo>
                  <a:pt x="2094138" y="348063"/>
                </a:lnTo>
                <a:lnTo>
                  <a:pt x="2095291" y="346910"/>
                </a:lnTo>
                <a:lnTo>
                  <a:pt x="2096443" y="341147"/>
                </a:lnTo>
                <a:lnTo>
                  <a:pt x="2097596" y="339995"/>
                </a:lnTo>
                <a:lnTo>
                  <a:pt x="2098748" y="338843"/>
                </a:lnTo>
                <a:lnTo>
                  <a:pt x="2099900" y="337690"/>
                </a:lnTo>
                <a:lnTo>
                  <a:pt x="2101053" y="338843"/>
                </a:lnTo>
                <a:lnTo>
                  <a:pt x="2104511" y="338843"/>
                </a:lnTo>
                <a:lnTo>
                  <a:pt x="2105663" y="339995"/>
                </a:lnTo>
                <a:lnTo>
                  <a:pt x="2106816" y="339995"/>
                </a:lnTo>
                <a:lnTo>
                  <a:pt x="2112579" y="339995"/>
                </a:lnTo>
                <a:lnTo>
                  <a:pt x="2113731" y="341147"/>
                </a:lnTo>
                <a:lnTo>
                  <a:pt x="2114884" y="342300"/>
                </a:lnTo>
                <a:lnTo>
                  <a:pt x="2116036" y="343453"/>
                </a:lnTo>
                <a:lnTo>
                  <a:pt x="2117188" y="343453"/>
                </a:lnTo>
                <a:lnTo>
                  <a:pt x="2119494" y="344605"/>
                </a:lnTo>
                <a:lnTo>
                  <a:pt x="2121799" y="344605"/>
                </a:lnTo>
                <a:lnTo>
                  <a:pt x="2126409" y="343453"/>
                </a:lnTo>
                <a:lnTo>
                  <a:pt x="2127561" y="343453"/>
                </a:lnTo>
                <a:lnTo>
                  <a:pt x="2128714" y="343453"/>
                </a:lnTo>
                <a:lnTo>
                  <a:pt x="2129867" y="343453"/>
                </a:lnTo>
                <a:lnTo>
                  <a:pt x="2132172" y="343453"/>
                </a:lnTo>
                <a:lnTo>
                  <a:pt x="2133324" y="343453"/>
                </a:lnTo>
                <a:lnTo>
                  <a:pt x="2134476" y="343453"/>
                </a:lnTo>
                <a:lnTo>
                  <a:pt x="2136781" y="345758"/>
                </a:lnTo>
                <a:lnTo>
                  <a:pt x="2137934" y="346910"/>
                </a:lnTo>
                <a:lnTo>
                  <a:pt x="2140239" y="346910"/>
                </a:lnTo>
                <a:lnTo>
                  <a:pt x="2142544" y="346910"/>
                </a:lnTo>
                <a:lnTo>
                  <a:pt x="2144849" y="346910"/>
                </a:lnTo>
                <a:lnTo>
                  <a:pt x="2147154" y="348063"/>
                </a:lnTo>
                <a:lnTo>
                  <a:pt x="2148307" y="349215"/>
                </a:lnTo>
                <a:lnTo>
                  <a:pt x="2149460" y="349215"/>
                </a:lnTo>
                <a:lnTo>
                  <a:pt x="2157527" y="351520"/>
                </a:lnTo>
                <a:lnTo>
                  <a:pt x="2158680" y="351520"/>
                </a:lnTo>
                <a:lnTo>
                  <a:pt x="2159832" y="351520"/>
                </a:lnTo>
                <a:lnTo>
                  <a:pt x="2162137" y="353825"/>
                </a:lnTo>
                <a:lnTo>
                  <a:pt x="2162137" y="352673"/>
                </a:lnTo>
                <a:lnTo>
                  <a:pt x="2160985" y="350368"/>
                </a:lnTo>
                <a:lnTo>
                  <a:pt x="2158680" y="348063"/>
                </a:lnTo>
                <a:lnTo>
                  <a:pt x="2157527" y="346910"/>
                </a:lnTo>
                <a:lnTo>
                  <a:pt x="2154069" y="346910"/>
                </a:lnTo>
                <a:lnTo>
                  <a:pt x="2154069" y="346910"/>
                </a:lnTo>
                <a:lnTo>
                  <a:pt x="2150612" y="345758"/>
                </a:lnTo>
                <a:lnTo>
                  <a:pt x="2149460" y="344605"/>
                </a:lnTo>
                <a:lnTo>
                  <a:pt x="2149460" y="342300"/>
                </a:lnTo>
                <a:lnTo>
                  <a:pt x="2149460" y="337690"/>
                </a:lnTo>
                <a:lnTo>
                  <a:pt x="2149460" y="336537"/>
                </a:lnTo>
                <a:lnTo>
                  <a:pt x="2149460" y="336537"/>
                </a:lnTo>
                <a:lnTo>
                  <a:pt x="2148307" y="335385"/>
                </a:lnTo>
                <a:lnTo>
                  <a:pt x="2148307" y="335385"/>
                </a:lnTo>
                <a:lnTo>
                  <a:pt x="2148307" y="335385"/>
                </a:lnTo>
                <a:lnTo>
                  <a:pt x="2148307" y="335385"/>
                </a:lnTo>
                <a:lnTo>
                  <a:pt x="2148307" y="333080"/>
                </a:lnTo>
                <a:lnTo>
                  <a:pt x="2148307" y="331927"/>
                </a:lnTo>
                <a:lnTo>
                  <a:pt x="2147154" y="330775"/>
                </a:lnTo>
                <a:lnTo>
                  <a:pt x="2146001" y="330775"/>
                </a:lnTo>
                <a:lnTo>
                  <a:pt x="2144849" y="330775"/>
                </a:lnTo>
                <a:lnTo>
                  <a:pt x="2143697" y="330775"/>
                </a:lnTo>
                <a:lnTo>
                  <a:pt x="2142544" y="330775"/>
                </a:lnTo>
                <a:lnTo>
                  <a:pt x="2141392" y="330775"/>
                </a:lnTo>
                <a:lnTo>
                  <a:pt x="2140239" y="330775"/>
                </a:lnTo>
                <a:lnTo>
                  <a:pt x="2139087" y="330775"/>
                </a:lnTo>
                <a:lnTo>
                  <a:pt x="2136781" y="329622"/>
                </a:lnTo>
                <a:lnTo>
                  <a:pt x="2135629" y="329622"/>
                </a:lnTo>
                <a:lnTo>
                  <a:pt x="2133324" y="329622"/>
                </a:lnTo>
                <a:lnTo>
                  <a:pt x="2133324" y="329622"/>
                </a:lnTo>
                <a:lnTo>
                  <a:pt x="2132172" y="329622"/>
                </a:lnTo>
                <a:lnTo>
                  <a:pt x="2131019" y="328470"/>
                </a:lnTo>
                <a:lnTo>
                  <a:pt x="2131019" y="328470"/>
                </a:lnTo>
                <a:lnTo>
                  <a:pt x="2131019" y="328470"/>
                </a:lnTo>
                <a:lnTo>
                  <a:pt x="2128714" y="328470"/>
                </a:lnTo>
                <a:lnTo>
                  <a:pt x="2126409" y="328470"/>
                </a:lnTo>
                <a:lnTo>
                  <a:pt x="2125256" y="328470"/>
                </a:lnTo>
                <a:lnTo>
                  <a:pt x="2124104" y="327317"/>
                </a:lnTo>
                <a:lnTo>
                  <a:pt x="2121799" y="326165"/>
                </a:lnTo>
                <a:lnTo>
                  <a:pt x="2120646" y="325012"/>
                </a:lnTo>
                <a:lnTo>
                  <a:pt x="2119494" y="322707"/>
                </a:lnTo>
                <a:lnTo>
                  <a:pt x="2117188" y="321555"/>
                </a:lnTo>
                <a:lnTo>
                  <a:pt x="2116036" y="320402"/>
                </a:lnTo>
                <a:lnTo>
                  <a:pt x="2116036" y="319250"/>
                </a:lnTo>
                <a:lnTo>
                  <a:pt x="2116036" y="318097"/>
                </a:lnTo>
                <a:lnTo>
                  <a:pt x="2116036" y="316944"/>
                </a:lnTo>
                <a:lnTo>
                  <a:pt x="2117188" y="315792"/>
                </a:lnTo>
                <a:lnTo>
                  <a:pt x="2118341" y="315792"/>
                </a:lnTo>
                <a:lnTo>
                  <a:pt x="2119494" y="315792"/>
                </a:lnTo>
                <a:lnTo>
                  <a:pt x="2120646" y="316944"/>
                </a:lnTo>
                <a:lnTo>
                  <a:pt x="2121799" y="316944"/>
                </a:lnTo>
                <a:lnTo>
                  <a:pt x="2121799" y="316944"/>
                </a:lnTo>
                <a:lnTo>
                  <a:pt x="2121799" y="315792"/>
                </a:lnTo>
                <a:lnTo>
                  <a:pt x="2121799" y="314640"/>
                </a:lnTo>
                <a:lnTo>
                  <a:pt x="2121799" y="313487"/>
                </a:lnTo>
                <a:lnTo>
                  <a:pt x="2121799" y="312334"/>
                </a:lnTo>
                <a:lnTo>
                  <a:pt x="2122951" y="312334"/>
                </a:lnTo>
                <a:lnTo>
                  <a:pt x="2128714" y="311182"/>
                </a:lnTo>
                <a:lnTo>
                  <a:pt x="2129867" y="311182"/>
                </a:lnTo>
                <a:lnTo>
                  <a:pt x="2131019" y="311182"/>
                </a:lnTo>
                <a:lnTo>
                  <a:pt x="2132172" y="310030"/>
                </a:lnTo>
                <a:lnTo>
                  <a:pt x="2133324" y="308877"/>
                </a:lnTo>
                <a:lnTo>
                  <a:pt x="2136781" y="307724"/>
                </a:lnTo>
                <a:lnTo>
                  <a:pt x="2137934" y="307724"/>
                </a:lnTo>
                <a:lnTo>
                  <a:pt x="2137934" y="306572"/>
                </a:lnTo>
                <a:lnTo>
                  <a:pt x="2139087" y="305419"/>
                </a:lnTo>
                <a:lnTo>
                  <a:pt x="2144849" y="301962"/>
                </a:lnTo>
                <a:lnTo>
                  <a:pt x="2144849" y="301962"/>
                </a:lnTo>
                <a:lnTo>
                  <a:pt x="2146001" y="301962"/>
                </a:lnTo>
                <a:lnTo>
                  <a:pt x="2147154" y="301962"/>
                </a:lnTo>
                <a:lnTo>
                  <a:pt x="2148307" y="301962"/>
                </a:lnTo>
                <a:lnTo>
                  <a:pt x="2149460" y="301962"/>
                </a:lnTo>
                <a:lnTo>
                  <a:pt x="2149460" y="301962"/>
                </a:lnTo>
                <a:lnTo>
                  <a:pt x="2149460" y="300809"/>
                </a:lnTo>
                <a:lnTo>
                  <a:pt x="2149460" y="299657"/>
                </a:lnTo>
                <a:lnTo>
                  <a:pt x="2149460" y="295046"/>
                </a:lnTo>
                <a:lnTo>
                  <a:pt x="2149460" y="293894"/>
                </a:lnTo>
                <a:lnTo>
                  <a:pt x="2150612" y="290436"/>
                </a:lnTo>
                <a:lnTo>
                  <a:pt x="2150612" y="288131"/>
                </a:lnTo>
                <a:lnTo>
                  <a:pt x="2150612" y="286979"/>
                </a:lnTo>
                <a:lnTo>
                  <a:pt x="2151764" y="286979"/>
                </a:lnTo>
                <a:lnTo>
                  <a:pt x="2151764" y="285826"/>
                </a:lnTo>
                <a:lnTo>
                  <a:pt x="2151764" y="284674"/>
                </a:lnTo>
                <a:lnTo>
                  <a:pt x="2151764" y="283521"/>
                </a:lnTo>
                <a:lnTo>
                  <a:pt x="2151764" y="282369"/>
                </a:lnTo>
                <a:lnTo>
                  <a:pt x="2151764" y="281216"/>
                </a:lnTo>
                <a:lnTo>
                  <a:pt x="2151764" y="281216"/>
                </a:lnTo>
                <a:lnTo>
                  <a:pt x="2150612" y="281216"/>
                </a:lnTo>
                <a:lnTo>
                  <a:pt x="2149460" y="281216"/>
                </a:lnTo>
                <a:lnTo>
                  <a:pt x="2148307" y="280064"/>
                </a:lnTo>
                <a:lnTo>
                  <a:pt x="2148307" y="280064"/>
                </a:lnTo>
                <a:lnTo>
                  <a:pt x="2148307" y="280064"/>
                </a:lnTo>
                <a:lnTo>
                  <a:pt x="2148307" y="277759"/>
                </a:lnTo>
                <a:lnTo>
                  <a:pt x="2148307" y="276606"/>
                </a:lnTo>
                <a:lnTo>
                  <a:pt x="2149460" y="275454"/>
                </a:lnTo>
                <a:lnTo>
                  <a:pt x="2150612" y="274301"/>
                </a:lnTo>
                <a:lnTo>
                  <a:pt x="2150612" y="274301"/>
                </a:lnTo>
                <a:lnTo>
                  <a:pt x="2150612" y="273149"/>
                </a:lnTo>
                <a:lnTo>
                  <a:pt x="2150612" y="273149"/>
                </a:lnTo>
                <a:lnTo>
                  <a:pt x="2150612" y="273149"/>
                </a:lnTo>
                <a:lnTo>
                  <a:pt x="2146001" y="273149"/>
                </a:lnTo>
                <a:lnTo>
                  <a:pt x="2143697" y="273149"/>
                </a:lnTo>
                <a:lnTo>
                  <a:pt x="2140239" y="273149"/>
                </a:lnTo>
                <a:lnTo>
                  <a:pt x="2139087" y="273149"/>
                </a:lnTo>
                <a:lnTo>
                  <a:pt x="2137934" y="274301"/>
                </a:lnTo>
                <a:lnTo>
                  <a:pt x="2137934" y="274301"/>
                </a:lnTo>
                <a:lnTo>
                  <a:pt x="2136781" y="274301"/>
                </a:lnTo>
                <a:lnTo>
                  <a:pt x="2135629" y="274301"/>
                </a:lnTo>
                <a:lnTo>
                  <a:pt x="2135629" y="274301"/>
                </a:lnTo>
                <a:lnTo>
                  <a:pt x="2135629" y="274301"/>
                </a:lnTo>
                <a:lnTo>
                  <a:pt x="2135629" y="274301"/>
                </a:lnTo>
                <a:lnTo>
                  <a:pt x="2134476" y="274301"/>
                </a:lnTo>
                <a:lnTo>
                  <a:pt x="2133324" y="274301"/>
                </a:lnTo>
                <a:lnTo>
                  <a:pt x="2132172" y="274301"/>
                </a:lnTo>
                <a:lnTo>
                  <a:pt x="2131019" y="275454"/>
                </a:lnTo>
                <a:lnTo>
                  <a:pt x="2129867" y="275454"/>
                </a:lnTo>
                <a:lnTo>
                  <a:pt x="2129867" y="275454"/>
                </a:lnTo>
                <a:lnTo>
                  <a:pt x="2129867" y="275454"/>
                </a:lnTo>
                <a:lnTo>
                  <a:pt x="2129867" y="276606"/>
                </a:lnTo>
                <a:lnTo>
                  <a:pt x="2129867" y="276606"/>
                </a:lnTo>
                <a:lnTo>
                  <a:pt x="2128714" y="277759"/>
                </a:lnTo>
                <a:lnTo>
                  <a:pt x="2126409" y="278911"/>
                </a:lnTo>
                <a:lnTo>
                  <a:pt x="2125256" y="280064"/>
                </a:lnTo>
                <a:lnTo>
                  <a:pt x="2124104" y="281216"/>
                </a:lnTo>
                <a:lnTo>
                  <a:pt x="2121799" y="282369"/>
                </a:lnTo>
                <a:lnTo>
                  <a:pt x="2120646" y="283521"/>
                </a:lnTo>
                <a:lnTo>
                  <a:pt x="2119494" y="284674"/>
                </a:lnTo>
                <a:lnTo>
                  <a:pt x="2118341" y="286979"/>
                </a:lnTo>
                <a:lnTo>
                  <a:pt x="2117188" y="288131"/>
                </a:lnTo>
                <a:lnTo>
                  <a:pt x="2114884" y="289284"/>
                </a:lnTo>
                <a:lnTo>
                  <a:pt x="2113731" y="290436"/>
                </a:lnTo>
                <a:lnTo>
                  <a:pt x="2113731" y="291589"/>
                </a:lnTo>
                <a:lnTo>
                  <a:pt x="2114884" y="291589"/>
                </a:lnTo>
                <a:lnTo>
                  <a:pt x="2117188" y="290436"/>
                </a:lnTo>
                <a:lnTo>
                  <a:pt x="2118341" y="290436"/>
                </a:lnTo>
                <a:lnTo>
                  <a:pt x="2119494" y="291589"/>
                </a:lnTo>
                <a:lnTo>
                  <a:pt x="2119494" y="292742"/>
                </a:lnTo>
                <a:lnTo>
                  <a:pt x="2119494" y="293894"/>
                </a:lnTo>
                <a:lnTo>
                  <a:pt x="2118341" y="295046"/>
                </a:lnTo>
                <a:lnTo>
                  <a:pt x="2117188" y="296199"/>
                </a:lnTo>
                <a:lnTo>
                  <a:pt x="2116036" y="296199"/>
                </a:lnTo>
                <a:lnTo>
                  <a:pt x="2111426" y="296199"/>
                </a:lnTo>
                <a:lnTo>
                  <a:pt x="2110273" y="296199"/>
                </a:lnTo>
                <a:lnTo>
                  <a:pt x="2109121" y="296199"/>
                </a:lnTo>
                <a:lnTo>
                  <a:pt x="2107968" y="297352"/>
                </a:lnTo>
                <a:lnTo>
                  <a:pt x="2106816" y="298504"/>
                </a:lnTo>
                <a:lnTo>
                  <a:pt x="2103359" y="303114"/>
                </a:lnTo>
                <a:lnTo>
                  <a:pt x="2103359" y="304267"/>
                </a:lnTo>
                <a:lnTo>
                  <a:pt x="2103359" y="305419"/>
                </a:lnTo>
                <a:lnTo>
                  <a:pt x="2103359" y="311182"/>
                </a:lnTo>
                <a:lnTo>
                  <a:pt x="2103359" y="312334"/>
                </a:lnTo>
                <a:lnTo>
                  <a:pt x="2102206" y="313487"/>
                </a:lnTo>
                <a:lnTo>
                  <a:pt x="2099900" y="315792"/>
                </a:lnTo>
                <a:lnTo>
                  <a:pt x="2098748" y="316944"/>
                </a:lnTo>
                <a:lnTo>
                  <a:pt x="2097596" y="316944"/>
                </a:lnTo>
                <a:lnTo>
                  <a:pt x="2096443" y="316944"/>
                </a:lnTo>
                <a:lnTo>
                  <a:pt x="2095291" y="316944"/>
                </a:lnTo>
                <a:lnTo>
                  <a:pt x="2094138" y="315792"/>
                </a:lnTo>
                <a:lnTo>
                  <a:pt x="2092986" y="315792"/>
                </a:lnTo>
                <a:lnTo>
                  <a:pt x="2092986" y="315792"/>
                </a:lnTo>
                <a:lnTo>
                  <a:pt x="2092986" y="315792"/>
                </a:lnTo>
                <a:lnTo>
                  <a:pt x="2092986" y="315792"/>
                </a:lnTo>
                <a:lnTo>
                  <a:pt x="2091833" y="314640"/>
                </a:lnTo>
                <a:lnTo>
                  <a:pt x="2091833" y="314640"/>
                </a:lnTo>
                <a:lnTo>
                  <a:pt x="2090680" y="313487"/>
                </a:lnTo>
                <a:lnTo>
                  <a:pt x="2088375" y="312334"/>
                </a:lnTo>
                <a:lnTo>
                  <a:pt x="2087223" y="311182"/>
                </a:lnTo>
                <a:lnTo>
                  <a:pt x="2086071" y="310030"/>
                </a:lnTo>
                <a:lnTo>
                  <a:pt x="2084918" y="308877"/>
                </a:lnTo>
                <a:lnTo>
                  <a:pt x="2084918" y="307724"/>
                </a:lnTo>
                <a:lnTo>
                  <a:pt x="2084918" y="306572"/>
                </a:lnTo>
                <a:lnTo>
                  <a:pt x="2086071" y="304267"/>
                </a:lnTo>
                <a:lnTo>
                  <a:pt x="2088375" y="301962"/>
                </a:lnTo>
                <a:lnTo>
                  <a:pt x="2094138" y="298504"/>
                </a:lnTo>
                <a:lnTo>
                  <a:pt x="2098748" y="293894"/>
                </a:lnTo>
                <a:lnTo>
                  <a:pt x="2099900" y="293894"/>
                </a:lnTo>
                <a:lnTo>
                  <a:pt x="2101053" y="293894"/>
                </a:lnTo>
                <a:lnTo>
                  <a:pt x="2102206" y="293894"/>
                </a:lnTo>
                <a:lnTo>
                  <a:pt x="2103359" y="293894"/>
                </a:lnTo>
                <a:lnTo>
                  <a:pt x="2103359" y="293894"/>
                </a:lnTo>
                <a:lnTo>
                  <a:pt x="2103359" y="293894"/>
                </a:lnTo>
                <a:lnTo>
                  <a:pt x="2103359" y="292742"/>
                </a:lnTo>
                <a:lnTo>
                  <a:pt x="2104511" y="290436"/>
                </a:lnTo>
                <a:lnTo>
                  <a:pt x="2105663" y="289284"/>
                </a:lnTo>
                <a:lnTo>
                  <a:pt x="2106816" y="288131"/>
                </a:lnTo>
                <a:lnTo>
                  <a:pt x="2106816" y="286979"/>
                </a:lnTo>
                <a:lnTo>
                  <a:pt x="2107968" y="285826"/>
                </a:lnTo>
                <a:lnTo>
                  <a:pt x="2107968" y="285826"/>
                </a:lnTo>
                <a:lnTo>
                  <a:pt x="2107968" y="285826"/>
                </a:lnTo>
                <a:lnTo>
                  <a:pt x="2109121" y="285826"/>
                </a:lnTo>
                <a:lnTo>
                  <a:pt x="2109121" y="285826"/>
                </a:lnTo>
                <a:lnTo>
                  <a:pt x="2109121" y="284674"/>
                </a:lnTo>
                <a:lnTo>
                  <a:pt x="2107968" y="282369"/>
                </a:lnTo>
                <a:lnTo>
                  <a:pt x="2107968" y="281216"/>
                </a:lnTo>
                <a:lnTo>
                  <a:pt x="2107968" y="280064"/>
                </a:lnTo>
                <a:lnTo>
                  <a:pt x="2107968" y="280064"/>
                </a:lnTo>
                <a:lnTo>
                  <a:pt x="2107968" y="280064"/>
                </a:lnTo>
                <a:lnTo>
                  <a:pt x="2107968" y="280064"/>
                </a:lnTo>
                <a:lnTo>
                  <a:pt x="2107968" y="278911"/>
                </a:lnTo>
                <a:lnTo>
                  <a:pt x="2107968" y="276606"/>
                </a:lnTo>
                <a:lnTo>
                  <a:pt x="2107968" y="274301"/>
                </a:lnTo>
                <a:lnTo>
                  <a:pt x="2109121" y="270843"/>
                </a:lnTo>
                <a:lnTo>
                  <a:pt x="2109121" y="269691"/>
                </a:lnTo>
                <a:lnTo>
                  <a:pt x="2109121" y="267386"/>
                </a:lnTo>
                <a:lnTo>
                  <a:pt x="2109121" y="266233"/>
                </a:lnTo>
                <a:lnTo>
                  <a:pt x="2109121" y="266233"/>
                </a:lnTo>
                <a:lnTo>
                  <a:pt x="2109121" y="266233"/>
                </a:lnTo>
                <a:lnTo>
                  <a:pt x="2109121" y="266233"/>
                </a:lnTo>
                <a:lnTo>
                  <a:pt x="2109121" y="265081"/>
                </a:lnTo>
                <a:lnTo>
                  <a:pt x="2109121" y="265081"/>
                </a:lnTo>
                <a:lnTo>
                  <a:pt x="2109121" y="263929"/>
                </a:lnTo>
                <a:lnTo>
                  <a:pt x="2109121" y="259318"/>
                </a:lnTo>
                <a:lnTo>
                  <a:pt x="2107968" y="258166"/>
                </a:lnTo>
                <a:lnTo>
                  <a:pt x="2105663" y="255861"/>
                </a:lnTo>
                <a:lnTo>
                  <a:pt x="2104511" y="254708"/>
                </a:lnTo>
                <a:lnTo>
                  <a:pt x="2103359" y="253556"/>
                </a:lnTo>
                <a:lnTo>
                  <a:pt x="2098748" y="253556"/>
                </a:lnTo>
                <a:lnTo>
                  <a:pt x="2097596" y="252403"/>
                </a:lnTo>
                <a:lnTo>
                  <a:pt x="2097596" y="251251"/>
                </a:lnTo>
                <a:lnTo>
                  <a:pt x="2097596" y="248945"/>
                </a:lnTo>
                <a:lnTo>
                  <a:pt x="2097596" y="246641"/>
                </a:lnTo>
                <a:lnTo>
                  <a:pt x="2097596" y="245488"/>
                </a:lnTo>
                <a:lnTo>
                  <a:pt x="2098748" y="244335"/>
                </a:lnTo>
                <a:lnTo>
                  <a:pt x="2099900" y="244335"/>
                </a:lnTo>
                <a:lnTo>
                  <a:pt x="2101053" y="244335"/>
                </a:lnTo>
                <a:lnTo>
                  <a:pt x="2102206" y="244335"/>
                </a:lnTo>
                <a:lnTo>
                  <a:pt x="2103359" y="244335"/>
                </a:lnTo>
                <a:lnTo>
                  <a:pt x="2103359" y="243183"/>
                </a:lnTo>
                <a:lnTo>
                  <a:pt x="2104511" y="240878"/>
                </a:lnTo>
                <a:lnTo>
                  <a:pt x="2104511" y="239725"/>
                </a:lnTo>
                <a:lnTo>
                  <a:pt x="2104511" y="238573"/>
                </a:lnTo>
                <a:lnTo>
                  <a:pt x="2105663" y="238573"/>
                </a:lnTo>
                <a:lnTo>
                  <a:pt x="2105663" y="237420"/>
                </a:lnTo>
                <a:lnTo>
                  <a:pt x="2105663" y="236268"/>
                </a:lnTo>
                <a:lnTo>
                  <a:pt x="2105663" y="236268"/>
                </a:lnTo>
                <a:lnTo>
                  <a:pt x="2106816" y="236268"/>
                </a:lnTo>
                <a:lnTo>
                  <a:pt x="2107968" y="235115"/>
                </a:lnTo>
                <a:lnTo>
                  <a:pt x="2109121" y="232810"/>
                </a:lnTo>
                <a:lnTo>
                  <a:pt x="2109121" y="231658"/>
                </a:lnTo>
                <a:lnTo>
                  <a:pt x="2109121" y="230505"/>
                </a:lnTo>
                <a:lnTo>
                  <a:pt x="2107968" y="229353"/>
                </a:lnTo>
                <a:lnTo>
                  <a:pt x="2105663" y="230505"/>
                </a:lnTo>
                <a:lnTo>
                  <a:pt x="2104511" y="230505"/>
                </a:lnTo>
                <a:lnTo>
                  <a:pt x="2103359" y="230505"/>
                </a:lnTo>
                <a:lnTo>
                  <a:pt x="2102206" y="230505"/>
                </a:lnTo>
                <a:lnTo>
                  <a:pt x="2101053" y="230505"/>
                </a:lnTo>
                <a:lnTo>
                  <a:pt x="2099900" y="231658"/>
                </a:lnTo>
                <a:lnTo>
                  <a:pt x="2098748" y="232810"/>
                </a:lnTo>
                <a:lnTo>
                  <a:pt x="2098748" y="233963"/>
                </a:lnTo>
                <a:lnTo>
                  <a:pt x="2098748" y="233963"/>
                </a:lnTo>
                <a:lnTo>
                  <a:pt x="2096443" y="235115"/>
                </a:lnTo>
                <a:lnTo>
                  <a:pt x="2090680" y="240878"/>
                </a:lnTo>
                <a:lnTo>
                  <a:pt x="2089528" y="243183"/>
                </a:lnTo>
                <a:lnTo>
                  <a:pt x="2086071" y="246641"/>
                </a:lnTo>
                <a:lnTo>
                  <a:pt x="2084918" y="247793"/>
                </a:lnTo>
                <a:lnTo>
                  <a:pt x="2083765" y="250098"/>
                </a:lnTo>
                <a:lnTo>
                  <a:pt x="2082613" y="252403"/>
                </a:lnTo>
                <a:lnTo>
                  <a:pt x="2079155" y="258166"/>
                </a:lnTo>
                <a:lnTo>
                  <a:pt x="2078003" y="260471"/>
                </a:lnTo>
                <a:lnTo>
                  <a:pt x="2076850" y="261623"/>
                </a:lnTo>
                <a:lnTo>
                  <a:pt x="2076850" y="261623"/>
                </a:lnTo>
                <a:lnTo>
                  <a:pt x="2076850" y="261623"/>
                </a:lnTo>
                <a:lnTo>
                  <a:pt x="2078003" y="261623"/>
                </a:lnTo>
                <a:lnTo>
                  <a:pt x="2078003" y="262776"/>
                </a:lnTo>
                <a:lnTo>
                  <a:pt x="2078003" y="263929"/>
                </a:lnTo>
                <a:lnTo>
                  <a:pt x="2078003" y="265081"/>
                </a:lnTo>
                <a:lnTo>
                  <a:pt x="2078003" y="265081"/>
                </a:lnTo>
                <a:lnTo>
                  <a:pt x="2076850" y="265081"/>
                </a:lnTo>
                <a:lnTo>
                  <a:pt x="2076850" y="265081"/>
                </a:lnTo>
                <a:lnTo>
                  <a:pt x="2076850" y="266233"/>
                </a:lnTo>
                <a:lnTo>
                  <a:pt x="2076850" y="266233"/>
                </a:lnTo>
                <a:lnTo>
                  <a:pt x="2076850" y="266233"/>
                </a:lnTo>
                <a:lnTo>
                  <a:pt x="2078003" y="267386"/>
                </a:lnTo>
                <a:lnTo>
                  <a:pt x="2075698" y="269691"/>
                </a:lnTo>
                <a:lnTo>
                  <a:pt x="2075698" y="270843"/>
                </a:lnTo>
                <a:lnTo>
                  <a:pt x="2076850" y="271996"/>
                </a:lnTo>
                <a:lnTo>
                  <a:pt x="2076850" y="274301"/>
                </a:lnTo>
                <a:lnTo>
                  <a:pt x="2075698" y="276606"/>
                </a:lnTo>
                <a:lnTo>
                  <a:pt x="2073392" y="280064"/>
                </a:lnTo>
                <a:lnTo>
                  <a:pt x="2072240" y="284674"/>
                </a:lnTo>
                <a:lnTo>
                  <a:pt x="2069935" y="286979"/>
                </a:lnTo>
                <a:lnTo>
                  <a:pt x="2067630" y="290436"/>
                </a:lnTo>
                <a:lnTo>
                  <a:pt x="2067630" y="291589"/>
                </a:lnTo>
                <a:lnTo>
                  <a:pt x="2067630" y="292742"/>
                </a:lnTo>
                <a:lnTo>
                  <a:pt x="2068783" y="293894"/>
                </a:lnTo>
                <a:lnTo>
                  <a:pt x="2069935" y="295046"/>
                </a:lnTo>
                <a:lnTo>
                  <a:pt x="2069935" y="296199"/>
                </a:lnTo>
                <a:lnTo>
                  <a:pt x="2069935" y="297352"/>
                </a:lnTo>
                <a:lnTo>
                  <a:pt x="2065325" y="304267"/>
                </a:lnTo>
                <a:lnTo>
                  <a:pt x="2065325" y="304267"/>
                </a:lnTo>
                <a:close/>
                <a:moveTo>
                  <a:pt x="2218611" y="450637"/>
                </a:moveTo>
                <a:lnTo>
                  <a:pt x="2218611" y="450637"/>
                </a:lnTo>
                <a:lnTo>
                  <a:pt x="2218611" y="450637"/>
                </a:lnTo>
                <a:lnTo>
                  <a:pt x="2220916" y="449485"/>
                </a:lnTo>
                <a:lnTo>
                  <a:pt x="2222069" y="449485"/>
                </a:lnTo>
                <a:lnTo>
                  <a:pt x="2222069" y="449485"/>
                </a:lnTo>
                <a:lnTo>
                  <a:pt x="2222069" y="449485"/>
                </a:lnTo>
                <a:lnTo>
                  <a:pt x="2219763" y="450637"/>
                </a:lnTo>
                <a:lnTo>
                  <a:pt x="2222069" y="450637"/>
                </a:lnTo>
                <a:lnTo>
                  <a:pt x="2223221" y="449485"/>
                </a:lnTo>
                <a:lnTo>
                  <a:pt x="2225526" y="447180"/>
                </a:lnTo>
                <a:lnTo>
                  <a:pt x="2225526" y="447180"/>
                </a:lnTo>
                <a:lnTo>
                  <a:pt x="2225526" y="447180"/>
                </a:lnTo>
                <a:lnTo>
                  <a:pt x="2225526" y="447180"/>
                </a:lnTo>
                <a:lnTo>
                  <a:pt x="2225526" y="447180"/>
                </a:lnTo>
                <a:lnTo>
                  <a:pt x="2226678" y="446027"/>
                </a:lnTo>
                <a:lnTo>
                  <a:pt x="2226678" y="444875"/>
                </a:lnTo>
                <a:lnTo>
                  <a:pt x="2226678" y="443722"/>
                </a:lnTo>
                <a:lnTo>
                  <a:pt x="2225526" y="443722"/>
                </a:lnTo>
                <a:lnTo>
                  <a:pt x="2224374" y="443722"/>
                </a:lnTo>
                <a:lnTo>
                  <a:pt x="2223221" y="443722"/>
                </a:lnTo>
                <a:lnTo>
                  <a:pt x="2222069" y="442570"/>
                </a:lnTo>
                <a:lnTo>
                  <a:pt x="2220916" y="442570"/>
                </a:lnTo>
                <a:lnTo>
                  <a:pt x="2215153" y="444875"/>
                </a:lnTo>
                <a:lnTo>
                  <a:pt x="2214001" y="446027"/>
                </a:lnTo>
                <a:lnTo>
                  <a:pt x="2214001" y="447180"/>
                </a:lnTo>
                <a:lnTo>
                  <a:pt x="2215153" y="448333"/>
                </a:lnTo>
                <a:lnTo>
                  <a:pt x="2218611" y="450637"/>
                </a:lnTo>
                <a:close/>
                <a:moveTo>
                  <a:pt x="2220916" y="405689"/>
                </a:moveTo>
                <a:lnTo>
                  <a:pt x="2220916" y="405689"/>
                </a:lnTo>
                <a:lnTo>
                  <a:pt x="2222069" y="405689"/>
                </a:lnTo>
                <a:lnTo>
                  <a:pt x="2222069" y="404536"/>
                </a:lnTo>
                <a:lnTo>
                  <a:pt x="2222069" y="403384"/>
                </a:lnTo>
                <a:lnTo>
                  <a:pt x="2222069" y="402232"/>
                </a:lnTo>
                <a:lnTo>
                  <a:pt x="2222069" y="402232"/>
                </a:lnTo>
                <a:lnTo>
                  <a:pt x="2222069" y="401079"/>
                </a:lnTo>
                <a:lnTo>
                  <a:pt x="2222069" y="399926"/>
                </a:lnTo>
                <a:lnTo>
                  <a:pt x="2222069" y="399926"/>
                </a:lnTo>
                <a:lnTo>
                  <a:pt x="2220916" y="399926"/>
                </a:lnTo>
                <a:lnTo>
                  <a:pt x="2219763" y="399926"/>
                </a:lnTo>
                <a:lnTo>
                  <a:pt x="2218611" y="399926"/>
                </a:lnTo>
                <a:lnTo>
                  <a:pt x="2218611" y="399926"/>
                </a:lnTo>
                <a:lnTo>
                  <a:pt x="2218611" y="399926"/>
                </a:lnTo>
                <a:lnTo>
                  <a:pt x="2218611" y="401079"/>
                </a:lnTo>
                <a:lnTo>
                  <a:pt x="2218611" y="402232"/>
                </a:lnTo>
                <a:lnTo>
                  <a:pt x="2220916" y="405689"/>
                </a:lnTo>
                <a:lnTo>
                  <a:pt x="2220916" y="405689"/>
                </a:lnTo>
                <a:close/>
                <a:moveTo>
                  <a:pt x="2089528" y="716871"/>
                </a:moveTo>
                <a:lnTo>
                  <a:pt x="2089528" y="716871"/>
                </a:lnTo>
                <a:lnTo>
                  <a:pt x="2089528" y="716871"/>
                </a:lnTo>
                <a:lnTo>
                  <a:pt x="2089528" y="716871"/>
                </a:lnTo>
                <a:close/>
                <a:moveTo>
                  <a:pt x="2058410" y="401079"/>
                </a:moveTo>
                <a:lnTo>
                  <a:pt x="2058410" y="401079"/>
                </a:lnTo>
                <a:lnTo>
                  <a:pt x="2057258" y="403384"/>
                </a:lnTo>
                <a:lnTo>
                  <a:pt x="2057258" y="404536"/>
                </a:lnTo>
                <a:lnTo>
                  <a:pt x="2057258" y="405689"/>
                </a:lnTo>
                <a:lnTo>
                  <a:pt x="2057258" y="406842"/>
                </a:lnTo>
                <a:lnTo>
                  <a:pt x="2057258" y="407994"/>
                </a:lnTo>
                <a:lnTo>
                  <a:pt x="2058410" y="409146"/>
                </a:lnTo>
                <a:lnTo>
                  <a:pt x="2060715" y="410299"/>
                </a:lnTo>
                <a:lnTo>
                  <a:pt x="2060715" y="411452"/>
                </a:lnTo>
                <a:lnTo>
                  <a:pt x="2060715" y="411452"/>
                </a:lnTo>
                <a:lnTo>
                  <a:pt x="2061867" y="413757"/>
                </a:lnTo>
                <a:lnTo>
                  <a:pt x="2061867" y="413757"/>
                </a:lnTo>
                <a:lnTo>
                  <a:pt x="2063020" y="413757"/>
                </a:lnTo>
                <a:lnTo>
                  <a:pt x="2063020" y="413757"/>
                </a:lnTo>
                <a:lnTo>
                  <a:pt x="2063020" y="413757"/>
                </a:lnTo>
                <a:lnTo>
                  <a:pt x="2063020" y="414909"/>
                </a:lnTo>
                <a:lnTo>
                  <a:pt x="2063020" y="414909"/>
                </a:lnTo>
                <a:lnTo>
                  <a:pt x="2064172" y="414909"/>
                </a:lnTo>
                <a:lnTo>
                  <a:pt x="2065325" y="414909"/>
                </a:lnTo>
                <a:lnTo>
                  <a:pt x="2065325" y="414909"/>
                </a:lnTo>
                <a:lnTo>
                  <a:pt x="2067630" y="416062"/>
                </a:lnTo>
                <a:lnTo>
                  <a:pt x="2067630" y="416062"/>
                </a:lnTo>
                <a:lnTo>
                  <a:pt x="2067630" y="417214"/>
                </a:lnTo>
                <a:lnTo>
                  <a:pt x="2065325" y="421824"/>
                </a:lnTo>
                <a:lnTo>
                  <a:pt x="2065325" y="422977"/>
                </a:lnTo>
                <a:lnTo>
                  <a:pt x="2065325" y="425282"/>
                </a:lnTo>
                <a:lnTo>
                  <a:pt x="2065325" y="426434"/>
                </a:lnTo>
                <a:lnTo>
                  <a:pt x="2065325" y="426434"/>
                </a:lnTo>
                <a:lnTo>
                  <a:pt x="2065325" y="427587"/>
                </a:lnTo>
                <a:lnTo>
                  <a:pt x="2066478" y="427587"/>
                </a:lnTo>
                <a:lnTo>
                  <a:pt x="2071087" y="426434"/>
                </a:lnTo>
                <a:lnTo>
                  <a:pt x="2074545" y="424129"/>
                </a:lnTo>
                <a:lnTo>
                  <a:pt x="2075698" y="424129"/>
                </a:lnTo>
                <a:lnTo>
                  <a:pt x="2075698" y="424129"/>
                </a:lnTo>
                <a:lnTo>
                  <a:pt x="2075698" y="424129"/>
                </a:lnTo>
                <a:lnTo>
                  <a:pt x="2075698" y="424129"/>
                </a:lnTo>
                <a:lnTo>
                  <a:pt x="2076850" y="424129"/>
                </a:lnTo>
                <a:lnTo>
                  <a:pt x="2076850" y="424129"/>
                </a:lnTo>
                <a:lnTo>
                  <a:pt x="2076850" y="424129"/>
                </a:lnTo>
                <a:lnTo>
                  <a:pt x="2076850" y="425282"/>
                </a:lnTo>
                <a:lnTo>
                  <a:pt x="2076850" y="426434"/>
                </a:lnTo>
                <a:lnTo>
                  <a:pt x="2076850" y="427587"/>
                </a:lnTo>
                <a:lnTo>
                  <a:pt x="2076850" y="428739"/>
                </a:lnTo>
                <a:lnTo>
                  <a:pt x="2076850" y="428739"/>
                </a:lnTo>
                <a:lnTo>
                  <a:pt x="2078003" y="428739"/>
                </a:lnTo>
                <a:lnTo>
                  <a:pt x="2078003" y="428739"/>
                </a:lnTo>
                <a:lnTo>
                  <a:pt x="2078003" y="428739"/>
                </a:lnTo>
                <a:lnTo>
                  <a:pt x="2078003" y="428739"/>
                </a:lnTo>
                <a:lnTo>
                  <a:pt x="2079155" y="428739"/>
                </a:lnTo>
                <a:lnTo>
                  <a:pt x="2080308" y="428739"/>
                </a:lnTo>
                <a:lnTo>
                  <a:pt x="2081460" y="428739"/>
                </a:lnTo>
                <a:lnTo>
                  <a:pt x="2082613" y="429892"/>
                </a:lnTo>
                <a:lnTo>
                  <a:pt x="2082613" y="429892"/>
                </a:lnTo>
                <a:lnTo>
                  <a:pt x="2083765" y="429892"/>
                </a:lnTo>
                <a:lnTo>
                  <a:pt x="2084918" y="428739"/>
                </a:lnTo>
                <a:lnTo>
                  <a:pt x="2086071" y="428739"/>
                </a:lnTo>
                <a:lnTo>
                  <a:pt x="2087223" y="428739"/>
                </a:lnTo>
                <a:lnTo>
                  <a:pt x="2088375" y="428739"/>
                </a:lnTo>
                <a:lnTo>
                  <a:pt x="2088375" y="428739"/>
                </a:lnTo>
                <a:lnTo>
                  <a:pt x="2091833" y="426434"/>
                </a:lnTo>
                <a:lnTo>
                  <a:pt x="2092986" y="425282"/>
                </a:lnTo>
                <a:lnTo>
                  <a:pt x="2092986" y="424129"/>
                </a:lnTo>
                <a:lnTo>
                  <a:pt x="2092986" y="422977"/>
                </a:lnTo>
                <a:lnTo>
                  <a:pt x="2092986" y="422977"/>
                </a:lnTo>
                <a:lnTo>
                  <a:pt x="2091833" y="422977"/>
                </a:lnTo>
                <a:lnTo>
                  <a:pt x="2091833" y="422977"/>
                </a:lnTo>
                <a:lnTo>
                  <a:pt x="2091833" y="422977"/>
                </a:lnTo>
                <a:lnTo>
                  <a:pt x="2091833" y="422977"/>
                </a:lnTo>
                <a:lnTo>
                  <a:pt x="2091833" y="422977"/>
                </a:lnTo>
                <a:lnTo>
                  <a:pt x="2091833" y="421824"/>
                </a:lnTo>
                <a:lnTo>
                  <a:pt x="2090680" y="420672"/>
                </a:lnTo>
                <a:lnTo>
                  <a:pt x="2090680" y="420672"/>
                </a:lnTo>
                <a:lnTo>
                  <a:pt x="2089528" y="420672"/>
                </a:lnTo>
                <a:lnTo>
                  <a:pt x="2087223" y="419519"/>
                </a:lnTo>
                <a:lnTo>
                  <a:pt x="2086071" y="419519"/>
                </a:lnTo>
                <a:lnTo>
                  <a:pt x="2081460" y="419519"/>
                </a:lnTo>
                <a:lnTo>
                  <a:pt x="2080308" y="419519"/>
                </a:lnTo>
                <a:lnTo>
                  <a:pt x="2080308" y="419519"/>
                </a:lnTo>
                <a:lnTo>
                  <a:pt x="2079155" y="419519"/>
                </a:lnTo>
                <a:lnTo>
                  <a:pt x="2078003" y="419519"/>
                </a:lnTo>
                <a:lnTo>
                  <a:pt x="2076850" y="419519"/>
                </a:lnTo>
                <a:lnTo>
                  <a:pt x="2075698" y="418367"/>
                </a:lnTo>
                <a:lnTo>
                  <a:pt x="2075698" y="417214"/>
                </a:lnTo>
                <a:lnTo>
                  <a:pt x="2075698" y="416062"/>
                </a:lnTo>
                <a:lnTo>
                  <a:pt x="2075698" y="413757"/>
                </a:lnTo>
                <a:lnTo>
                  <a:pt x="2075698" y="413757"/>
                </a:lnTo>
                <a:lnTo>
                  <a:pt x="2074545" y="413757"/>
                </a:lnTo>
                <a:lnTo>
                  <a:pt x="2073392" y="413757"/>
                </a:lnTo>
                <a:lnTo>
                  <a:pt x="2072240" y="413757"/>
                </a:lnTo>
                <a:lnTo>
                  <a:pt x="2072240" y="413757"/>
                </a:lnTo>
                <a:lnTo>
                  <a:pt x="2072240" y="412604"/>
                </a:lnTo>
                <a:lnTo>
                  <a:pt x="2072240" y="411452"/>
                </a:lnTo>
                <a:lnTo>
                  <a:pt x="2073392" y="410299"/>
                </a:lnTo>
                <a:lnTo>
                  <a:pt x="2076850" y="405689"/>
                </a:lnTo>
                <a:lnTo>
                  <a:pt x="2078003" y="404536"/>
                </a:lnTo>
                <a:lnTo>
                  <a:pt x="2078003" y="403384"/>
                </a:lnTo>
                <a:lnTo>
                  <a:pt x="2076850" y="402232"/>
                </a:lnTo>
                <a:lnTo>
                  <a:pt x="2076850" y="402232"/>
                </a:lnTo>
                <a:lnTo>
                  <a:pt x="2076850" y="401079"/>
                </a:lnTo>
                <a:lnTo>
                  <a:pt x="2076850" y="401079"/>
                </a:lnTo>
                <a:lnTo>
                  <a:pt x="2075698" y="401079"/>
                </a:lnTo>
                <a:lnTo>
                  <a:pt x="2075698" y="401079"/>
                </a:lnTo>
                <a:lnTo>
                  <a:pt x="2075698" y="401079"/>
                </a:lnTo>
                <a:lnTo>
                  <a:pt x="2075698" y="399926"/>
                </a:lnTo>
                <a:lnTo>
                  <a:pt x="2075698" y="398774"/>
                </a:lnTo>
                <a:lnTo>
                  <a:pt x="2075698" y="397621"/>
                </a:lnTo>
                <a:lnTo>
                  <a:pt x="2075698" y="396469"/>
                </a:lnTo>
                <a:lnTo>
                  <a:pt x="2074545" y="395316"/>
                </a:lnTo>
                <a:lnTo>
                  <a:pt x="2074545" y="395316"/>
                </a:lnTo>
                <a:lnTo>
                  <a:pt x="2074545" y="394164"/>
                </a:lnTo>
                <a:lnTo>
                  <a:pt x="2073392" y="394164"/>
                </a:lnTo>
                <a:lnTo>
                  <a:pt x="2071087" y="393011"/>
                </a:lnTo>
                <a:lnTo>
                  <a:pt x="2071087" y="393011"/>
                </a:lnTo>
                <a:lnTo>
                  <a:pt x="2071087" y="393011"/>
                </a:lnTo>
                <a:lnTo>
                  <a:pt x="2071087" y="393011"/>
                </a:lnTo>
                <a:lnTo>
                  <a:pt x="2071087" y="393011"/>
                </a:lnTo>
                <a:lnTo>
                  <a:pt x="2071087" y="393011"/>
                </a:lnTo>
                <a:lnTo>
                  <a:pt x="2071087" y="393011"/>
                </a:lnTo>
                <a:lnTo>
                  <a:pt x="2071087" y="394164"/>
                </a:lnTo>
                <a:lnTo>
                  <a:pt x="2071087" y="394164"/>
                </a:lnTo>
                <a:lnTo>
                  <a:pt x="2071087" y="394164"/>
                </a:lnTo>
                <a:lnTo>
                  <a:pt x="2071087" y="394164"/>
                </a:lnTo>
                <a:lnTo>
                  <a:pt x="2069935" y="394164"/>
                </a:lnTo>
                <a:lnTo>
                  <a:pt x="2069935" y="394164"/>
                </a:lnTo>
                <a:lnTo>
                  <a:pt x="2069935" y="395316"/>
                </a:lnTo>
                <a:lnTo>
                  <a:pt x="2069935" y="396469"/>
                </a:lnTo>
                <a:lnTo>
                  <a:pt x="2069935" y="397621"/>
                </a:lnTo>
                <a:lnTo>
                  <a:pt x="2068783" y="397621"/>
                </a:lnTo>
                <a:lnTo>
                  <a:pt x="2067630" y="397621"/>
                </a:lnTo>
                <a:lnTo>
                  <a:pt x="2067630" y="396469"/>
                </a:lnTo>
                <a:lnTo>
                  <a:pt x="2067630" y="395316"/>
                </a:lnTo>
                <a:lnTo>
                  <a:pt x="2067630" y="394164"/>
                </a:lnTo>
                <a:lnTo>
                  <a:pt x="2067630" y="394164"/>
                </a:lnTo>
                <a:lnTo>
                  <a:pt x="2067630" y="394164"/>
                </a:lnTo>
                <a:lnTo>
                  <a:pt x="2067630" y="394164"/>
                </a:lnTo>
                <a:lnTo>
                  <a:pt x="2066478" y="393011"/>
                </a:lnTo>
                <a:lnTo>
                  <a:pt x="2065325" y="393011"/>
                </a:lnTo>
                <a:lnTo>
                  <a:pt x="2064172" y="393011"/>
                </a:lnTo>
                <a:lnTo>
                  <a:pt x="2063020" y="393011"/>
                </a:lnTo>
                <a:lnTo>
                  <a:pt x="2061867" y="394164"/>
                </a:lnTo>
                <a:lnTo>
                  <a:pt x="2060715" y="394164"/>
                </a:lnTo>
                <a:lnTo>
                  <a:pt x="2061867" y="395316"/>
                </a:lnTo>
                <a:lnTo>
                  <a:pt x="2061867" y="395316"/>
                </a:lnTo>
                <a:lnTo>
                  <a:pt x="2061867" y="396469"/>
                </a:lnTo>
                <a:lnTo>
                  <a:pt x="2058410" y="401079"/>
                </a:lnTo>
                <a:close/>
                <a:moveTo>
                  <a:pt x="2088375" y="713413"/>
                </a:moveTo>
                <a:lnTo>
                  <a:pt x="2088375" y="713413"/>
                </a:lnTo>
                <a:lnTo>
                  <a:pt x="2088375" y="713413"/>
                </a:lnTo>
                <a:lnTo>
                  <a:pt x="2088375" y="713413"/>
                </a:lnTo>
                <a:close/>
                <a:moveTo>
                  <a:pt x="2125256" y="440265"/>
                </a:moveTo>
                <a:lnTo>
                  <a:pt x="2126409" y="440265"/>
                </a:lnTo>
                <a:lnTo>
                  <a:pt x="2127561" y="439112"/>
                </a:lnTo>
                <a:lnTo>
                  <a:pt x="2127561" y="437960"/>
                </a:lnTo>
                <a:lnTo>
                  <a:pt x="2127561" y="436807"/>
                </a:lnTo>
                <a:lnTo>
                  <a:pt x="2125256" y="436807"/>
                </a:lnTo>
                <a:lnTo>
                  <a:pt x="2124104" y="436807"/>
                </a:lnTo>
                <a:lnTo>
                  <a:pt x="2122951" y="435655"/>
                </a:lnTo>
                <a:lnTo>
                  <a:pt x="2122951" y="435655"/>
                </a:lnTo>
                <a:lnTo>
                  <a:pt x="2122951" y="434502"/>
                </a:lnTo>
                <a:lnTo>
                  <a:pt x="2122951" y="434502"/>
                </a:lnTo>
                <a:lnTo>
                  <a:pt x="2121799" y="434502"/>
                </a:lnTo>
                <a:lnTo>
                  <a:pt x="2121799" y="434502"/>
                </a:lnTo>
                <a:lnTo>
                  <a:pt x="2121799" y="434502"/>
                </a:lnTo>
                <a:lnTo>
                  <a:pt x="2121799" y="434502"/>
                </a:lnTo>
                <a:lnTo>
                  <a:pt x="2121799" y="434502"/>
                </a:lnTo>
                <a:lnTo>
                  <a:pt x="2122951" y="435655"/>
                </a:lnTo>
                <a:lnTo>
                  <a:pt x="2122951" y="436807"/>
                </a:lnTo>
                <a:lnTo>
                  <a:pt x="2122951" y="437960"/>
                </a:lnTo>
                <a:lnTo>
                  <a:pt x="2122951" y="439112"/>
                </a:lnTo>
                <a:lnTo>
                  <a:pt x="2124104" y="440265"/>
                </a:lnTo>
                <a:lnTo>
                  <a:pt x="2125256" y="440265"/>
                </a:lnTo>
                <a:lnTo>
                  <a:pt x="2125256" y="440265"/>
                </a:lnTo>
                <a:lnTo>
                  <a:pt x="2125256" y="440265"/>
                </a:lnTo>
                <a:lnTo>
                  <a:pt x="2125256" y="440265"/>
                </a:lnTo>
                <a:close/>
                <a:moveTo>
                  <a:pt x="2097596" y="561280"/>
                </a:moveTo>
                <a:lnTo>
                  <a:pt x="2097596" y="561280"/>
                </a:lnTo>
                <a:lnTo>
                  <a:pt x="2097596" y="561280"/>
                </a:lnTo>
                <a:lnTo>
                  <a:pt x="2096443" y="561280"/>
                </a:lnTo>
                <a:lnTo>
                  <a:pt x="2096443" y="561280"/>
                </a:lnTo>
                <a:lnTo>
                  <a:pt x="2096443" y="561280"/>
                </a:lnTo>
                <a:lnTo>
                  <a:pt x="2095291" y="562432"/>
                </a:lnTo>
                <a:lnTo>
                  <a:pt x="2095291" y="562432"/>
                </a:lnTo>
                <a:lnTo>
                  <a:pt x="2095291" y="562432"/>
                </a:lnTo>
                <a:lnTo>
                  <a:pt x="2094138" y="562432"/>
                </a:lnTo>
                <a:lnTo>
                  <a:pt x="2092986" y="563585"/>
                </a:lnTo>
                <a:lnTo>
                  <a:pt x="2091833" y="564737"/>
                </a:lnTo>
                <a:lnTo>
                  <a:pt x="2091833" y="565890"/>
                </a:lnTo>
                <a:lnTo>
                  <a:pt x="2092986" y="565890"/>
                </a:lnTo>
                <a:lnTo>
                  <a:pt x="2097596" y="565890"/>
                </a:lnTo>
                <a:lnTo>
                  <a:pt x="2098748" y="565890"/>
                </a:lnTo>
                <a:lnTo>
                  <a:pt x="2099900" y="565890"/>
                </a:lnTo>
                <a:lnTo>
                  <a:pt x="2099900" y="565890"/>
                </a:lnTo>
                <a:lnTo>
                  <a:pt x="2101053" y="563585"/>
                </a:lnTo>
                <a:lnTo>
                  <a:pt x="2101053" y="563585"/>
                </a:lnTo>
                <a:lnTo>
                  <a:pt x="2101053" y="563585"/>
                </a:lnTo>
                <a:lnTo>
                  <a:pt x="2102206" y="562432"/>
                </a:lnTo>
                <a:lnTo>
                  <a:pt x="2102206" y="562432"/>
                </a:lnTo>
                <a:lnTo>
                  <a:pt x="2102206" y="562432"/>
                </a:lnTo>
                <a:lnTo>
                  <a:pt x="2102206" y="561280"/>
                </a:lnTo>
                <a:lnTo>
                  <a:pt x="2101053" y="560127"/>
                </a:lnTo>
                <a:lnTo>
                  <a:pt x="2099900" y="560127"/>
                </a:lnTo>
                <a:lnTo>
                  <a:pt x="2097596" y="560127"/>
                </a:lnTo>
                <a:lnTo>
                  <a:pt x="2097596" y="561280"/>
                </a:lnTo>
                <a:lnTo>
                  <a:pt x="2097596" y="561280"/>
                </a:lnTo>
                <a:lnTo>
                  <a:pt x="2097596" y="561280"/>
                </a:lnTo>
                <a:close/>
                <a:moveTo>
                  <a:pt x="2088375" y="577415"/>
                </a:moveTo>
                <a:lnTo>
                  <a:pt x="2088375" y="577415"/>
                </a:lnTo>
                <a:lnTo>
                  <a:pt x="2088375" y="575110"/>
                </a:lnTo>
                <a:lnTo>
                  <a:pt x="2088375" y="573958"/>
                </a:lnTo>
                <a:lnTo>
                  <a:pt x="2087223" y="573958"/>
                </a:lnTo>
                <a:lnTo>
                  <a:pt x="2087223" y="573958"/>
                </a:lnTo>
                <a:lnTo>
                  <a:pt x="2087223" y="573958"/>
                </a:lnTo>
                <a:lnTo>
                  <a:pt x="2087223" y="573958"/>
                </a:lnTo>
                <a:lnTo>
                  <a:pt x="2087223" y="573958"/>
                </a:lnTo>
                <a:lnTo>
                  <a:pt x="2087223" y="573958"/>
                </a:lnTo>
                <a:lnTo>
                  <a:pt x="2086071" y="573958"/>
                </a:lnTo>
                <a:lnTo>
                  <a:pt x="2083765" y="573958"/>
                </a:lnTo>
                <a:lnTo>
                  <a:pt x="2082613" y="575110"/>
                </a:lnTo>
                <a:lnTo>
                  <a:pt x="2080308" y="576263"/>
                </a:lnTo>
                <a:lnTo>
                  <a:pt x="2079155" y="577415"/>
                </a:lnTo>
                <a:lnTo>
                  <a:pt x="2080308" y="578568"/>
                </a:lnTo>
                <a:lnTo>
                  <a:pt x="2081460" y="578568"/>
                </a:lnTo>
                <a:lnTo>
                  <a:pt x="2084918" y="578568"/>
                </a:lnTo>
                <a:lnTo>
                  <a:pt x="2086071" y="578568"/>
                </a:lnTo>
                <a:lnTo>
                  <a:pt x="2087223" y="578568"/>
                </a:lnTo>
                <a:lnTo>
                  <a:pt x="2087223" y="577415"/>
                </a:lnTo>
                <a:lnTo>
                  <a:pt x="2088375" y="577415"/>
                </a:lnTo>
                <a:close/>
                <a:moveTo>
                  <a:pt x="2107968" y="482908"/>
                </a:moveTo>
                <a:lnTo>
                  <a:pt x="2110273" y="481756"/>
                </a:lnTo>
                <a:lnTo>
                  <a:pt x="2111426" y="480603"/>
                </a:lnTo>
                <a:lnTo>
                  <a:pt x="2111426" y="478298"/>
                </a:lnTo>
                <a:lnTo>
                  <a:pt x="2110273" y="475993"/>
                </a:lnTo>
                <a:lnTo>
                  <a:pt x="2109121" y="474840"/>
                </a:lnTo>
                <a:lnTo>
                  <a:pt x="2109121" y="473688"/>
                </a:lnTo>
                <a:lnTo>
                  <a:pt x="2107968" y="473688"/>
                </a:lnTo>
                <a:lnTo>
                  <a:pt x="2107968" y="473688"/>
                </a:lnTo>
                <a:lnTo>
                  <a:pt x="2107968" y="473688"/>
                </a:lnTo>
                <a:lnTo>
                  <a:pt x="2107968" y="473688"/>
                </a:lnTo>
                <a:lnTo>
                  <a:pt x="2106816" y="473688"/>
                </a:lnTo>
                <a:lnTo>
                  <a:pt x="2105663" y="473688"/>
                </a:lnTo>
                <a:lnTo>
                  <a:pt x="2104511" y="472535"/>
                </a:lnTo>
                <a:lnTo>
                  <a:pt x="2103359" y="472535"/>
                </a:lnTo>
                <a:lnTo>
                  <a:pt x="2103359" y="471383"/>
                </a:lnTo>
                <a:lnTo>
                  <a:pt x="2102206" y="470230"/>
                </a:lnTo>
                <a:lnTo>
                  <a:pt x="2097596" y="466773"/>
                </a:lnTo>
                <a:lnTo>
                  <a:pt x="2096443" y="466773"/>
                </a:lnTo>
                <a:lnTo>
                  <a:pt x="2095291" y="465620"/>
                </a:lnTo>
                <a:lnTo>
                  <a:pt x="2094138" y="465620"/>
                </a:lnTo>
                <a:lnTo>
                  <a:pt x="2092986" y="465620"/>
                </a:lnTo>
                <a:lnTo>
                  <a:pt x="2091833" y="466773"/>
                </a:lnTo>
                <a:lnTo>
                  <a:pt x="2091833" y="466773"/>
                </a:lnTo>
                <a:lnTo>
                  <a:pt x="2090680" y="466773"/>
                </a:lnTo>
                <a:lnTo>
                  <a:pt x="2089528" y="465620"/>
                </a:lnTo>
                <a:lnTo>
                  <a:pt x="2088375" y="464468"/>
                </a:lnTo>
                <a:lnTo>
                  <a:pt x="2088375" y="463315"/>
                </a:lnTo>
                <a:lnTo>
                  <a:pt x="2087223" y="462163"/>
                </a:lnTo>
                <a:lnTo>
                  <a:pt x="2086071" y="461010"/>
                </a:lnTo>
                <a:lnTo>
                  <a:pt x="2083765" y="459858"/>
                </a:lnTo>
                <a:lnTo>
                  <a:pt x="2079155" y="458705"/>
                </a:lnTo>
                <a:lnTo>
                  <a:pt x="2078003" y="458705"/>
                </a:lnTo>
                <a:lnTo>
                  <a:pt x="2071087" y="463315"/>
                </a:lnTo>
                <a:lnTo>
                  <a:pt x="2071087" y="464468"/>
                </a:lnTo>
                <a:lnTo>
                  <a:pt x="2071087" y="464468"/>
                </a:lnTo>
                <a:lnTo>
                  <a:pt x="2069935" y="465620"/>
                </a:lnTo>
                <a:lnTo>
                  <a:pt x="2069935" y="465620"/>
                </a:lnTo>
                <a:lnTo>
                  <a:pt x="2069935" y="465620"/>
                </a:lnTo>
                <a:lnTo>
                  <a:pt x="2068783" y="464468"/>
                </a:lnTo>
                <a:lnTo>
                  <a:pt x="2067630" y="463315"/>
                </a:lnTo>
                <a:lnTo>
                  <a:pt x="2067630" y="463315"/>
                </a:lnTo>
                <a:lnTo>
                  <a:pt x="2067630" y="464468"/>
                </a:lnTo>
                <a:lnTo>
                  <a:pt x="2067630" y="465620"/>
                </a:lnTo>
                <a:lnTo>
                  <a:pt x="2066478" y="466773"/>
                </a:lnTo>
                <a:lnTo>
                  <a:pt x="2066478" y="467925"/>
                </a:lnTo>
                <a:lnTo>
                  <a:pt x="2067630" y="469078"/>
                </a:lnTo>
                <a:lnTo>
                  <a:pt x="2066478" y="470230"/>
                </a:lnTo>
                <a:lnTo>
                  <a:pt x="2066478" y="471383"/>
                </a:lnTo>
                <a:lnTo>
                  <a:pt x="2066478" y="472535"/>
                </a:lnTo>
                <a:lnTo>
                  <a:pt x="2066478" y="473688"/>
                </a:lnTo>
                <a:lnTo>
                  <a:pt x="2065325" y="475993"/>
                </a:lnTo>
                <a:lnTo>
                  <a:pt x="2065325" y="477146"/>
                </a:lnTo>
                <a:lnTo>
                  <a:pt x="2068783" y="480603"/>
                </a:lnTo>
                <a:lnTo>
                  <a:pt x="2072240" y="482908"/>
                </a:lnTo>
                <a:lnTo>
                  <a:pt x="2074545" y="484061"/>
                </a:lnTo>
                <a:lnTo>
                  <a:pt x="2076850" y="484061"/>
                </a:lnTo>
                <a:lnTo>
                  <a:pt x="2081460" y="484061"/>
                </a:lnTo>
                <a:lnTo>
                  <a:pt x="2082613" y="484061"/>
                </a:lnTo>
                <a:lnTo>
                  <a:pt x="2083765" y="482908"/>
                </a:lnTo>
                <a:lnTo>
                  <a:pt x="2084918" y="481756"/>
                </a:lnTo>
                <a:lnTo>
                  <a:pt x="2086071" y="481756"/>
                </a:lnTo>
                <a:lnTo>
                  <a:pt x="2095291" y="481756"/>
                </a:lnTo>
                <a:lnTo>
                  <a:pt x="2096443" y="481756"/>
                </a:lnTo>
                <a:lnTo>
                  <a:pt x="2098748" y="480603"/>
                </a:lnTo>
                <a:lnTo>
                  <a:pt x="2099900" y="480603"/>
                </a:lnTo>
                <a:lnTo>
                  <a:pt x="2107968" y="482908"/>
                </a:lnTo>
                <a:lnTo>
                  <a:pt x="2107968" y="482908"/>
                </a:lnTo>
                <a:close/>
                <a:moveTo>
                  <a:pt x="2066478" y="365351"/>
                </a:moveTo>
                <a:lnTo>
                  <a:pt x="2066478" y="365351"/>
                </a:lnTo>
                <a:lnTo>
                  <a:pt x="2064172" y="365351"/>
                </a:lnTo>
                <a:lnTo>
                  <a:pt x="2063020" y="367656"/>
                </a:lnTo>
                <a:lnTo>
                  <a:pt x="2063020" y="371113"/>
                </a:lnTo>
                <a:lnTo>
                  <a:pt x="2063020" y="372266"/>
                </a:lnTo>
                <a:lnTo>
                  <a:pt x="2063020" y="373418"/>
                </a:lnTo>
                <a:lnTo>
                  <a:pt x="2063020" y="373418"/>
                </a:lnTo>
                <a:lnTo>
                  <a:pt x="2063020" y="373418"/>
                </a:lnTo>
                <a:lnTo>
                  <a:pt x="2063020" y="373418"/>
                </a:lnTo>
                <a:lnTo>
                  <a:pt x="2063020" y="373418"/>
                </a:lnTo>
                <a:lnTo>
                  <a:pt x="2064172" y="374571"/>
                </a:lnTo>
                <a:lnTo>
                  <a:pt x="2064172" y="374571"/>
                </a:lnTo>
                <a:lnTo>
                  <a:pt x="2064172" y="375723"/>
                </a:lnTo>
                <a:lnTo>
                  <a:pt x="2064172" y="376876"/>
                </a:lnTo>
                <a:lnTo>
                  <a:pt x="2064172" y="376876"/>
                </a:lnTo>
                <a:lnTo>
                  <a:pt x="2065325" y="378028"/>
                </a:lnTo>
                <a:lnTo>
                  <a:pt x="2065325" y="378028"/>
                </a:lnTo>
                <a:lnTo>
                  <a:pt x="2065325" y="376876"/>
                </a:lnTo>
                <a:lnTo>
                  <a:pt x="2065325" y="375723"/>
                </a:lnTo>
                <a:lnTo>
                  <a:pt x="2064172" y="367656"/>
                </a:lnTo>
                <a:lnTo>
                  <a:pt x="2066478" y="365351"/>
                </a:lnTo>
                <a:lnTo>
                  <a:pt x="2066478" y="365351"/>
                </a:lnTo>
                <a:close/>
                <a:moveTo>
                  <a:pt x="2537860" y="442570"/>
                </a:moveTo>
                <a:lnTo>
                  <a:pt x="2539013" y="444875"/>
                </a:lnTo>
                <a:lnTo>
                  <a:pt x="2540165" y="446027"/>
                </a:lnTo>
                <a:lnTo>
                  <a:pt x="2541318" y="447180"/>
                </a:lnTo>
                <a:lnTo>
                  <a:pt x="2542470" y="447180"/>
                </a:lnTo>
                <a:lnTo>
                  <a:pt x="2544776" y="447180"/>
                </a:lnTo>
                <a:lnTo>
                  <a:pt x="2545928" y="447180"/>
                </a:lnTo>
                <a:lnTo>
                  <a:pt x="2547081" y="447180"/>
                </a:lnTo>
                <a:lnTo>
                  <a:pt x="2549385" y="444875"/>
                </a:lnTo>
                <a:lnTo>
                  <a:pt x="2549385" y="442570"/>
                </a:lnTo>
                <a:lnTo>
                  <a:pt x="2549385" y="441417"/>
                </a:lnTo>
                <a:lnTo>
                  <a:pt x="2549385" y="440265"/>
                </a:lnTo>
                <a:lnTo>
                  <a:pt x="2548233" y="440265"/>
                </a:lnTo>
                <a:lnTo>
                  <a:pt x="2547081" y="442570"/>
                </a:lnTo>
                <a:lnTo>
                  <a:pt x="2545928" y="442570"/>
                </a:lnTo>
                <a:lnTo>
                  <a:pt x="2544776" y="442570"/>
                </a:lnTo>
                <a:lnTo>
                  <a:pt x="2544776" y="441417"/>
                </a:lnTo>
                <a:lnTo>
                  <a:pt x="2545928" y="440265"/>
                </a:lnTo>
                <a:lnTo>
                  <a:pt x="2545928" y="439112"/>
                </a:lnTo>
                <a:lnTo>
                  <a:pt x="2545928" y="437960"/>
                </a:lnTo>
                <a:lnTo>
                  <a:pt x="2545928" y="437960"/>
                </a:lnTo>
                <a:lnTo>
                  <a:pt x="2545928" y="436807"/>
                </a:lnTo>
                <a:lnTo>
                  <a:pt x="2545928" y="435655"/>
                </a:lnTo>
                <a:lnTo>
                  <a:pt x="2545928" y="435655"/>
                </a:lnTo>
                <a:lnTo>
                  <a:pt x="2545928" y="434502"/>
                </a:lnTo>
                <a:lnTo>
                  <a:pt x="2544776" y="434502"/>
                </a:lnTo>
                <a:lnTo>
                  <a:pt x="2541318" y="433349"/>
                </a:lnTo>
                <a:lnTo>
                  <a:pt x="2540165" y="433349"/>
                </a:lnTo>
                <a:lnTo>
                  <a:pt x="2539013" y="433349"/>
                </a:lnTo>
                <a:lnTo>
                  <a:pt x="2537860" y="434502"/>
                </a:lnTo>
                <a:lnTo>
                  <a:pt x="2537860" y="434502"/>
                </a:lnTo>
                <a:lnTo>
                  <a:pt x="2537860" y="434502"/>
                </a:lnTo>
                <a:lnTo>
                  <a:pt x="2537860" y="435655"/>
                </a:lnTo>
                <a:lnTo>
                  <a:pt x="2537860" y="436807"/>
                </a:lnTo>
                <a:lnTo>
                  <a:pt x="2537860" y="436807"/>
                </a:lnTo>
                <a:lnTo>
                  <a:pt x="2536708" y="437960"/>
                </a:lnTo>
                <a:lnTo>
                  <a:pt x="2537860" y="439112"/>
                </a:lnTo>
                <a:lnTo>
                  <a:pt x="2537860" y="442570"/>
                </a:lnTo>
                <a:close/>
                <a:moveTo>
                  <a:pt x="2262407" y="432197"/>
                </a:moveTo>
                <a:lnTo>
                  <a:pt x="2262407" y="432197"/>
                </a:lnTo>
                <a:lnTo>
                  <a:pt x="2264712" y="432197"/>
                </a:lnTo>
                <a:lnTo>
                  <a:pt x="2269322" y="432197"/>
                </a:lnTo>
                <a:lnTo>
                  <a:pt x="2278542" y="429892"/>
                </a:lnTo>
                <a:lnTo>
                  <a:pt x="2280847" y="429892"/>
                </a:lnTo>
                <a:lnTo>
                  <a:pt x="2282000" y="429892"/>
                </a:lnTo>
                <a:lnTo>
                  <a:pt x="2284304" y="428739"/>
                </a:lnTo>
                <a:lnTo>
                  <a:pt x="2285457" y="428739"/>
                </a:lnTo>
                <a:lnTo>
                  <a:pt x="2286610" y="428739"/>
                </a:lnTo>
                <a:lnTo>
                  <a:pt x="2286610" y="428739"/>
                </a:lnTo>
                <a:lnTo>
                  <a:pt x="2286610" y="428739"/>
                </a:lnTo>
                <a:lnTo>
                  <a:pt x="2286610" y="428739"/>
                </a:lnTo>
                <a:lnTo>
                  <a:pt x="2286610" y="428739"/>
                </a:lnTo>
                <a:lnTo>
                  <a:pt x="2286610" y="428739"/>
                </a:lnTo>
                <a:lnTo>
                  <a:pt x="2286610" y="428739"/>
                </a:lnTo>
                <a:lnTo>
                  <a:pt x="2286610" y="427587"/>
                </a:lnTo>
                <a:lnTo>
                  <a:pt x="2286610" y="427587"/>
                </a:lnTo>
                <a:lnTo>
                  <a:pt x="2286610" y="427587"/>
                </a:lnTo>
                <a:lnTo>
                  <a:pt x="2286610" y="427587"/>
                </a:lnTo>
                <a:lnTo>
                  <a:pt x="2286610" y="427587"/>
                </a:lnTo>
                <a:lnTo>
                  <a:pt x="2287763" y="427587"/>
                </a:lnTo>
                <a:lnTo>
                  <a:pt x="2287763" y="427587"/>
                </a:lnTo>
                <a:lnTo>
                  <a:pt x="2287763" y="427587"/>
                </a:lnTo>
                <a:lnTo>
                  <a:pt x="2286610" y="427587"/>
                </a:lnTo>
                <a:lnTo>
                  <a:pt x="2285457" y="427587"/>
                </a:lnTo>
                <a:lnTo>
                  <a:pt x="2284304" y="427587"/>
                </a:lnTo>
                <a:lnTo>
                  <a:pt x="2284304" y="427587"/>
                </a:lnTo>
                <a:lnTo>
                  <a:pt x="2283152" y="427587"/>
                </a:lnTo>
                <a:lnTo>
                  <a:pt x="2283152" y="427587"/>
                </a:lnTo>
                <a:lnTo>
                  <a:pt x="2282000" y="427587"/>
                </a:lnTo>
                <a:lnTo>
                  <a:pt x="2280847" y="427587"/>
                </a:lnTo>
                <a:lnTo>
                  <a:pt x="2280847" y="427587"/>
                </a:lnTo>
                <a:lnTo>
                  <a:pt x="2280847" y="427587"/>
                </a:lnTo>
                <a:lnTo>
                  <a:pt x="2280847" y="428739"/>
                </a:lnTo>
                <a:lnTo>
                  <a:pt x="2282000" y="429892"/>
                </a:lnTo>
                <a:lnTo>
                  <a:pt x="2282000" y="431045"/>
                </a:lnTo>
                <a:lnTo>
                  <a:pt x="2282000" y="431045"/>
                </a:lnTo>
                <a:lnTo>
                  <a:pt x="2282000" y="431045"/>
                </a:lnTo>
                <a:lnTo>
                  <a:pt x="2282000" y="432197"/>
                </a:lnTo>
                <a:lnTo>
                  <a:pt x="2280847" y="431045"/>
                </a:lnTo>
                <a:lnTo>
                  <a:pt x="2279695" y="431045"/>
                </a:lnTo>
                <a:lnTo>
                  <a:pt x="2278542" y="432197"/>
                </a:lnTo>
                <a:lnTo>
                  <a:pt x="2277390" y="432197"/>
                </a:lnTo>
                <a:lnTo>
                  <a:pt x="2276237" y="432197"/>
                </a:lnTo>
                <a:lnTo>
                  <a:pt x="2275084" y="432197"/>
                </a:lnTo>
                <a:lnTo>
                  <a:pt x="2273932" y="432197"/>
                </a:lnTo>
                <a:lnTo>
                  <a:pt x="2273932" y="432197"/>
                </a:lnTo>
                <a:lnTo>
                  <a:pt x="2273932" y="432197"/>
                </a:lnTo>
                <a:lnTo>
                  <a:pt x="2272779" y="432197"/>
                </a:lnTo>
                <a:lnTo>
                  <a:pt x="2271627" y="432197"/>
                </a:lnTo>
                <a:lnTo>
                  <a:pt x="2271627" y="432197"/>
                </a:lnTo>
                <a:lnTo>
                  <a:pt x="2271627" y="432197"/>
                </a:lnTo>
                <a:lnTo>
                  <a:pt x="2271627" y="432197"/>
                </a:lnTo>
                <a:lnTo>
                  <a:pt x="2271627" y="432197"/>
                </a:lnTo>
                <a:lnTo>
                  <a:pt x="2270475" y="432197"/>
                </a:lnTo>
                <a:lnTo>
                  <a:pt x="2269322" y="432197"/>
                </a:lnTo>
                <a:lnTo>
                  <a:pt x="2267017" y="433349"/>
                </a:lnTo>
                <a:lnTo>
                  <a:pt x="2267017" y="432197"/>
                </a:lnTo>
                <a:lnTo>
                  <a:pt x="2267017" y="432197"/>
                </a:lnTo>
                <a:lnTo>
                  <a:pt x="2267017" y="432197"/>
                </a:lnTo>
                <a:lnTo>
                  <a:pt x="2265864" y="432197"/>
                </a:lnTo>
                <a:lnTo>
                  <a:pt x="2264712" y="434502"/>
                </a:lnTo>
                <a:lnTo>
                  <a:pt x="2262407" y="434502"/>
                </a:lnTo>
                <a:lnTo>
                  <a:pt x="2261254" y="433349"/>
                </a:lnTo>
                <a:lnTo>
                  <a:pt x="2261254" y="432197"/>
                </a:lnTo>
                <a:lnTo>
                  <a:pt x="2260102" y="432197"/>
                </a:lnTo>
                <a:lnTo>
                  <a:pt x="2258949" y="432197"/>
                </a:lnTo>
                <a:lnTo>
                  <a:pt x="2258949" y="432197"/>
                </a:lnTo>
                <a:lnTo>
                  <a:pt x="2258949" y="433349"/>
                </a:lnTo>
                <a:lnTo>
                  <a:pt x="2258949" y="433349"/>
                </a:lnTo>
                <a:lnTo>
                  <a:pt x="2258949" y="433349"/>
                </a:lnTo>
                <a:lnTo>
                  <a:pt x="2258949" y="432197"/>
                </a:lnTo>
                <a:lnTo>
                  <a:pt x="2257797" y="433349"/>
                </a:lnTo>
                <a:lnTo>
                  <a:pt x="2257797" y="435655"/>
                </a:lnTo>
                <a:lnTo>
                  <a:pt x="2256644" y="436807"/>
                </a:lnTo>
                <a:lnTo>
                  <a:pt x="2256644" y="437960"/>
                </a:lnTo>
                <a:lnTo>
                  <a:pt x="2255491" y="439112"/>
                </a:lnTo>
                <a:lnTo>
                  <a:pt x="2254339" y="439112"/>
                </a:lnTo>
                <a:lnTo>
                  <a:pt x="2253187" y="440265"/>
                </a:lnTo>
                <a:lnTo>
                  <a:pt x="2255491" y="439112"/>
                </a:lnTo>
                <a:lnTo>
                  <a:pt x="2256644" y="439112"/>
                </a:lnTo>
                <a:lnTo>
                  <a:pt x="2257797" y="440265"/>
                </a:lnTo>
                <a:lnTo>
                  <a:pt x="2257797" y="440265"/>
                </a:lnTo>
                <a:lnTo>
                  <a:pt x="2257797" y="439112"/>
                </a:lnTo>
                <a:lnTo>
                  <a:pt x="2258949" y="439112"/>
                </a:lnTo>
                <a:lnTo>
                  <a:pt x="2262407" y="432197"/>
                </a:lnTo>
                <a:lnTo>
                  <a:pt x="2262407" y="432197"/>
                </a:lnTo>
                <a:lnTo>
                  <a:pt x="2262407" y="432197"/>
                </a:lnTo>
                <a:lnTo>
                  <a:pt x="2262407" y="432197"/>
                </a:lnTo>
                <a:close/>
                <a:moveTo>
                  <a:pt x="2505589" y="505959"/>
                </a:moveTo>
                <a:lnTo>
                  <a:pt x="2505589" y="508264"/>
                </a:lnTo>
                <a:lnTo>
                  <a:pt x="2505589" y="509416"/>
                </a:lnTo>
                <a:lnTo>
                  <a:pt x="2506742" y="510569"/>
                </a:lnTo>
                <a:lnTo>
                  <a:pt x="2507895" y="510569"/>
                </a:lnTo>
                <a:lnTo>
                  <a:pt x="2509047" y="509416"/>
                </a:lnTo>
                <a:lnTo>
                  <a:pt x="2509047" y="507111"/>
                </a:lnTo>
                <a:lnTo>
                  <a:pt x="2510200" y="503654"/>
                </a:lnTo>
                <a:lnTo>
                  <a:pt x="2510200" y="503654"/>
                </a:lnTo>
                <a:lnTo>
                  <a:pt x="2510200" y="503654"/>
                </a:lnTo>
                <a:lnTo>
                  <a:pt x="2510200" y="502501"/>
                </a:lnTo>
                <a:lnTo>
                  <a:pt x="2509047" y="501348"/>
                </a:lnTo>
                <a:lnTo>
                  <a:pt x="2507895" y="501348"/>
                </a:lnTo>
                <a:lnTo>
                  <a:pt x="2506742" y="501348"/>
                </a:lnTo>
                <a:lnTo>
                  <a:pt x="2505589" y="501348"/>
                </a:lnTo>
                <a:lnTo>
                  <a:pt x="2504437" y="501348"/>
                </a:lnTo>
                <a:lnTo>
                  <a:pt x="2504437" y="501348"/>
                </a:lnTo>
                <a:lnTo>
                  <a:pt x="2504437" y="502501"/>
                </a:lnTo>
                <a:lnTo>
                  <a:pt x="2503284" y="503654"/>
                </a:lnTo>
                <a:lnTo>
                  <a:pt x="2505589" y="505959"/>
                </a:lnTo>
                <a:close/>
                <a:moveTo>
                  <a:pt x="587788" y="331927"/>
                </a:moveTo>
                <a:lnTo>
                  <a:pt x="588940" y="333080"/>
                </a:lnTo>
                <a:lnTo>
                  <a:pt x="588940" y="334232"/>
                </a:lnTo>
                <a:lnTo>
                  <a:pt x="590093" y="334232"/>
                </a:lnTo>
                <a:lnTo>
                  <a:pt x="591246" y="333080"/>
                </a:lnTo>
                <a:lnTo>
                  <a:pt x="590093" y="331927"/>
                </a:lnTo>
                <a:lnTo>
                  <a:pt x="587788" y="330775"/>
                </a:lnTo>
                <a:lnTo>
                  <a:pt x="586635" y="329622"/>
                </a:lnTo>
                <a:lnTo>
                  <a:pt x="586635" y="330775"/>
                </a:lnTo>
                <a:lnTo>
                  <a:pt x="587788" y="331927"/>
                </a:lnTo>
                <a:close/>
                <a:moveTo>
                  <a:pt x="2633520" y="482908"/>
                </a:moveTo>
                <a:lnTo>
                  <a:pt x="2632367" y="481756"/>
                </a:lnTo>
                <a:lnTo>
                  <a:pt x="2631215" y="480603"/>
                </a:lnTo>
                <a:lnTo>
                  <a:pt x="2630062" y="480603"/>
                </a:lnTo>
                <a:lnTo>
                  <a:pt x="2628910" y="480603"/>
                </a:lnTo>
                <a:lnTo>
                  <a:pt x="2627757" y="480603"/>
                </a:lnTo>
                <a:lnTo>
                  <a:pt x="2627757" y="480603"/>
                </a:lnTo>
                <a:lnTo>
                  <a:pt x="2627757" y="479450"/>
                </a:lnTo>
                <a:lnTo>
                  <a:pt x="2627757" y="479450"/>
                </a:lnTo>
                <a:lnTo>
                  <a:pt x="2625452" y="479450"/>
                </a:lnTo>
                <a:lnTo>
                  <a:pt x="2619690" y="479450"/>
                </a:lnTo>
                <a:lnTo>
                  <a:pt x="2617384" y="478298"/>
                </a:lnTo>
                <a:lnTo>
                  <a:pt x="2615079" y="479450"/>
                </a:lnTo>
                <a:lnTo>
                  <a:pt x="2610470" y="478298"/>
                </a:lnTo>
                <a:lnTo>
                  <a:pt x="2607011" y="479450"/>
                </a:lnTo>
                <a:lnTo>
                  <a:pt x="2604707" y="479450"/>
                </a:lnTo>
                <a:lnTo>
                  <a:pt x="2600097" y="478298"/>
                </a:lnTo>
                <a:lnTo>
                  <a:pt x="2587419" y="477146"/>
                </a:lnTo>
                <a:lnTo>
                  <a:pt x="2580504" y="475993"/>
                </a:lnTo>
                <a:lnTo>
                  <a:pt x="2579351" y="475993"/>
                </a:lnTo>
                <a:lnTo>
                  <a:pt x="2579351" y="475993"/>
                </a:lnTo>
                <a:lnTo>
                  <a:pt x="2579351" y="475993"/>
                </a:lnTo>
                <a:lnTo>
                  <a:pt x="2578198" y="475993"/>
                </a:lnTo>
                <a:lnTo>
                  <a:pt x="2577046" y="475993"/>
                </a:lnTo>
                <a:lnTo>
                  <a:pt x="2577046" y="475993"/>
                </a:lnTo>
                <a:lnTo>
                  <a:pt x="2578198" y="475993"/>
                </a:lnTo>
                <a:lnTo>
                  <a:pt x="2578198" y="475993"/>
                </a:lnTo>
                <a:lnTo>
                  <a:pt x="2578198" y="475993"/>
                </a:lnTo>
                <a:lnTo>
                  <a:pt x="2578198" y="475993"/>
                </a:lnTo>
                <a:lnTo>
                  <a:pt x="2578198" y="475993"/>
                </a:lnTo>
                <a:lnTo>
                  <a:pt x="2579351" y="475993"/>
                </a:lnTo>
                <a:lnTo>
                  <a:pt x="2579351" y="475993"/>
                </a:lnTo>
                <a:lnTo>
                  <a:pt x="2579351" y="477146"/>
                </a:lnTo>
                <a:lnTo>
                  <a:pt x="2579351" y="478298"/>
                </a:lnTo>
                <a:lnTo>
                  <a:pt x="2579351" y="478298"/>
                </a:lnTo>
                <a:lnTo>
                  <a:pt x="2580504" y="478298"/>
                </a:lnTo>
                <a:lnTo>
                  <a:pt x="2582809" y="478298"/>
                </a:lnTo>
                <a:lnTo>
                  <a:pt x="2585114" y="478298"/>
                </a:lnTo>
                <a:lnTo>
                  <a:pt x="2586266" y="478298"/>
                </a:lnTo>
                <a:lnTo>
                  <a:pt x="2587419" y="479450"/>
                </a:lnTo>
                <a:lnTo>
                  <a:pt x="2588571" y="479450"/>
                </a:lnTo>
                <a:lnTo>
                  <a:pt x="2589724" y="479450"/>
                </a:lnTo>
                <a:lnTo>
                  <a:pt x="2590877" y="479450"/>
                </a:lnTo>
                <a:lnTo>
                  <a:pt x="2592029" y="479450"/>
                </a:lnTo>
                <a:lnTo>
                  <a:pt x="2593182" y="479450"/>
                </a:lnTo>
                <a:lnTo>
                  <a:pt x="2594334" y="480603"/>
                </a:lnTo>
                <a:lnTo>
                  <a:pt x="2595486" y="480603"/>
                </a:lnTo>
                <a:lnTo>
                  <a:pt x="2596639" y="480603"/>
                </a:lnTo>
                <a:lnTo>
                  <a:pt x="2597791" y="480603"/>
                </a:lnTo>
                <a:lnTo>
                  <a:pt x="2598944" y="480603"/>
                </a:lnTo>
                <a:lnTo>
                  <a:pt x="2600097" y="481756"/>
                </a:lnTo>
                <a:lnTo>
                  <a:pt x="2600097" y="481756"/>
                </a:lnTo>
                <a:lnTo>
                  <a:pt x="2602402" y="481756"/>
                </a:lnTo>
                <a:lnTo>
                  <a:pt x="2604707" y="482908"/>
                </a:lnTo>
                <a:lnTo>
                  <a:pt x="2605859" y="482908"/>
                </a:lnTo>
                <a:lnTo>
                  <a:pt x="2608164" y="482908"/>
                </a:lnTo>
                <a:lnTo>
                  <a:pt x="2609317" y="482908"/>
                </a:lnTo>
                <a:lnTo>
                  <a:pt x="2609317" y="484061"/>
                </a:lnTo>
                <a:lnTo>
                  <a:pt x="2610470" y="484061"/>
                </a:lnTo>
                <a:lnTo>
                  <a:pt x="2612774" y="485213"/>
                </a:lnTo>
                <a:lnTo>
                  <a:pt x="2613927" y="486366"/>
                </a:lnTo>
                <a:lnTo>
                  <a:pt x="2615079" y="486366"/>
                </a:lnTo>
                <a:lnTo>
                  <a:pt x="2616232" y="486366"/>
                </a:lnTo>
                <a:lnTo>
                  <a:pt x="2617384" y="486366"/>
                </a:lnTo>
                <a:lnTo>
                  <a:pt x="2617384" y="486366"/>
                </a:lnTo>
                <a:lnTo>
                  <a:pt x="2618537" y="487518"/>
                </a:lnTo>
                <a:lnTo>
                  <a:pt x="2618537" y="487518"/>
                </a:lnTo>
                <a:lnTo>
                  <a:pt x="2619690" y="487518"/>
                </a:lnTo>
                <a:lnTo>
                  <a:pt x="2620842" y="487518"/>
                </a:lnTo>
                <a:lnTo>
                  <a:pt x="2621995" y="487518"/>
                </a:lnTo>
                <a:lnTo>
                  <a:pt x="2626605" y="488671"/>
                </a:lnTo>
                <a:lnTo>
                  <a:pt x="2628910" y="489823"/>
                </a:lnTo>
                <a:lnTo>
                  <a:pt x="2630062" y="492128"/>
                </a:lnTo>
                <a:lnTo>
                  <a:pt x="2631215" y="492128"/>
                </a:lnTo>
                <a:lnTo>
                  <a:pt x="2632367" y="492128"/>
                </a:lnTo>
                <a:lnTo>
                  <a:pt x="2632367" y="492128"/>
                </a:lnTo>
                <a:lnTo>
                  <a:pt x="2632367" y="493281"/>
                </a:lnTo>
                <a:lnTo>
                  <a:pt x="2632367" y="493281"/>
                </a:lnTo>
                <a:lnTo>
                  <a:pt x="2632367" y="492128"/>
                </a:lnTo>
                <a:lnTo>
                  <a:pt x="2632367" y="492128"/>
                </a:lnTo>
                <a:lnTo>
                  <a:pt x="2632367" y="492128"/>
                </a:lnTo>
                <a:lnTo>
                  <a:pt x="2633520" y="492128"/>
                </a:lnTo>
                <a:lnTo>
                  <a:pt x="2633520" y="492128"/>
                </a:lnTo>
                <a:lnTo>
                  <a:pt x="2633520" y="492128"/>
                </a:lnTo>
                <a:lnTo>
                  <a:pt x="2633520" y="492128"/>
                </a:lnTo>
                <a:lnTo>
                  <a:pt x="2633520" y="492128"/>
                </a:lnTo>
                <a:lnTo>
                  <a:pt x="2633520" y="492128"/>
                </a:lnTo>
                <a:lnTo>
                  <a:pt x="2633520" y="492128"/>
                </a:lnTo>
                <a:lnTo>
                  <a:pt x="2633520" y="492128"/>
                </a:lnTo>
                <a:lnTo>
                  <a:pt x="2634672" y="492128"/>
                </a:lnTo>
                <a:lnTo>
                  <a:pt x="2636978" y="493281"/>
                </a:lnTo>
                <a:lnTo>
                  <a:pt x="2638130" y="493281"/>
                </a:lnTo>
                <a:lnTo>
                  <a:pt x="2640435" y="494434"/>
                </a:lnTo>
                <a:lnTo>
                  <a:pt x="2641587" y="494434"/>
                </a:lnTo>
                <a:lnTo>
                  <a:pt x="2642740" y="494434"/>
                </a:lnTo>
                <a:lnTo>
                  <a:pt x="2643892" y="494434"/>
                </a:lnTo>
                <a:lnTo>
                  <a:pt x="2645045" y="494434"/>
                </a:lnTo>
                <a:lnTo>
                  <a:pt x="2645045" y="494434"/>
                </a:lnTo>
                <a:lnTo>
                  <a:pt x="2646198" y="495586"/>
                </a:lnTo>
                <a:lnTo>
                  <a:pt x="2647350" y="495586"/>
                </a:lnTo>
                <a:lnTo>
                  <a:pt x="2648503" y="495586"/>
                </a:lnTo>
                <a:lnTo>
                  <a:pt x="2648503" y="495586"/>
                </a:lnTo>
                <a:lnTo>
                  <a:pt x="2648503" y="494434"/>
                </a:lnTo>
                <a:lnTo>
                  <a:pt x="2648503" y="494434"/>
                </a:lnTo>
                <a:lnTo>
                  <a:pt x="2648503" y="494434"/>
                </a:lnTo>
                <a:lnTo>
                  <a:pt x="2649655" y="494434"/>
                </a:lnTo>
                <a:lnTo>
                  <a:pt x="2655418" y="495586"/>
                </a:lnTo>
                <a:lnTo>
                  <a:pt x="2656571" y="495586"/>
                </a:lnTo>
                <a:lnTo>
                  <a:pt x="2657723" y="495586"/>
                </a:lnTo>
                <a:lnTo>
                  <a:pt x="2657723" y="495586"/>
                </a:lnTo>
                <a:lnTo>
                  <a:pt x="2657723" y="495586"/>
                </a:lnTo>
                <a:lnTo>
                  <a:pt x="2658875" y="495586"/>
                </a:lnTo>
                <a:lnTo>
                  <a:pt x="2660028" y="495586"/>
                </a:lnTo>
                <a:lnTo>
                  <a:pt x="2660028" y="495586"/>
                </a:lnTo>
                <a:lnTo>
                  <a:pt x="2660028" y="494434"/>
                </a:lnTo>
                <a:lnTo>
                  <a:pt x="2660028" y="494434"/>
                </a:lnTo>
                <a:lnTo>
                  <a:pt x="2662333" y="494434"/>
                </a:lnTo>
                <a:lnTo>
                  <a:pt x="2664638" y="494434"/>
                </a:lnTo>
                <a:lnTo>
                  <a:pt x="2669248" y="494434"/>
                </a:lnTo>
                <a:lnTo>
                  <a:pt x="2669248" y="494434"/>
                </a:lnTo>
                <a:lnTo>
                  <a:pt x="2669248" y="493281"/>
                </a:lnTo>
                <a:lnTo>
                  <a:pt x="2670400" y="493281"/>
                </a:lnTo>
                <a:lnTo>
                  <a:pt x="2670400" y="493281"/>
                </a:lnTo>
                <a:lnTo>
                  <a:pt x="2666943" y="490976"/>
                </a:lnTo>
                <a:lnTo>
                  <a:pt x="2665791" y="490976"/>
                </a:lnTo>
                <a:lnTo>
                  <a:pt x="2664638" y="490976"/>
                </a:lnTo>
                <a:lnTo>
                  <a:pt x="2662333" y="490976"/>
                </a:lnTo>
                <a:lnTo>
                  <a:pt x="2661180" y="490976"/>
                </a:lnTo>
                <a:lnTo>
                  <a:pt x="2658875" y="489823"/>
                </a:lnTo>
                <a:lnTo>
                  <a:pt x="2657723" y="489823"/>
                </a:lnTo>
                <a:lnTo>
                  <a:pt x="2651960" y="489823"/>
                </a:lnTo>
                <a:lnTo>
                  <a:pt x="2641587" y="488671"/>
                </a:lnTo>
                <a:lnTo>
                  <a:pt x="2636978" y="488671"/>
                </a:lnTo>
                <a:lnTo>
                  <a:pt x="2635825" y="488671"/>
                </a:lnTo>
                <a:lnTo>
                  <a:pt x="2633520" y="482908"/>
                </a:lnTo>
                <a:close/>
                <a:moveTo>
                  <a:pt x="2559758" y="471383"/>
                </a:moveTo>
                <a:lnTo>
                  <a:pt x="2565521" y="471383"/>
                </a:lnTo>
                <a:lnTo>
                  <a:pt x="2567826" y="470230"/>
                </a:lnTo>
                <a:lnTo>
                  <a:pt x="2568978" y="469078"/>
                </a:lnTo>
                <a:lnTo>
                  <a:pt x="2567826" y="469078"/>
                </a:lnTo>
                <a:lnTo>
                  <a:pt x="2566673" y="469078"/>
                </a:lnTo>
                <a:lnTo>
                  <a:pt x="2566673" y="469078"/>
                </a:lnTo>
                <a:lnTo>
                  <a:pt x="2565521" y="469078"/>
                </a:lnTo>
                <a:lnTo>
                  <a:pt x="2562063" y="470230"/>
                </a:lnTo>
                <a:lnTo>
                  <a:pt x="2560910" y="470230"/>
                </a:lnTo>
                <a:lnTo>
                  <a:pt x="2559758" y="469078"/>
                </a:lnTo>
                <a:lnTo>
                  <a:pt x="2556301" y="469078"/>
                </a:lnTo>
                <a:lnTo>
                  <a:pt x="2555148" y="469078"/>
                </a:lnTo>
                <a:lnTo>
                  <a:pt x="2553996" y="469078"/>
                </a:lnTo>
                <a:lnTo>
                  <a:pt x="2553996" y="469078"/>
                </a:lnTo>
                <a:lnTo>
                  <a:pt x="2553996" y="470230"/>
                </a:lnTo>
                <a:lnTo>
                  <a:pt x="2553996" y="471383"/>
                </a:lnTo>
                <a:lnTo>
                  <a:pt x="2559758" y="471383"/>
                </a:lnTo>
                <a:close/>
                <a:moveTo>
                  <a:pt x="2504437" y="328470"/>
                </a:moveTo>
                <a:lnTo>
                  <a:pt x="2504437" y="328470"/>
                </a:lnTo>
                <a:lnTo>
                  <a:pt x="2505589" y="327317"/>
                </a:lnTo>
                <a:lnTo>
                  <a:pt x="2505589" y="326165"/>
                </a:lnTo>
                <a:lnTo>
                  <a:pt x="2504437" y="326165"/>
                </a:lnTo>
                <a:lnTo>
                  <a:pt x="2503284" y="327317"/>
                </a:lnTo>
                <a:lnTo>
                  <a:pt x="2502132" y="328470"/>
                </a:lnTo>
                <a:lnTo>
                  <a:pt x="2504437" y="328470"/>
                </a:lnTo>
                <a:lnTo>
                  <a:pt x="2504437" y="328470"/>
                </a:lnTo>
                <a:close/>
                <a:moveTo>
                  <a:pt x="2518268" y="529009"/>
                </a:moveTo>
                <a:lnTo>
                  <a:pt x="2518268" y="529009"/>
                </a:lnTo>
                <a:lnTo>
                  <a:pt x="2518268" y="529009"/>
                </a:lnTo>
                <a:lnTo>
                  <a:pt x="2520572" y="530162"/>
                </a:lnTo>
                <a:lnTo>
                  <a:pt x="2521725" y="530162"/>
                </a:lnTo>
                <a:lnTo>
                  <a:pt x="2521725" y="530162"/>
                </a:lnTo>
                <a:lnTo>
                  <a:pt x="2521725" y="529009"/>
                </a:lnTo>
                <a:lnTo>
                  <a:pt x="2521725" y="523247"/>
                </a:lnTo>
                <a:lnTo>
                  <a:pt x="2521725" y="522094"/>
                </a:lnTo>
                <a:lnTo>
                  <a:pt x="2521725" y="520941"/>
                </a:lnTo>
                <a:lnTo>
                  <a:pt x="2521725" y="519789"/>
                </a:lnTo>
                <a:lnTo>
                  <a:pt x="2520572" y="519789"/>
                </a:lnTo>
                <a:lnTo>
                  <a:pt x="2520572" y="522094"/>
                </a:lnTo>
                <a:lnTo>
                  <a:pt x="2520572" y="523247"/>
                </a:lnTo>
                <a:lnTo>
                  <a:pt x="2520572" y="524399"/>
                </a:lnTo>
                <a:lnTo>
                  <a:pt x="2518268" y="525552"/>
                </a:lnTo>
                <a:lnTo>
                  <a:pt x="2518268" y="526704"/>
                </a:lnTo>
                <a:lnTo>
                  <a:pt x="2518268" y="529009"/>
                </a:lnTo>
                <a:lnTo>
                  <a:pt x="2518268" y="529009"/>
                </a:lnTo>
                <a:close/>
                <a:moveTo>
                  <a:pt x="2291220" y="851716"/>
                </a:moveTo>
                <a:lnTo>
                  <a:pt x="2288915" y="851716"/>
                </a:lnTo>
                <a:lnTo>
                  <a:pt x="2287763" y="851716"/>
                </a:lnTo>
                <a:lnTo>
                  <a:pt x="2286610" y="851716"/>
                </a:lnTo>
                <a:lnTo>
                  <a:pt x="2285457" y="851716"/>
                </a:lnTo>
                <a:lnTo>
                  <a:pt x="2284304" y="851716"/>
                </a:lnTo>
                <a:lnTo>
                  <a:pt x="2282000" y="850564"/>
                </a:lnTo>
                <a:lnTo>
                  <a:pt x="2282000" y="850564"/>
                </a:lnTo>
                <a:lnTo>
                  <a:pt x="2280847" y="851716"/>
                </a:lnTo>
                <a:lnTo>
                  <a:pt x="2280847" y="852869"/>
                </a:lnTo>
                <a:lnTo>
                  <a:pt x="2280847" y="854021"/>
                </a:lnTo>
                <a:lnTo>
                  <a:pt x="2282000" y="854021"/>
                </a:lnTo>
                <a:lnTo>
                  <a:pt x="2284304" y="854021"/>
                </a:lnTo>
                <a:lnTo>
                  <a:pt x="2286610" y="854021"/>
                </a:lnTo>
                <a:lnTo>
                  <a:pt x="2286610" y="854021"/>
                </a:lnTo>
                <a:lnTo>
                  <a:pt x="2287763" y="852869"/>
                </a:lnTo>
                <a:lnTo>
                  <a:pt x="2287763" y="852869"/>
                </a:lnTo>
                <a:lnTo>
                  <a:pt x="2287763" y="852869"/>
                </a:lnTo>
                <a:lnTo>
                  <a:pt x="2287763" y="852869"/>
                </a:lnTo>
                <a:lnTo>
                  <a:pt x="2287763" y="852869"/>
                </a:lnTo>
                <a:lnTo>
                  <a:pt x="2287763" y="852869"/>
                </a:lnTo>
                <a:lnTo>
                  <a:pt x="2287763" y="852869"/>
                </a:lnTo>
                <a:lnTo>
                  <a:pt x="2287763" y="852869"/>
                </a:lnTo>
                <a:lnTo>
                  <a:pt x="2287763" y="852869"/>
                </a:lnTo>
                <a:lnTo>
                  <a:pt x="2287763" y="852869"/>
                </a:lnTo>
                <a:lnTo>
                  <a:pt x="2291220" y="851716"/>
                </a:lnTo>
                <a:lnTo>
                  <a:pt x="2291220" y="851716"/>
                </a:lnTo>
                <a:close/>
                <a:moveTo>
                  <a:pt x="2299288" y="863242"/>
                </a:moveTo>
                <a:lnTo>
                  <a:pt x="2299288" y="863242"/>
                </a:lnTo>
                <a:lnTo>
                  <a:pt x="2301592" y="860936"/>
                </a:lnTo>
                <a:lnTo>
                  <a:pt x="2302745" y="858631"/>
                </a:lnTo>
                <a:lnTo>
                  <a:pt x="2302745" y="858631"/>
                </a:lnTo>
                <a:lnTo>
                  <a:pt x="2302745" y="858631"/>
                </a:lnTo>
                <a:lnTo>
                  <a:pt x="2301592" y="859784"/>
                </a:lnTo>
                <a:lnTo>
                  <a:pt x="2300440" y="859784"/>
                </a:lnTo>
                <a:lnTo>
                  <a:pt x="2300440" y="859784"/>
                </a:lnTo>
                <a:lnTo>
                  <a:pt x="2300440" y="859784"/>
                </a:lnTo>
                <a:lnTo>
                  <a:pt x="2300440" y="859784"/>
                </a:lnTo>
                <a:lnTo>
                  <a:pt x="2300440" y="859784"/>
                </a:lnTo>
                <a:lnTo>
                  <a:pt x="2299288" y="859784"/>
                </a:lnTo>
                <a:lnTo>
                  <a:pt x="2298135" y="859784"/>
                </a:lnTo>
                <a:lnTo>
                  <a:pt x="2296983" y="859784"/>
                </a:lnTo>
                <a:lnTo>
                  <a:pt x="2294677" y="859784"/>
                </a:lnTo>
                <a:lnTo>
                  <a:pt x="2293525" y="859784"/>
                </a:lnTo>
                <a:lnTo>
                  <a:pt x="2292372" y="859784"/>
                </a:lnTo>
                <a:lnTo>
                  <a:pt x="2292372" y="859784"/>
                </a:lnTo>
                <a:lnTo>
                  <a:pt x="2291220" y="862089"/>
                </a:lnTo>
                <a:lnTo>
                  <a:pt x="2292372" y="863242"/>
                </a:lnTo>
                <a:lnTo>
                  <a:pt x="2295830" y="863242"/>
                </a:lnTo>
                <a:lnTo>
                  <a:pt x="2295830" y="862089"/>
                </a:lnTo>
                <a:lnTo>
                  <a:pt x="2296983" y="862089"/>
                </a:lnTo>
                <a:lnTo>
                  <a:pt x="2299288" y="863242"/>
                </a:lnTo>
                <a:close/>
                <a:moveTo>
                  <a:pt x="2305050" y="844801"/>
                </a:moveTo>
                <a:lnTo>
                  <a:pt x="2305050" y="844801"/>
                </a:lnTo>
                <a:lnTo>
                  <a:pt x="2305050" y="844801"/>
                </a:lnTo>
                <a:lnTo>
                  <a:pt x="2305050" y="844801"/>
                </a:lnTo>
                <a:lnTo>
                  <a:pt x="2305050" y="844801"/>
                </a:lnTo>
                <a:lnTo>
                  <a:pt x="2303898" y="843648"/>
                </a:lnTo>
                <a:lnTo>
                  <a:pt x="2303898" y="843648"/>
                </a:lnTo>
                <a:lnTo>
                  <a:pt x="2303898" y="843648"/>
                </a:lnTo>
                <a:lnTo>
                  <a:pt x="2302745" y="843648"/>
                </a:lnTo>
                <a:lnTo>
                  <a:pt x="2301592" y="843648"/>
                </a:lnTo>
                <a:lnTo>
                  <a:pt x="2298135" y="843648"/>
                </a:lnTo>
                <a:lnTo>
                  <a:pt x="2296983" y="843648"/>
                </a:lnTo>
                <a:lnTo>
                  <a:pt x="2295830" y="843648"/>
                </a:lnTo>
                <a:lnTo>
                  <a:pt x="2295830" y="843648"/>
                </a:lnTo>
                <a:lnTo>
                  <a:pt x="2295830" y="843648"/>
                </a:lnTo>
                <a:lnTo>
                  <a:pt x="2294677" y="844801"/>
                </a:lnTo>
                <a:lnTo>
                  <a:pt x="2293525" y="845954"/>
                </a:lnTo>
                <a:lnTo>
                  <a:pt x="2293525" y="847106"/>
                </a:lnTo>
                <a:lnTo>
                  <a:pt x="2293525" y="848259"/>
                </a:lnTo>
                <a:lnTo>
                  <a:pt x="2294677" y="849411"/>
                </a:lnTo>
                <a:lnTo>
                  <a:pt x="2295830" y="849411"/>
                </a:lnTo>
                <a:lnTo>
                  <a:pt x="2296983" y="849411"/>
                </a:lnTo>
                <a:lnTo>
                  <a:pt x="2298135" y="849411"/>
                </a:lnTo>
                <a:lnTo>
                  <a:pt x="2298135" y="850564"/>
                </a:lnTo>
                <a:lnTo>
                  <a:pt x="2298135" y="850564"/>
                </a:lnTo>
                <a:lnTo>
                  <a:pt x="2298135" y="850564"/>
                </a:lnTo>
                <a:lnTo>
                  <a:pt x="2298135" y="850564"/>
                </a:lnTo>
                <a:lnTo>
                  <a:pt x="2299288" y="850564"/>
                </a:lnTo>
                <a:lnTo>
                  <a:pt x="2300440" y="850564"/>
                </a:lnTo>
                <a:lnTo>
                  <a:pt x="2300440" y="850564"/>
                </a:lnTo>
                <a:lnTo>
                  <a:pt x="2300440" y="849411"/>
                </a:lnTo>
                <a:lnTo>
                  <a:pt x="2301592" y="849411"/>
                </a:lnTo>
                <a:lnTo>
                  <a:pt x="2302745" y="849411"/>
                </a:lnTo>
                <a:lnTo>
                  <a:pt x="2303898" y="849411"/>
                </a:lnTo>
                <a:lnTo>
                  <a:pt x="2305050" y="844801"/>
                </a:lnTo>
                <a:lnTo>
                  <a:pt x="2305050" y="844801"/>
                </a:lnTo>
                <a:close/>
                <a:moveTo>
                  <a:pt x="2298135" y="435655"/>
                </a:moveTo>
                <a:lnTo>
                  <a:pt x="2298135" y="435655"/>
                </a:lnTo>
                <a:lnTo>
                  <a:pt x="2296983" y="433349"/>
                </a:lnTo>
                <a:lnTo>
                  <a:pt x="2296983" y="432197"/>
                </a:lnTo>
                <a:lnTo>
                  <a:pt x="2296983" y="432197"/>
                </a:lnTo>
                <a:lnTo>
                  <a:pt x="2296983" y="432197"/>
                </a:lnTo>
                <a:lnTo>
                  <a:pt x="2296983" y="432197"/>
                </a:lnTo>
                <a:lnTo>
                  <a:pt x="2293525" y="432197"/>
                </a:lnTo>
                <a:lnTo>
                  <a:pt x="2292372" y="432197"/>
                </a:lnTo>
                <a:lnTo>
                  <a:pt x="2291220" y="433349"/>
                </a:lnTo>
                <a:lnTo>
                  <a:pt x="2291220" y="433349"/>
                </a:lnTo>
                <a:lnTo>
                  <a:pt x="2291220" y="433349"/>
                </a:lnTo>
                <a:lnTo>
                  <a:pt x="2291220" y="432197"/>
                </a:lnTo>
                <a:lnTo>
                  <a:pt x="2290067" y="431045"/>
                </a:lnTo>
                <a:lnTo>
                  <a:pt x="2288915" y="431045"/>
                </a:lnTo>
                <a:lnTo>
                  <a:pt x="2287763" y="431045"/>
                </a:lnTo>
                <a:lnTo>
                  <a:pt x="2285457" y="432197"/>
                </a:lnTo>
                <a:lnTo>
                  <a:pt x="2283152" y="433349"/>
                </a:lnTo>
                <a:lnTo>
                  <a:pt x="2276237" y="435655"/>
                </a:lnTo>
                <a:lnTo>
                  <a:pt x="2273932" y="436807"/>
                </a:lnTo>
                <a:lnTo>
                  <a:pt x="2273932" y="437960"/>
                </a:lnTo>
                <a:lnTo>
                  <a:pt x="2276237" y="440265"/>
                </a:lnTo>
                <a:lnTo>
                  <a:pt x="2277390" y="441417"/>
                </a:lnTo>
                <a:lnTo>
                  <a:pt x="2278542" y="442570"/>
                </a:lnTo>
                <a:lnTo>
                  <a:pt x="2278542" y="443722"/>
                </a:lnTo>
                <a:lnTo>
                  <a:pt x="2277390" y="444875"/>
                </a:lnTo>
                <a:lnTo>
                  <a:pt x="2277390" y="446027"/>
                </a:lnTo>
                <a:lnTo>
                  <a:pt x="2277390" y="446027"/>
                </a:lnTo>
                <a:lnTo>
                  <a:pt x="2277390" y="446027"/>
                </a:lnTo>
                <a:lnTo>
                  <a:pt x="2278542" y="446027"/>
                </a:lnTo>
                <a:lnTo>
                  <a:pt x="2278542" y="447180"/>
                </a:lnTo>
                <a:lnTo>
                  <a:pt x="2278542" y="447180"/>
                </a:lnTo>
                <a:lnTo>
                  <a:pt x="2278542" y="448333"/>
                </a:lnTo>
                <a:lnTo>
                  <a:pt x="2278542" y="449485"/>
                </a:lnTo>
                <a:lnTo>
                  <a:pt x="2278542" y="449485"/>
                </a:lnTo>
                <a:lnTo>
                  <a:pt x="2278542" y="449485"/>
                </a:lnTo>
                <a:lnTo>
                  <a:pt x="2278542" y="449485"/>
                </a:lnTo>
                <a:lnTo>
                  <a:pt x="2278542" y="449485"/>
                </a:lnTo>
                <a:lnTo>
                  <a:pt x="2278542" y="449485"/>
                </a:lnTo>
                <a:lnTo>
                  <a:pt x="2278542" y="450637"/>
                </a:lnTo>
                <a:lnTo>
                  <a:pt x="2278542" y="450637"/>
                </a:lnTo>
                <a:lnTo>
                  <a:pt x="2278542" y="451790"/>
                </a:lnTo>
                <a:lnTo>
                  <a:pt x="2279695" y="452943"/>
                </a:lnTo>
                <a:lnTo>
                  <a:pt x="2282000" y="454095"/>
                </a:lnTo>
                <a:lnTo>
                  <a:pt x="2283152" y="455247"/>
                </a:lnTo>
                <a:lnTo>
                  <a:pt x="2283152" y="456400"/>
                </a:lnTo>
                <a:lnTo>
                  <a:pt x="2284304" y="458705"/>
                </a:lnTo>
                <a:lnTo>
                  <a:pt x="2285457" y="458705"/>
                </a:lnTo>
                <a:lnTo>
                  <a:pt x="2286610" y="458705"/>
                </a:lnTo>
                <a:lnTo>
                  <a:pt x="2287763" y="457553"/>
                </a:lnTo>
                <a:lnTo>
                  <a:pt x="2288915" y="457553"/>
                </a:lnTo>
                <a:lnTo>
                  <a:pt x="2290067" y="457553"/>
                </a:lnTo>
                <a:lnTo>
                  <a:pt x="2291220" y="457553"/>
                </a:lnTo>
                <a:lnTo>
                  <a:pt x="2292372" y="458705"/>
                </a:lnTo>
                <a:lnTo>
                  <a:pt x="2293525" y="458705"/>
                </a:lnTo>
                <a:lnTo>
                  <a:pt x="2294677" y="458705"/>
                </a:lnTo>
                <a:lnTo>
                  <a:pt x="2295830" y="457553"/>
                </a:lnTo>
                <a:lnTo>
                  <a:pt x="2295830" y="456400"/>
                </a:lnTo>
                <a:lnTo>
                  <a:pt x="2295830" y="455247"/>
                </a:lnTo>
                <a:lnTo>
                  <a:pt x="2295830" y="454095"/>
                </a:lnTo>
                <a:lnTo>
                  <a:pt x="2296983" y="451790"/>
                </a:lnTo>
                <a:lnTo>
                  <a:pt x="2299288" y="442570"/>
                </a:lnTo>
                <a:lnTo>
                  <a:pt x="2299288" y="439112"/>
                </a:lnTo>
                <a:lnTo>
                  <a:pt x="2299288" y="437960"/>
                </a:lnTo>
                <a:lnTo>
                  <a:pt x="2298135" y="436807"/>
                </a:lnTo>
                <a:lnTo>
                  <a:pt x="2298135" y="436807"/>
                </a:lnTo>
                <a:lnTo>
                  <a:pt x="2298135" y="435655"/>
                </a:lnTo>
                <a:lnTo>
                  <a:pt x="2298135" y="435655"/>
                </a:lnTo>
                <a:close/>
                <a:moveTo>
                  <a:pt x="2308508" y="308877"/>
                </a:moveTo>
                <a:lnTo>
                  <a:pt x="2308508" y="308877"/>
                </a:lnTo>
                <a:lnTo>
                  <a:pt x="2308508" y="308877"/>
                </a:lnTo>
                <a:lnTo>
                  <a:pt x="2308508" y="308877"/>
                </a:lnTo>
                <a:lnTo>
                  <a:pt x="2308508" y="308877"/>
                </a:lnTo>
                <a:close/>
                <a:moveTo>
                  <a:pt x="2246271" y="388401"/>
                </a:moveTo>
                <a:lnTo>
                  <a:pt x="2248576" y="388401"/>
                </a:lnTo>
                <a:lnTo>
                  <a:pt x="2248576" y="388401"/>
                </a:lnTo>
                <a:lnTo>
                  <a:pt x="2248576" y="388401"/>
                </a:lnTo>
                <a:lnTo>
                  <a:pt x="2248576" y="389554"/>
                </a:lnTo>
                <a:lnTo>
                  <a:pt x="2248576" y="389554"/>
                </a:lnTo>
                <a:lnTo>
                  <a:pt x="2248576" y="389554"/>
                </a:lnTo>
                <a:lnTo>
                  <a:pt x="2249729" y="389554"/>
                </a:lnTo>
                <a:lnTo>
                  <a:pt x="2249729" y="389554"/>
                </a:lnTo>
                <a:lnTo>
                  <a:pt x="2250882" y="389554"/>
                </a:lnTo>
                <a:lnTo>
                  <a:pt x="2250882" y="389554"/>
                </a:lnTo>
                <a:lnTo>
                  <a:pt x="2250882" y="389554"/>
                </a:lnTo>
                <a:lnTo>
                  <a:pt x="2250882" y="389554"/>
                </a:lnTo>
                <a:lnTo>
                  <a:pt x="2252034" y="388401"/>
                </a:lnTo>
                <a:lnTo>
                  <a:pt x="2252034" y="388401"/>
                </a:lnTo>
                <a:lnTo>
                  <a:pt x="2252034" y="388401"/>
                </a:lnTo>
                <a:lnTo>
                  <a:pt x="2253187" y="388401"/>
                </a:lnTo>
                <a:lnTo>
                  <a:pt x="2253187" y="388401"/>
                </a:lnTo>
                <a:lnTo>
                  <a:pt x="2253187" y="389554"/>
                </a:lnTo>
                <a:lnTo>
                  <a:pt x="2253187" y="389554"/>
                </a:lnTo>
                <a:lnTo>
                  <a:pt x="2253187" y="389554"/>
                </a:lnTo>
                <a:lnTo>
                  <a:pt x="2253187" y="389554"/>
                </a:lnTo>
                <a:lnTo>
                  <a:pt x="2253187" y="389554"/>
                </a:lnTo>
                <a:lnTo>
                  <a:pt x="2255491" y="388401"/>
                </a:lnTo>
                <a:lnTo>
                  <a:pt x="2256644" y="388401"/>
                </a:lnTo>
                <a:lnTo>
                  <a:pt x="2257797" y="388401"/>
                </a:lnTo>
                <a:lnTo>
                  <a:pt x="2257797" y="388401"/>
                </a:lnTo>
                <a:lnTo>
                  <a:pt x="2257797" y="388401"/>
                </a:lnTo>
                <a:lnTo>
                  <a:pt x="2257797" y="388401"/>
                </a:lnTo>
                <a:lnTo>
                  <a:pt x="2257797" y="388401"/>
                </a:lnTo>
                <a:lnTo>
                  <a:pt x="2257797" y="389554"/>
                </a:lnTo>
                <a:lnTo>
                  <a:pt x="2258949" y="390706"/>
                </a:lnTo>
                <a:lnTo>
                  <a:pt x="2258949" y="391859"/>
                </a:lnTo>
                <a:lnTo>
                  <a:pt x="2258949" y="393011"/>
                </a:lnTo>
                <a:lnTo>
                  <a:pt x="2258949" y="394164"/>
                </a:lnTo>
                <a:lnTo>
                  <a:pt x="2258949" y="395316"/>
                </a:lnTo>
                <a:lnTo>
                  <a:pt x="2260102" y="395316"/>
                </a:lnTo>
                <a:lnTo>
                  <a:pt x="2258949" y="397621"/>
                </a:lnTo>
                <a:lnTo>
                  <a:pt x="2258949" y="398774"/>
                </a:lnTo>
                <a:lnTo>
                  <a:pt x="2258949" y="398774"/>
                </a:lnTo>
                <a:lnTo>
                  <a:pt x="2258949" y="398774"/>
                </a:lnTo>
                <a:lnTo>
                  <a:pt x="2258949" y="398774"/>
                </a:lnTo>
                <a:lnTo>
                  <a:pt x="2260102" y="396469"/>
                </a:lnTo>
                <a:lnTo>
                  <a:pt x="2260102" y="395316"/>
                </a:lnTo>
                <a:lnTo>
                  <a:pt x="2258949" y="395316"/>
                </a:lnTo>
                <a:lnTo>
                  <a:pt x="2258949" y="395316"/>
                </a:lnTo>
                <a:lnTo>
                  <a:pt x="2260102" y="393011"/>
                </a:lnTo>
                <a:lnTo>
                  <a:pt x="2262407" y="391859"/>
                </a:lnTo>
                <a:lnTo>
                  <a:pt x="2267017" y="390706"/>
                </a:lnTo>
                <a:lnTo>
                  <a:pt x="2267017" y="391859"/>
                </a:lnTo>
                <a:lnTo>
                  <a:pt x="2267017" y="393011"/>
                </a:lnTo>
                <a:lnTo>
                  <a:pt x="2267017" y="394164"/>
                </a:lnTo>
                <a:lnTo>
                  <a:pt x="2265864" y="394164"/>
                </a:lnTo>
                <a:lnTo>
                  <a:pt x="2267017" y="398774"/>
                </a:lnTo>
                <a:lnTo>
                  <a:pt x="2268170" y="399926"/>
                </a:lnTo>
                <a:lnTo>
                  <a:pt x="2269322" y="401079"/>
                </a:lnTo>
                <a:lnTo>
                  <a:pt x="2270475" y="401079"/>
                </a:lnTo>
                <a:lnTo>
                  <a:pt x="2271627" y="401079"/>
                </a:lnTo>
                <a:lnTo>
                  <a:pt x="2277390" y="399926"/>
                </a:lnTo>
                <a:lnTo>
                  <a:pt x="2279695" y="398774"/>
                </a:lnTo>
                <a:lnTo>
                  <a:pt x="2280847" y="398774"/>
                </a:lnTo>
                <a:lnTo>
                  <a:pt x="2280847" y="398774"/>
                </a:lnTo>
                <a:lnTo>
                  <a:pt x="2280847" y="397621"/>
                </a:lnTo>
                <a:lnTo>
                  <a:pt x="2280847" y="396469"/>
                </a:lnTo>
                <a:lnTo>
                  <a:pt x="2280847" y="396469"/>
                </a:lnTo>
                <a:lnTo>
                  <a:pt x="2280847" y="396469"/>
                </a:lnTo>
                <a:lnTo>
                  <a:pt x="2280847" y="395316"/>
                </a:lnTo>
                <a:lnTo>
                  <a:pt x="2279695" y="394164"/>
                </a:lnTo>
                <a:lnTo>
                  <a:pt x="2279695" y="393011"/>
                </a:lnTo>
                <a:lnTo>
                  <a:pt x="2279695" y="393011"/>
                </a:lnTo>
                <a:lnTo>
                  <a:pt x="2279695" y="393011"/>
                </a:lnTo>
                <a:lnTo>
                  <a:pt x="2279695" y="393011"/>
                </a:lnTo>
                <a:lnTo>
                  <a:pt x="2279695" y="391859"/>
                </a:lnTo>
                <a:lnTo>
                  <a:pt x="2279695" y="391859"/>
                </a:lnTo>
                <a:lnTo>
                  <a:pt x="2278542" y="391859"/>
                </a:lnTo>
                <a:lnTo>
                  <a:pt x="2276237" y="391859"/>
                </a:lnTo>
                <a:lnTo>
                  <a:pt x="2276237" y="391859"/>
                </a:lnTo>
                <a:lnTo>
                  <a:pt x="2276237" y="391859"/>
                </a:lnTo>
                <a:lnTo>
                  <a:pt x="2276237" y="393011"/>
                </a:lnTo>
                <a:lnTo>
                  <a:pt x="2275084" y="391859"/>
                </a:lnTo>
                <a:lnTo>
                  <a:pt x="2272779" y="390706"/>
                </a:lnTo>
                <a:lnTo>
                  <a:pt x="2272779" y="389554"/>
                </a:lnTo>
                <a:lnTo>
                  <a:pt x="2272779" y="388401"/>
                </a:lnTo>
                <a:lnTo>
                  <a:pt x="2271627" y="386096"/>
                </a:lnTo>
                <a:lnTo>
                  <a:pt x="2269322" y="382638"/>
                </a:lnTo>
                <a:lnTo>
                  <a:pt x="2268170" y="381486"/>
                </a:lnTo>
                <a:lnTo>
                  <a:pt x="2265864" y="380333"/>
                </a:lnTo>
                <a:lnTo>
                  <a:pt x="2265864" y="379181"/>
                </a:lnTo>
                <a:lnTo>
                  <a:pt x="2267017" y="378028"/>
                </a:lnTo>
                <a:lnTo>
                  <a:pt x="2268170" y="378028"/>
                </a:lnTo>
                <a:lnTo>
                  <a:pt x="2268170" y="376876"/>
                </a:lnTo>
                <a:lnTo>
                  <a:pt x="2267017" y="376876"/>
                </a:lnTo>
                <a:lnTo>
                  <a:pt x="2265864" y="376876"/>
                </a:lnTo>
                <a:lnTo>
                  <a:pt x="2267017" y="376876"/>
                </a:lnTo>
                <a:lnTo>
                  <a:pt x="2268170" y="376876"/>
                </a:lnTo>
                <a:lnTo>
                  <a:pt x="2269322" y="376876"/>
                </a:lnTo>
                <a:lnTo>
                  <a:pt x="2270475" y="376876"/>
                </a:lnTo>
                <a:lnTo>
                  <a:pt x="2270475" y="376876"/>
                </a:lnTo>
                <a:lnTo>
                  <a:pt x="2270475" y="376876"/>
                </a:lnTo>
                <a:lnTo>
                  <a:pt x="2271627" y="376876"/>
                </a:lnTo>
                <a:lnTo>
                  <a:pt x="2271627" y="376876"/>
                </a:lnTo>
                <a:lnTo>
                  <a:pt x="2271627" y="376876"/>
                </a:lnTo>
                <a:lnTo>
                  <a:pt x="2271627" y="378028"/>
                </a:lnTo>
                <a:lnTo>
                  <a:pt x="2272779" y="379181"/>
                </a:lnTo>
                <a:lnTo>
                  <a:pt x="2276237" y="382638"/>
                </a:lnTo>
                <a:lnTo>
                  <a:pt x="2276237" y="383791"/>
                </a:lnTo>
                <a:lnTo>
                  <a:pt x="2276237" y="384944"/>
                </a:lnTo>
                <a:lnTo>
                  <a:pt x="2276237" y="386096"/>
                </a:lnTo>
                <a:lnTo>
                  <a:pt x="2276237" y="387248"/>
                </a:lnTo>
                <a:lnTo>
                  <a:pt x="2277390" y="387248"/>
                </a:lnTo>
                <a:lnTo>
                  <a:pt x="2278542" y="387248"/>
                </a:lnTo>
                <a:lnTo>
                  <a:pt x="2279695" y="387248"/>
                </a:lnTo>
                <a:lnTo>
                  <a:pt x="2282000" y="387248"/>
                </a:lnTo>
                <a:lnTo>
                  <a:pt x="2283152" y="387248"/>
                </a:lnTo>
                <a:lnTo>
                  <a:pt x="2284304" y="388401"/>
                </a:lnTo>
                <a:lnTo>
                  <a:pt x="2285457" y="389554"/>
                </a:lnTo>
                <a:lnTo>
                  <a:pt x="2285457" y="389554"/>
                </a:lnTo>
                <a:lnTo>
                  <a:pt x="2285457" y="389554"/>
                </a:lnTo>
                <a:lnTo>
                  <a:pt x="2286610" y="390706"/>
                </a:lnTo>
                <a:lnTo>
                  <a:pt x="2287763" y="393011"/>
                </a:lnTo>
                <a:lnTo>
                  <a:pt x="2287763" y="393011"/>
                </a:lnTo>
                <a:lnTo>
                  <a:pt x="2288915" y="394164"/>
                </a:lnTo>
                <a:lnTo>
                  <a:pt x="2288915" y="394164"/>
                </a:lnTo>
                <a:lnTo>
                  <a:pt x="2288915" y="394164"/>
                </a:lnTo>
                <a:lnTo>
                  <a:pt x="2288915" y="394164"/>
                </a:lnTo>
                <a:lnTo>
                  <a:pt x="2288915" y="394164"/>
                </a:lnTo>
                <a:lnTo>
                  <a:pt x="2288915" y="394164"/>
                </a:lnTo>
                <a:lnTo>
                  <a:pt x="2290067" y="394164"/>
                </a:lnTo>
                <a:lnTo>
                  <a:pt x="2290067" y="394164"/>
                </a:lnTo>
                <a:lnTo>
                  <a:pt x="2290067" y="395316"/>
                </a:lnTo>
                <a:lnTo>
                  <a:pt x="2293525" y="393011"/>
                </a:lnTo>
                <a:lnTo>
                  <a:pt x="2294677" y="393011"/>
                </a:lnTo>
                <a:lnTo>
                  <a:pt x="2295830" y="393011"/>
                </a:lnTo>
                <a:lnTo>
                  <a:pt x="2295830" y="393011"/>
                </a:lnTo>
                <a:lnTo>
                  <a:pt x="2295830" y="393011"/>
                </a:lnTo>
                <a:lnTo>
                  <a:pt x="2295830" y="393011"/>
                </a:lnTo>
                <a:lnTo>
                  <a:pt x="2298135" y="393011"/>
                </a:lnTo>
                <a:lnTo>
                  <a:pt x="2298135" y="393011"/>
                </a:lnTo>
                <a:lnTo>
                  <a:pt x="2299288" y="393011"/>
                </a:lnTo>
                <a:lnTo>
                  <a:pt x="2300440" y="394164"/>
                </a:lnTo>
                <a:lnTo>
                  <a:pt x="2302745" y="396469"/>
                </a:lnTo>
                <a:lnTo>
                  <a:pt x="2303898" y="397621"/>
                </a:lnTo>
                <a:lnTo>
                  <a:pt x="2305050" y="397621"/>
                </a:lnTo>
                <a:lnTo>
                  <a:pt x="2306203" y="396469"/>
                </a:lnTo>
                <a:lnTo>
                  <a:pt x="2306203" y="395316"/>
                </a:lnTo>
                <a:lnTo>
                  <a:pt x="2306203" y="395316"/>
                </a:lnTo>
                <a:lnTo>
                  <a:pt x="2307355" y="395316"/>
                </a:lnTo>
                <a:lnTo>
                  <a:pt x="2307355" y="395316"/>
                </a:lnTo>
                <a:lnTo>
                  <a:pt x="2307355" y="394164"/>
                </a:lnTo>
                <a:lnTo>
                  <a:pt x="2308508" y="394164"/>
                </a:lnTo>
                <a:lnTo>
                  <a:pt x="2309660" y="394164"/>
                </a:lnTo>
                <a:lnTo>
                  <a:pt x="2309660" y="393011"/>
                </a:lnTo>
                <a:lnTo>
                  <a:pt x="2309660" y="391859"/>
                </a:lnTo>
                <a:lnTo>
                  <a:pt x="2310813" y="391859"/>
                </a:lnTo>
                <a:lnTo>
                  <a:pt x="2310813" y="391859"/>
                </a:lnTo>
                <a:lnTo>
                  <a:pt x="2310813" y="390706"/>
                </a:lnTo>
                <a:lnTo>
                  <a:pt x="2308508" y="389554"/>
                </a:lnTo>
                <a:lnTo>
                  <a:pt x="2307355" y="388401"/>
                </a:lnTo>
                <a:lnTo>
                  <a:pt x="2307355" y="387248"/>
                </a:lnTo>
                <a:lnTo>
                  <a:pt x="2307355" y="386096"/>
                </a:lnTo>
                <a:lnTo>
                  <a:pt x="2308508" y="384944"/>
                </a:lnTo>
                <a:lnTo>
                  <a:pt x="2307355" y="382638"/>
                </a:lnTo>
                <a:lnTo>
                  <a:pt x="2307355" y="381486"/>
                </a:lnTo>
                <a:lnTo>
                  <a:pt x="2306203" y="381486"/>
                </a:lnTo>
                <a:lnTo>
                  <a:pt x="2306203" y="381486"/>
                </a:lnTo>
                <a:lnTo>
                  <a:pt x="2306203" y="381486"/>
                </a:lnTo>
                <a:lnTo>
                  <a:pt x="2305050" y="381486"/>
                </a:lnTo>
                <a:lnTo>
                  <a:pt x="2303898" y="381486"/>
                </a:lnTo>
                <a:lnTo>
                  <a:pt x="2303898" y="381486"/>
                </a:lnTo>
                <a:lnTo>
                  <a:pt x="2303898" y="381486"/>
                </a:lnTo>
                <a:lnTo>
                  <a:pt x="2302745" y="381486"/>
                </a:lnTo>
                <a:lnTo>
                  <a:pt x="2301592" y="381486"/>
                </a:lnTo>
                <a:lnTo>
                  <a:pt x="2301592" y="380333"/>
                </a:lnTo>
                <a:lnTo>
                  <a:pt x="2301592" y="380333"/>
                </a:lnTo>
                <a:lnTo>
                  <a:pt x="2300440" y="380333"/>
                </a:lnTo>
                <a:lnTo>
                  <a:pt x="2299288" y="380333"/>
                </a:lnTo>
                <a:lnTo>
                  <a:pt x="2299288" y="379181"/>
                </a:lnTo>
                <a:lnTo>
                  <a:pt x="2299288" y="379181"/>
                </a:lnTo>
                <a:lnTo>
                  <a:pt x="2298135" y="378028"/>
                </a:lnTo>
                <a:lnTo>
                  <a:pt x="2296983" y="378028"/>
                </a:lnTo>
                <a:lnTo>
                  <a:pt x="2294677" y="378028"/>
                </a:lnTo>
                <a:lnTo>
                  <a:pt x="2293525" y="378028"/>
                </a:lnTo>
                <a:lnTo>
                  <a:pt x="2292372" y="378028"/>
                </a:lnTo>
                <a:lnTo>
                  <a:pt x="2293525" y="376876"/>
                </a:lnTo>
                <a:lnTo>
                  <a:pt x="2293525" y="376876"/>
                </a:lnTo>
                <a:lnTo>
                  <a:pt x="2292372" y="376876"/>
                </a:lnTo>
                <a:lnTo>
                  <a:pt x="2291220" y="376876"/>
                </a:lnTo>
                <a:lnTo>
                  <a:pt x="2291220" y="376876"/>
                </a:lnTo>
                <a:lnTo>
                  <a:pt x="2288915" y="376876"/>
                </a:lnTo>
                <a:lnTo>
                  <a:pt x="2288915" y="376876"/>
                </a:lnTo>
                <a:lnTo>
                  <a:pt x="2288915" y="376876"/>
                </a:lnTo>
                <a:lnTo>
                  <a:pt x="2288915" y="376876"/>
                </a:lnTo>
                <a:lnTo>
                  <a:pt x="2288915" y="376876"/>
                </a:lnTo>
                <a:lnTo>
                  <a:pt x="2288915" y="376876"/>
                </a:lnTo>
                <a:lnTo>
                  <a:pt x="2288915" y="376876"/>
                </a:lnTo>
                <a:lnTo>
                  <a:pt x="2279695" y="374571"/>
                </a:lnTo>
                <a:lnTo>
                  <a:pt x="2278542" y="374571"/>
                </a:lnTo>
                <a:lnTo>
                  <a:pt x="2277390" y="374571"/>
                </a:lnTo>
                <a:lnTo>
                  <a:pt x="2276237" y="375723"/>
                </a:lnTo>
                <a:lnTo>
                  <a:pt x="2275084" y="376876"/>
                </a:lnTo>
                <a:lnTo>
                  <a:pt x="2276237" y="376876"/>
                </a:lnTo>
                <a:lnTo>
                  <a:pt x="2277390" y="376876"/>
                </a:lnTo>
                <a:lnTo>
                  <a:pt x="2277390" y="376876"/>
                </a:lnTo>
                <a:lnTo>
                  <a:pt x="2277390" y="376876"/>
                </a:lnTo>
                <a:lnTo>
                  <a:pt x="2276237" y="376876"/>
                </a:lnTo>
                <a:lnTo>
                  <a:pt x="2273932" y="376876"/>
                </a:lnTo>
                <a:lnTo>
                  <a:pt x="2272779" y="376876"/>
                </a:lnTo>
                <a:lnTo>
                  <a:pt x="2272779" y="375723"/>
                </a:lnTo>
                <a:lnTo>
                  <a:pt x="2271627" y="375723"/>
                </a:lnTo>
                <a:lnTo>
                  <a:pt x="2269322" y="375723"/>
                </a:lnTo>
                <a:lnTo>
                  <a:pt x="2268170" y="375723"/>
                </a:lnTo>
                <a:lnTo>
                  <a:pt x="2267017" y="375723"/>
                </a:lnTo>
                <a:lnTo>
                  <a:pt x="2264712" y="375723"/>
                </a:lnTo>
                <a:lnTo>
                  <a:pt x="2264712" y="376876"/>
                </a:lnTo>
                <a:lnTo>
                  <a:pt x="2265864" y="376876"/>
                </a:lnTo>
                <a:lnTo>
                  <a:pt x="2265864" y="376876"/>
                </a:lnTo>
                <a:lnTo>
                  <a:pt x="2264712" y="378028"/>
                </a:lnTo>
                <a:lnTo>
                  <a:pt x="2264712" y="378028"/>
                </a:lnTo>
                <a:lnTo>
                  <a:pt x="2264712" y="378028"/>
                </a:lnTo>
                <a:lnTo>
                  <a:pt x="2264712" y="378028"/>
                </a:lnTo>
                <a:lnTo>
                  <a:pt x="2264712" y="378028"/>
                </a:lnTo>
                <a:lnTo>
                  <a:pt x="2264712" y="379181"/>
                </a:lnTo>
                <a:lnTo>
                  <a:pt x="2264712" y="379181"/>
                </a:lnTo>
                <a:lnTo>
                  <a:pt x="2263559" y="378028"/>
                </a:lnTo>
                <a:lnTo>
                  <a:pt x="2263559" y="378028"/>
                </a:lnTo>
                <a:lnTo>
                  <a:pt x="2262407" y="378028"/>
                </a:lnTo>
                <a:lnTo>
                  <a:pt x="2261254" y="379181"/>
                </a:lnTo>
                <a:lnTo>
                  <a:pt x="2260102" y="380333"/>
                </a:lnTo>
                <a:lnTo>
                  <a:pt x="2257797" y="381486"/>
                </a:lnTo>
                <a:lnTo>
                  <a:pt x="2257797" y="381486"/>
                </a:lnTo>
                <a:lnTo>
                  <a:pt x="2257797" y="381486"/>
                </a:lnTo>
                <a:lnTo>
                  <a:pt x="2257797" y="381486"/>
                </a:lnTo>
                <a:lnTo>
                  <a:pt x="2257797" y="381486"/>
                </a:lnTo>
                <a:lnTo>
                  <a:pt x="2257797" y="382638"/>
                </a:lnTo>
                <a:lnTo>
                  <a:pt x="2256644" y="381486"/>
                </a:lnTo>
                <a:lnTo>
                  <a:pt x="2255491" y="380333"/>
                </a:lnTo>
                <a:lnTo>
                  <a:pt x="2254339" y="380333"/>
                </a:lnTo>
                <a:lnTo>
                  <a:pt x="2253187" y="380333"/>
                </a:lnTo>
                <a:lnTo>
                  <a:pt x="2253187" y="381486"/>
                </a:lnTo>
                <a:lnTo>
                  <a:pt x="2253187" y="382638"/>
                </a:lnTo>
                <a:lnTo>
                  <a:pt x="2253187" y="383791"/>
                </a:lnTo>
                <a:lnTo>
                  <a:pt x="2252034" y="383791"/>
                </a:lnTo>
                <a:lnTo>
                  <a:pt x="2250882" y="383791"/>
                </a:lnTo>
                <a:lnTo>
                  <a:pt x="2250882" y="382638"/>
                </a:lnTo>
                <a:lnTo>
                  <a:pt x="2250882" y="381486"/>
                </a:lnTo>
                <a:lnTo>
                  <a:pt x="2250882" y="380333"/>
                </a:lnTo>
                <a:lnTo>
                  <a:pt x="2250882" y="381486"/>
                </a:lnTo>
                <a:lnTo>
                  <a:pt x="2250882" y="381486"/>
                </a:lnTo>
                <a:lnTo>
                  <a:pt x="2250882" y="381486"/>
                </a:lnTo>
                <a:lnTo>
                  <a:pt x="2250882" y="381486"/>
                </a:lnTo>
                <a:lnTo>
                  <a:pt x="2249729" y="381486"/>
                </a:lnTo>
                <a:lnTo>
                  <a:pt x="2248576" y="381486"/>
                </a:lnTo>
                <a:lnTo>
                  <a:pt x="2247424" y="381486"/>
                </a:lnTo>
                <a:lnTo>
                  <a:pt x="2247424" y="382638"/>
                </a:lnTo>
                <a:lnTo>
                  <a:pt x="2247424" y="383791"/>
                </a:lnTo>
                <a:lnTo>
                  <a:pt x="2248576" y="384944"/>
                </a:lnTo>
                <a:lnTo>
                  <a:pt x="2248576" y="386096"/>
                </a:lnTo>
                <a:lnTo>
                  <a:pt x="2248576" y="386096"/>
                </a:lnTo>
                <a:lnTo>
                  <a:pt x="2249729" y="386096"/>
                </a:lnTo>
                <a:lnTo>
                  <a:pt x="2250882" y="386096"/>
                </a:lnTo>
                <a:lnTo>
                  <a:pt x="2252034" y="386096"/>
                </a:lnTo>
                <a:lnTo>
                  <a:pt x="2252034" y="386096"/>
                </a:lnTo>
                <a:lnTo>
                  <a:pt x="2252034" y="384944"/>
                </a:lnTo>
                <a:lnTo>
                  <a:pt x="2252034" y="383791"/>
                </a:lnTo>
                <a:lnTo>
                  <a:pt x="2252034" y="382638"/>
                </a:lnTo>
                <a:lnTo>
                  <a:pt x="2252034" y="382638"/>
                </a:lnTo>
                <a:lnTo>
                  <a:pt x="2252034" y="382638"/>
                </a:lnTo>
                <a:lnTo>
                  <a:pt x="2252034" y="382638"/>
                </a:lnTo>
                <a:lnTo>
                  <a:pt x="2252034" y="382638"/>
                </a:lnTo>
                <a:lnTo>
                  <a:pt x="2252034" y="382638"/>
                </a:lnTo>
                <a:lnTo>
                  <a:pt x="2252034" y="383791"/>
                </a:lnTo>
                <a:lnTo>
                  <a:pt x="2253187" y="383791"/>
                </a:lnTo>
                <a:lnTo>
                  <a:pt x="2254339" y="382638"/>
                </a:lnTo>
                <a:lnTo>
                  <a:pt x="2254339" y="381486"/>
                </a:lnTo>
                <a:lnTo>
                  <a:pt x="2254339" y="382638"/>
                </a:lnTo>
                <a:lnTo>
                  <a:pt x="2254339" y="383791"/>
                </a:lnTo>
                <a:lnTo>
                  <a:pt x="2253187" y="384944"/>
                </a:lnTo>
                <a:lnTo>
                  <a:pt x="2252034" y="384944"/>
                </a:lnTo>
                <a:lnTo>
                  <a:pt x="2253187" y="384944"/>
                </a:lnTo>
                <a:lnTo>
                  <a:pt x="2254339" y="384944"/>
                </a:lnTo>
                <a:lnTo>
                  <a:pt x="2255491" y="384944"/>
                </a:lnTo>
                <a:lnTo>
                  <a:pt x="2255491" y="386096"/>
                </a:lnTo>
                <a:lnTo>
                  <a:pt x="2254339" y="386096"/>
                </a:lnTo>
                <a:lnTo>
                  <a:pt x="2253187" y="386096"/>
                </a:lnTo>
                <a:lnTo>
                  <a:pt x="2254339" y="386096"/>
                </a:lnTo>
                <a:lnTo>
                  <a:pt x="2253187" y="386096"/>
                </a:lnTo>
                <a:lnTo>
                  <a:pt x="2252034" y="386096"/>
                </a:lnTo>
                <a:lnTo>
                  <a:pt x="2250882" y="386096"/>
                </a:lnTo>
                <a:lnTo>
                  <a:pt x="2248576" y="386096"/>
                </a:lnTo>
                <a:lnTo>
                  <a:pt x="2248576" y="386096"/>
                </a:lnTo>
                <a:lnTo>
                  <a:pt x="2246271" y="388401"/>
                </a:lnTo>
                <a:lnTo>
                  <a:pt x="2246271" y="388401"/>
                </a:lnTo>
                <a:lnTo>
                  <a:pt x="2246271" y="387248"/>
                </a:lnTo>
                <a:lnTo>
                  <a:pt x="2245119" y="387248"/>
                </a:lnTo>
                <a:lnTo>
                  <a:pt x="2245119" y="387248"/>
                </a:lnTo>
                <a:lnTo>
                  <a:pt x="2243966" y="387248"/>
                </a:lnTo>
                <a:lnTo>
                  <a:pt x="2245119" y="388401"/>
                </a:lnTo>
                <a:lnTo>
                  <a:pt x="2246271" y="388401"/>
                </a:lnTo>
                <a:close/>
                <a:moveTo>
                  <a:pt x="2309660" y="307724"/>
                </a:moveTo>
                <a:lnTo>
                  <a:pt x="2309660" y="307724"/>
                </a:lnTo>
                <a:lnTo>
                  <a:pt x="2309660" y="306572"/>
                </a:lnTo>
                <a:lnTo>
                  <a:pt x="2309660" y="306572"/>
                </a:lnTo>
                <a:lnTo>
                  <a:pt x="2309660" y="307724"/>
                </a:lnTo>
                <a:lnTo>
                  <a:pt x="2309660" y="307724"/>
                </a:lnTo>
                <a:lnTo>
                  <a:pt x="2309660" y="307724"/>
                </a:lnTo>
                <a:lnTo>
                  <a:pt x="2309660" y="307724"/>
                </a:lnTo>
                <a:close/>
                <a:moveTo>
                  <a:pt x="1997326" y="290436"/>
                </a:moveTo>
                <a:lnTo>
                  <a:pt x="1998478" y="292742"/>
                </a:lnTo>
                <a:lnTo>
                  <a:pt x="1998478" y="292742"/>
                </a:lnTo>
                <a:lnTo>
                  <a:pt x="1998478" y="291589"/>
                </a:lnTo>
                <a:lnTo>
                  <a:pt x="1998478" y="291589"/>
                </a:lnTo>
                <a:lnTo>
                  <a:pt x="1999631" y="290436"/>
                </a:lnTo>
                <a:lnTo>
                  <a:pt x="1999631" y="290436"/>
                </a:lnTo>
                <a:lnTo>
                  <a:pt x="1998478" y="290436"/>
                </a:lnTo>
                <a:lnTo>
                  <a:pt x="1998478" y="290436"/>
                </a:lnTo>
                <a:lnTo>
                  <a:pt x="1998478" y="290436"/>
                </a:lnTo>
                <a:lnTo>
                  <a:pt x="1998478" y="290436"/>
                </a:lnTo>
                <a:lnTo>
                  <a:pt x="1997326" y="290436"/>
                </a:lnTo>
                <a:lnTo>
                  <a:pt x="1997326" y="290436"/>
                </a:lnTo>
                <a:lnTo>
                  <a:pt x="1997326" y="290436"/>
                </a:lnTo>
                <a:lnTo>
                  <a:pt x="1997326" y="290436"/>
                </a:lnTo>
                <a:close/>
                <a:moveTo>
                  <a:pt x="1819837" y="912800"/>
                </a:moveTo>
                <a:lnTo>
                  <a:pt x="1819837" y="912800"/>
                </a:lnTo>
                <a:lnTo>
                  <a:pt x="1819837" y="912800"/>
                </a:lnTo>
                <a:lnTo>
                  <a:pt x="1820990" y="911647"/>
                </a:lnTo>
                <a:lnTo>
                  <a:pt x="1822142" y="910495"/>
                </a:lnTo>
                <a:lnTo>
                  <a:pt x="1823294" y="909343"/>
                </a:lnTo>
                <a:lnTo>
                  <a:pt x="1824447" y="909343"/>
                </a:lnTo>
                <a:lnTo>
                  <a:pt x="1824447" y="909343"/>
                </a:lnTo>
                <a:lnTo>
                  <a:pt x="1824447" y="910495"/>
                </a:lnTo>
                <a:lnTo>
                  <a:pt x="1824447" y="911647"/>
                </a:lnTo>
                <a:lnTo>
                  <a:pt x="1825600" y="911647"/>
                </a:lnTo>
                <a:lnTo>
                  <a:pt x="1827905" y="909343"/>
                </a:lnTo>
                <a:lnTo>
                  <a:pt x="1829057" y="907037"/>
                </a:lnTo>
                <a:lnTo>
                  <a:pt x="1830210" y="904732"/>
                </a:lnTo>
                <a:lnTo>
                  <a:pt x="1831362" y="903580"/>
                </a:lnTo>
                <a:lnTo>
                  <a:pt x="1832515" y="902427"/>
                </a:lnTo>
                <a:lnTo>
                  <a:pt x="1833667" y="902427"/>
                </a:lnTo>
                <a:lnTo>
                  <a:pt x="1838278" y="902427"/>
                </a:lnTo>
                <a:lnTo>
                  <a:pt x="1840582" y="901275"/>
                </a:lnTo>
                <a:lnTo>
                  <a:pt x="1841735" y="901275"/>
                </a:lnTo>
                <a:lnTo>
                  <a:pt x="1841735" y="901275"/>
                </a:lnTo>
                <a:lnTo>
                  <a:pt x="1841735" y="900122"/>
                </a:lnTo>
                <a:lnTo>
                  <a:pt x="1841735" y="898970"/>
                </a:lnTo>
                <a:lnTo>
                  <a:pt x="1840582" y="898970"/>
                </a:lnTo>
                <a:lnTo>
                  <a:pt x="1838278" y="898970"/>
                </a:lnTo>
                <a:lnTo>
                  <a:pt x="1837125" y="898970"/>
                </a:lnTo>
                <a:lnTo>
                  <a:pt x="1835973" y="898970"/>
                </a:lnTo>
                <a:lnTo>
                  <a:pt x="1835973" y="898970"/>
                </a:lnTo>
                <a:lnTo>
                  <a:pt x="1834820" y="897817"/>
                </a:lnTo>
                <a:lnTo>
                  <a:pt x="1834820" y="897817"/>
                </a:lnTo>
                <a:lnTo>
                  <a:pt x="1834820" y="897817"/>
                </a:lnTo>
                <a:lnTo>
                  <a:pt x="1834820" y="897817"/>
                </a:lnTo>
                <a:lnTo>
                  <a:pt x="1834820" y="897817"/>
                </a:lnTo>
                <a:lnTo>
                  <a:pt x="1834820" y="897817"/>
                </a:lnTo>
                <a:lnTo>
                  <a:pt x="1834820" y="897817"/>
                </a:lnTo>
                <a:lnTo>
                  <a:pt x="1833667" y="897817"/>
                </a:lnTo>
                <a:lnTo>
                  <a:pt x="1833667" y="897817"/>
                </a:lnTo>
                <a:lnTo>
                  <a:pt x="1832515" y="897817"/>
                </a:lnTo>
                <a:lnTo>
                  <a:pt x="1831362" y="898970"/>
                </a:lnTo>
                <a:lnTo>
                  <a:pt x="1830210" y="900122"/>
                </a:lnTo>
                <a:lnTo>
                  <a:pt x="1829057" y="900122"/>
                </a:lnTo>
                <a:lnTo>
                  <a:pt x="1829057" y="900122"/>
                </a:lnTo>
                <a:lnTo>
                  <a:pt x="1829057" y="901275"/>
                </a:lnTo>
                <a:lnTo>
                  <a:pt x="1827905" y="901275"/>
                </a:lnTo>
                <a:lnTo>
                  <a:pt x="1826753" y="901275"/>
                </a:lnTo>
                <a:lnTo>
                  <a:pt x="1825600" y="901275"/>
                </a:lnTo>
                <a:lnTo>
                  <a:pt x="1825600" y="901275"/>
                </a:lnTo>
                <a:lnTo>
                  <a:pt x="1825600" y="901275"/>
                </a:lnTo>
                <a:lnTo>
                  <a:pt x="1825600" y="901275"/>
                </a:lnTo>
                <a:lnTo>
                  <a:pt x="1825600" y="901275"/>
                </a:lnTo>
                <a:lnTo>
                  <a:pt x="1825600" y="901275"/>
                </a:lnTo>
                <a:lnTo>
                  <a:pt x="1825600" y="901275"/>
                </a:lnTo>
                <a:lnTo>
                  <a:pt x="1825600" y="901275"/>
                </a:lnTo>
                <a:lnTo>
                  <a:pt x="1825600" y="901275"/>
                </a:lnTo>
                <a:lnTo>
                  <a:pt x="1825600" y="902427"/>
                </a:lnTo>
                <a:lnTo>
                  <a:pt x="1825600" y="902427"/>
                </a:lnTo>
                <a:lnTo>
                  <a:pt x="1825600" y="902427"/>
                </a:lnTo>
                <a:lnTo>
                  <a:pt x="1825600" y="903580"/>
                </a:lnTo>
                <a:lnTo>
                  <a:pt x="1825600" y="904732"/>
                </a:lnTo>
                <a:lnTo>
                  <a:pt x="1824447" y="905885"/>
                </a:lnTo>
                <a:lnTo>
                  <a:pt x="1823294" y="905885"/>
                </a:lnTo>
                <a:lnTo>
                  <a:pt x="1822142" y="904732"/>
                </a:lnTo>
                <a:lnTo>
                  <a:pt x="1820990" y="905885"/>
                </a:lnTo>
                <a:lnTo>
                  <a:pt x="1820990" y="907037"/>
                </a:lnTo>
                <a:lnTo>
                  <a:pt x="1822142" y="908190"/>
                </a:lnTo>
                <a:lnTo>
                  <a:pt x="1822142" y="909343"/>
                </a:lnTo>
                <a:lnTo>
                  <a:pt x="1822142" y="910495"/>
                </a:lnTo>
                <a:lnTo>
                  <a:pt x="1820990" y="911647"/>
                </a:lnTo>
                <a:lnTo>
                  <a:pt x="1819837" y="911647"/>
                </a:lnTo>
                <a:lnTo>
                  <a:pt x="1818685" y="911647"/>
                </a:lnTo>
                <a:lnTo>
                  <a:pt x="1817532" y="911647"/>
                </a:lnTo>
                <a:lnTo>
                  <a:pt x="1816380" y="910495"/>
                </a:lnTo>
                <a:lnTo>
                  <a:pt x="1816380" y="909343"/>
                </a:lnTo>
                <a:lnTo>
                  <a:pt x="1817532" y="908190"/>
                </a:lnTo>
                <a:lnTo>
                  <a:pt x="1818685" y="907037"/>
                </a:lnTo>
                <a:lnTo>
                  <a:pt x="1818685" y="905885"/>
                </a:lnTo>
                <a:lnTo>
                  <a:pt x="1818685" y="904732"/>
                </a:lnTo>
                <a:lnTo>
                  <a:pt x="1818685" y="903580"/>
                </a:lnTo>
                <a:lnTo>
                  <a:pt x="1818685" y="903580"/>
                </a:lnTo>
                <a:lnTo>
                  <a:pt x="1817532" y="903580"/>
                </a:lnTo>
                <a:lnTo>
                  <a:pt x="1816380" y="903580"/>
                </a:lnTo>
                <a:lnTo>
                  <a:pt x="1815227" y="903580"/>
                </a:lnTo>
                <a:lnTo>
                  <a:pt x="1814074" y="904732"/>
                </a:lnTo>
                <a:lnTo>
                  <a:pt x="1812922" y="904732"/>
                </a:lnTo>
                <a:lnTo>
                  <a:pt x="1812922" y="905885"/>
                </a:lnTo>
                <a:lnTo>
                  <a:pt x="1811769" y="905885"/>
                </a:lnTo>
                <a:lnTo>
                  <a:pt x="1810617" y="905885"/>
                </a:lnTo>
                <a:lnTo>
                  <a:pt x="1809465" y="905885"/>
                </a:lnTo>
                <a:lnTo>
                  <a:pt x="1808312" y="905885"/>
                </a:lnTo>
                <a:lnTo>
                  <a:pt x="1807159" y="907037"/>
                </a:lnTo>
                <a:lnTo>
                  <a:pt x="1806007" y="908190"/>
                </a:lnTo>
                <a:lnTo>
                  <a:pt x="1806007" y="909343"/>
                </a:lnTo>
                <a:lnTo>
                  <a:pt x="1810617" y="909343"/>
                </a:lnTo>
                <a:lnTo>
                  <a:pt x="1812922" y="909343"/>
                </a:lnTo>
                <a:lnTo>
                  <a:pt x="1814074" y="910495"/>
                </a:lnTo>
                <a:lnTo>
                  <a:pt x="1814074" y="911647"/>
                </a:lnTo>
                <a:lnTo>
                  <a:pt x="1814074" y="911647"/>
                </a:lnTo>
                <a:lnTo>
                  <a:pt x="1812922" y="911647"/>
                </a:lnTo>
                <a:lnTo>
                  <a:pt x="1808312" y="913953"/>
                </a:lnTo>
                <a:lnTo>
                  <a:pt x="1807159" y="913953"/>
                </a:lnTo>
                <a:lnTo>
                  <a:pt x="1806007" y="913953"/>
                </a:lnTo>
                <a:lnTo>
                  <a:pt x="1803702" y="916257"/>
                </a:lnTo>
                <a:lnTo>
                  <a:pt x="1800244" y="918563"/>
                </a:lnTo>
                <a:lnTo>
                  <a:pt x="1799092" y="920868"/>
                </a:lnTo>
                <a:lnTo>
                  <a:pt x="1800244" y="922020"/>
                </a:lnTo>
                <a:lnTo>
                  <a:pt x="1800244" y="922020"/>
                </a:lnTo>
                <a:lnTo>
                  <a:pt x="1800244" y="922020"/>
                </a:lnTo>
                <a:lnTo>
                  <a:pt x="1800244" y="922020"/>
                </a:lnTo>
                <a:lnTo>
                  <a:pt x="1800244" y="922020"/>
                </a:lnTo>
                <a:lnTo>
                  <a:pt x="1800244" y="922020"/>
                </a:lnTo>
                <a:lnTo>
                  <a:pt x="1801397" y="922020"/>
                </a:lnTo>
                <a:lnTo>
                  <a:pt x="1801397" y="922020"/>
                </a:lnTo>
                <a:lnTo>
                  <a:pt x="1801397" y="922020"/>
                </a:lnTo>
                <a:lnTo>
                  <a:pt x="1802549" y="922020"/>
                </a:lnTo>
                <a:lnTo>
                  <a:pt x="1802549" y="922020"/>
                </a:lnTo>
                <a:lnTo>
                  <a:pt x="1803702" y="920868"/>
                </a:lnTo>
                <a:lnTo>
                  <a:pt x="1804854" y="920868"/>
                </a:lnTo>
                <a:lnTo>
                  <a:pt x="1807159" y="922020"/>
                </a:lnTo>
                <a:lnTo>
                  <a:pt x="1808312" y="923173"/>
                </a:lnTo>
                <a:lnTo>
                  <a:pt x="1808312" y="923173"/>
                </a:lnTo>
                <a:lnTo>
                  <a:pt x="1809465" y="923173"/>
                </a:lnTo>
                <a:lnTo>
                  <a:pt x="1810617" y="923173"/>
                </a:lnTo>
                <a:lnTo>
                  <a:pt x="1811769" y="922020"/>
                </a:lnTo>
                <a:lnTo>
                  <a:pt x="1812922" y="922020"/>
                </a:lnTo>
                <a:lnTo>
                  <a:pt x="1815227" y="918563"/>
                </a:lnTo>
                <a:lnTo>
                  <a:pt x="1816380" y="919715"/>
                </a:lnTo>
                <a:lnTo>
                  <a:pt x="1817532" y="922020"/>
                </a:lnTo>
                <a:lnTo>
                  <a:pt x="1818685" y="922020"/>
                </a:lnTo>
                <a:lnTo>
                  <a:pt x="1819837" y="922020"/>
                </a:lnTo>
                <a:lnTo>
                  <a:pt x="1820990" y="922020"/>
                </a:lnTo>
                <a:lnTo>
                  <a:pt x="1822142" y="920868"/>
                </a:lnTo>
                <a:lnTo>
                  <a:pt x="1823294" y="919715"/>
                </a:lnTo>
                <a:lnTo>
                  <a:pt x="1820990" y="917410"/>
                </a:lnTo>
                <a:lnTo>
                  <a:pt x="1819837" y="912800"/>
                </a:lnTo>
                <a:lnTo>
                  <a:pt x="1819837" y="912800"/>
                </a:lnTo>
                <a:lnTo>
                  <a:pt x="1819837" y="912800"/>
                </a:lnTo>
                <a:close/>
                <a:moveTo>
                  <a:pt x="1634281" y="307724"/>
                </a:moveTo>
                <a:lnTo>
                  <a:pt x="1634281" y="307724"/>
                </a:lnTo>
                <a:lnTo>
                  <a:pt x="1634281" y="307724"/>
                </a:lnTo>
                <a:lnTo>
                  <a:pt x="1634281" y="306572"/>
                </a:lnTo>
                <a:lnTo>
                  <a:pt x="1633128" y="306572"/>
                </a:lnTo>
                <a:lnTo>
                  <a:pt x="1631976" y="306572"/>
                </a:lnTo>
                <a:lnTo>
                  <a:pt x="1630823" y="306572"/>
                </a:lnTo>
                <a:lnTo>
                  <a:pt x="1629670" y="306572"/>
                </a:lnTo>
                <a:lnTo>
                  <a:pt x="1628518" y="306572"/>
                </a:lnTo>
                <a:lnTo>
                  <a:pt x="1629670" y="306572"/>
                </a:lnTo>
                <a:lnTo>
                  <a:pt x="1634281" y="307724"/>
                </a:lnTo>
                <a:close/>
                <a:moveTo>
                  <a:pt x="1801397" y="908190"/>
                </a:moveTo>
                <a:lnTo>
                  <a:pt x="1803702" y="907037"/>
                </a:lnTo>
                <a:lnTo>
                  <a:pt x="1803702" y="905885"/>
                </a:lnTo>
                <a:lnTo>
                  <a:pt x="1803702" y="901275"/>
                </a:lnTo>
                <a:lnTo>
                  <a:pt x="1803702" y="901275"/>
                </a:lnTo>
                <a:lnTo>
                  <a:pt x="1803702" y="901275"/>
                </a:lnTo>
                <a:lnTo>
                  <a:pt x="1803702" y="901275"/>
                </a:lnTo>
                <a:lnTo>
                  <a:pt x="1803702" y="900122"/>
                </a:lnTo>
                <a:lnTo>
                  <a:pt x="1803702" y="898970"/>
                </a:lnTo>
                <a:lnTo>
                  <a:pt x="1802549" y="898970"/>
                </a:lnTo>
                <a:lnTo>
                  <a:pt x="1801397" y="898970"/>
                </a:lnTo>
                <a:lnTo>
                  <a:pt x="1801397" y="898970"/>
                </a:lnTo>
                <a:lnTo>
                  <a:pt x="1800244" y="897817"/>
                </a:lnTo>
                <a:lnTo>
                  <a:pt x="1799092" y="897817"/>
                </a:lnTo>
                <a:lnTo>
                  <a:pt x="1797939" y="897817"/>
                </a:lnTo>
                <a:lnTo>
                  <a:pt x="1795634" y="897817"/>
                </a:lnTo>
                <a:lnTo>
                  <a:pt x="1794481" y="897817"/>
                </a:lnTo>
                <a:lnTo>
                  <a:pt x="1792177" y="897817"/>
                </a:lnTo>
                <a:lnTo>
                  <a:pt x="1791024" y="897817"/>
                </a:lnTo>
                <a:lnTo>
                  <a:pt x="1789872" y="897817"/>
                </a:lnTo>
                <a:lnTo>
                  <a:pt x="1784109" y="902427"/>
                </a:lnTo>
                <a:lnTo>
                  <a:pt x="1782956" y="903580"/>
                </a:lnTo>
                <a:lnTo>
                  <a:pt x="1782956" y="905885"/>
                </a:lnTo>
                <a:lnTo>
                  <a:pt x="1784109" y="907037"/>
                </a:lnTo>
                <a:lnTo>
                  <a:pt x="1786414" y="907037"/>
                </a:lnTo>
                <a:lnTo>
                  <a:pt x="1792177" y="905885"/>
                </a:lnTo>
                <a:lnTo>
                  <a:pt x="1797939" y="907037"/>
                </a:lnTo>
                <a:lnTo>
                  <a:pt x="1801397" y="908190"/>
                </a:lnTo>
                <a:close/>
                <a:moveTo>
                  <a:pt x="1869395" y="497891"/>
                </a:moveTo>
                <a:lnTo>
                  <a:pt x="1869395" y="497891"/>
                </a:lnTo>
                <a:lnTo>
                  <a:pt x="1867091" y="497891"/>
                </a:lnTo>
                <a:lnTo>
                  <a:pt x="1865938" y="499044"/>
                </a:lnTo>
                <a:lnTo>
                  <a:pt x="1865938" y="500196"/>
                </a:lnTo>
                <a:lnTo>
                  <a:pt x="1865938" y="500196"/>
                </a:lnTo>
                <a:lnTo>
                  <a:pt x="1867091" y="500196"/>
                </a:lnTo>
                <a:lnTo>
                  <a:pt x="1868243" y="500196"/>
                </a:lnTo>
                <a:lnTo>
                  <a:pt x="1869395" y="500196"/>
                </a:lnTo>
                <a:lnTo>
                  <a:pt x="1870548" y="502501"/>
                </a:lnTo>
                <a:lnTo>
                  <a:pt x="1871701" y="502501"/>
                </a:lnTo>
                <a:lnTo>
                  <a:pt x="1871701" y="499044"/>
                </a:lnTo>
                <a:lnTo>
                  <a:pt x="1869395" y="497891"/>
                </a:lnTo>
                <a:lnTo>
                  <a:pt x="1869395" y="497891"/>
                </a:lnTo>
                <a:close/>
                <a:moveTo>
                  <a:pt x="1792177" y="909343"/>
                </a:moveTo>
                <a:lnTo>
                  <a:pt x="1792177" y="909343"/>
                </a:lnTo>
                <a:lnTo>
                  <a:pt x="1791024" y="910495"/>
                </a:lnTo>
                <a:lnTo>
                  <a:pt x="1789872" y="910495"/>
                </a:lnTo>
                <a:lnTo>
                  <a:pt x="1788719" y="910495"/>
                </a:lnTo>
                <a:lnTo>
                  <a:pt x="1787566" y="910495"/>
                </a:lnTo>
                <a:lnTo>
                  <a:pt x="1785261" y="911647"/>
                </a:lnTo>
                <a:lnTo>
                  <a:pt x="1784109" y="911647"/>
                </a:lnTo>
                <a:lnTo>
                  <a:pt x="1782956" y="911647"/>
                </a:lnTo>
                <a:lnTo>
                  <a:pt x="1781804" y="911647"/>
                </a:lnTo>
                <a:lnTo>
                  <a:pt x="1780652" y="911647"/>
                </a:lnTo>
                <a:lnTo>
                  <a:pt x="1774889" y="916257"/>
                </a:lnTo>
                <a:lnTo>
                  <a:pt x="1772584" y="920868"/>
                </a:lnTo>
                <a:lnTo>
                  <a:pt x="1773736" y="922020"/>
                </a:lnTo>
                <a:lnTo>
                  <a:pt x="1774889" y="922020"/>
                </a:lnTo>
                <a:lnTo>
                  <a:pt x="1776041" y="922020"/>
                </a:lnTo>
                <a:lnTo>
                  <a:pt x="1777193" y="920868"/>
                </a:lnTo>
                <a:lnTo>
                  <a:pt x="1780652" y="916257"/>
                </a:lnTo>
                <a:lnTo>
                  <a:pt x="1782956" y="915105"/>
                </a:lnTo>
                <a:lnTo>
                  <a:pt x="1788719" y="915105"/>
                </a:lnTo>
                <a:lnTo>
                  <a:pt x="1791024" y="913953"/>
                </a:lnTo>
                <a:lnTo>
                  <a:pt x="1792177" y="912800"/>
                </a:lnTo>
                <a:lnTo>
                  <a:pt x="1792177" y="911647"/>
                </a:lnTo>
                <a:lnTo>
                  <a:pt x="1791024" y="910495"/>
                </a:lnTo>
                <a:lnTo>
                  <a:pt x="1792177" y="909343"/>
                </a:lnTo>
                <a:lnTo>
                  <a:pt x="1792177" y="909343"/>
                </a:lnTo>
                <a:close/>
                <a:moveTo>
                  <a:pt x="1615840" y="308877"/>
                </a:moveTo>
                <a:lnTo>
                  <a:pt x="1615840" y="308877"/>
                </a:lnTo>
                <a:lnTo>
                  <a:pt x="1615840" y="308877"/>
                </a:lnTo>
                <a:lnTo>
                  <a:pt x="1616993" y="307724"/>
                </a:lnTo>
                <a:lnTo>
                  <a:pt x="1616993" y="307724"/>
                </a:lnTo>
                <a:lnTo>
                  <a:pt x="1616993" y="306572"/>
                </a:lnTo>
                <a:lnTo>
                  <a:pt x="1616993" y="305419"/>
                </a:lnTo>
                <a:lnTo>
                  <a:pt x="1615840" y="305419"/>
                </a:lnTo>
                <a:lnTo>
                  <a:pt x="1614688" y="305419"/>
                </a:lnTo>
                <a:lnTo>
                  <a:pt x="1614688" y="306572"/>
                </a:lnTo>
                <a:lnTo>
                  <a:pt x="1614688" y="307724"/>
                </a:lnTo>
                <a:lnTo>
                  <a:pt x="1615840" y="308877"/>
                </a:lnTo>
                <a:lnTo>
                  <a:pt x="1615840" y="308877"/>
                </a:lnTo>
                <a:close/>
                <a:moveTo>
                  <a:pt x="1882074" y="897817"/>
                </a:moveTo>
                <a:lnTo>
                  <a:pt x="1882074" y="897817"/>
                </a:lnTo>
                <a:lnTo>
                  <a:pt x="1880921" y="898970"/>
                </a:lnTo>
                <a:lnTo>
                  <a:pt x="1880921" y="898970"/>
                </a:lnTo>
                <a:lnTo>
                  <a:pt x="1879768" y="898970"/>
                </a:lnTo>
                <a:lnTo>
                  <a:pt x="1877463" y="898970"/>
                </a:lnTo>
                <a:lnTo>
                  <a:pt x="1874006" y="901275"/>
                </a:lnTo>
                <a:lnTo>
                  <a:pt x="1874006" y="902427"/>
                </a:lnTo>
                <a:lnTo>
                  <a:pt x="1872854" y="904732"/>
                </a:lnTo>
                <a:lnTo>
                  <a:pt x="1871701" y="905885"/>
                </a:lnTo>
                <a:lnTo>
                  <a:pt x="1869395" y="907037"/>
                </a:lnTo>
                <a:lnTo>
                  <a:pt x="1868243" y="908190"/>
                </a:lnTo>
                <a:lnTo>
                  <a:pt x="1868243" y="909343"/>
                </a:lnTo>
                <a:lnTo>
                  <a:pt x="1868243" y="910495"/>
                </a:lnTo>
                <a:lnTo>
                  <a:pt x="1868243" y="911647"/>
                </a:lnTo>
                <a:lnTo>
                  <a:pt x="1868243" y="911647"/>
                </a:lnTo>
                <a:lnTo>
                  <a:pt x="1869395" y="911647"/>
                </a:lnTo>
                <a:lnTo>
                  <a:pt x="1869395" y="911647"/>
                </a:lnTo>
                <a:lnTo>
                  <a:pt x="1870548" y="910495"/>
                </a:lnTo>
                <a:lnTo>
                  <a:pt x="1870548" y="910495"/>
                </a:lnTo>
                <a:lnTo>
                  <a:pt x="1871701" y="910495"/>
                </a:lnTo>
                <a:lnTo>
                  <a:pt x="1872854" y="911647"/>
                </a:lnTo>
                <a:lnTo>
                  <a:pt x="1874006" y="911647"/>
                </a:lnTo>
                <a:lnTo>
                  <a:pt x="1875158" y="911647"/>
                </a:lnTo>
                <a:lnTo>
                  <a:pt x="1875158" y="911647"/>
                </a:lnTo>
                <a:lnTo>
                  <a:pt x="1875158" y="911647"/>
                </a:lnTo>
                <a:lnTo>
                  <a:pt x="1875158" y="911647"/>
                </a:lnTo>
                <a:lnTo>
                  <a:pt x="1875158" y="911647"/>
                </a:lnTo>
                <a:lnTo>
                  <a:pt x="1876311" y="910495"/>
                </a:lnTo>
                <a:lnTo>
                  <a:pt x="1877463" y="910495"/>
                </a:lnTo>
                <a:lnTo>
                  <a:pt x="1877463" y="910495"/>
                </a:lnTo>
                <a:lnTo>
                  <a:pt x="1878616" y="910495"/>
                </a:lnTo>
                <a:lnTo>
                  <a:pt x="1878616" y="910495"/>
                </a:lnTo>
                <a:lnTo>
                  <a:pt x="1879768" y="911647"/>
                </a:lnTo>
                <a:lnTo>
                  <a:pt x="1879768" y="911647"/>
                </a:lnTo>
                <a:lnTo>
                  <a:pt x="1879768" y="911647"/>
                </a:lnTo>
                <a:lnTo>
                  <a:pt x="1880921" y="911647"/>
                </a:lnTo>
                <a:lnTo>
                  <a:pt x="1882074" y="911647"/>
                </a:lnTo>
                <a:lnTo>
                  <a:pt x="1883226" y="910495"/>
                </a:lnTo>
                <a:lnTo>
                  <a:pt x="1884379" y="910495"/>
                </a:lnTo>
                <a:lnTo>
                  <a:pt x="1885531" y="909343"/>
                </a:lnTo>
                <a:lnTo>
                  <a:pt x="1886683" y="909343"/>
                </a:lnTo>
                <a:lnTo>
                  <a:pt x="1887836" y="909343"/>
                </a:lnTo>
                <a:lnTo>
                  <a:pt x="1887836" y="909343"/>
                </a:lnTo>
                <a:lnTo>
                  <a:pt x="1891294" y="909343"/>
                </a:lnTo>
                <a:lnTo>
                  <a:pt x="1893599" y="909343"/>
                </a:lnTo>
                <a:lnTo>
                  <a:pt x="1903971" y="907037"/>
                </a:lnTo>
                <a:lnTo>
                  <a:pt x="1909734" y="907037"/>
                </a:lnTo>
                <a:lnTo>
                  <a:pt x="1913192" y="905885"/>
                </a:lnTo>
                <a:lnTo>
                  <a:pt x="1914344" y="905885"/>
                </a:lnTo>
                <a:lnTo>
                  <a:pt x="1915496" y="905885"/>
                </a:lnTo>
                <a:lnTo>
                  <a:pt x="1916649" y="904732"/>
                </a:lnTo>
                <a:lnTo>
                  <a:pt x="1916649" y="903580"/>
                </a:lnTo>
                <a:lnTo>
                  <a:pt x="1916649" y="897817"/>
                </a:lnTo>
                <a:lnTo>
                  <a:pt x="1916649" y="896665"/>
                </a:lnTo>
                <a:lnTo>
                  <a:pt x="1915496" y="895512"/>
                </a:lnTo>
                <a:lnTo>
                  <a:pt x="1914344" y="893207"/>
                </a:lnTo>
                <a:lnTo>
                  <a:pt x="1913192" y="892055"/>
                </a:lnTo>
                <a:lnTo>
                  <a:pt x="1913192" y="892055"/>
                </a:lnTo>
                <a:lnTo>
                  <a:pt x="1913192" y="892055"/>
                </a:lnTo>
                <a:lnTo>
                  <a:pt x="1910887" y="892055"/>
                </a:lnTo>
                <a:lnTo>
                  <a:pt x="1907429" y="892055"/>
                </a:lnTo>
                <a:lnTo>
                  <a:pt x="1906276" y="892055"/>
                </a:lnTo>
                <a:lnTo>
                  <a:pt x="1906276" y="892055"/>
                </a:lnTo>
                <a:lnTo>
                  <a:pt x="1906276" y="892055"/>
                </a:lnTo>
                <a:lnTo>
                  <a:pt x="1906276" y="892055"/>
                </a:lnTo>
                <a:lnTo>
                  <a:pt x="1905124" y="892055"/>
                </a:lnTo>
                <a:lnTo>
                  <a:pt x="1905124" y="892055"/>
                </a:lnTo>
                <a:lnTo>
                  <a:pt x="1905124" y="892055"/>
                </a:lnTo>
                <a:lnTo>
                  <a:pt x="1905124" y="892055"/>
                </a:lnTo>
                <a:lnTo>
                  <a:pt x="1902819" y="893207"/>
                </a:lnTo>
                <a:lnTo>
                  <a:pt x="1894751" y="892055"/>
                </a:lnTo>
                <a:lnTo>
                  <a:pt x="1888988" y="892055"/>
                </a:lnTo>
                <a:lnTo>
                  <a:pt x="1887836" y="892055"/>
                </a:lnTo>
                <a:lnTo>
                  <a:pt x="1886683" y="893207"/>
                </a:lnTo>
                <a:lnTo>
                  <a:pt x="1885531" y="895512"/>
                </a:lnTo>
                <a:lnTo>
                  <a:pt x="1884379" y="894360"/>
                </a:lnTo>
                <a:lnTo>
                  <a:pt x="1884379" y="892055"/>
                </a:lnTo>
                <a:lnTo>
                  <a:pt x="1883226" y="890902"/>
                </a:lnTo>
                <a:lnTo>
                  <a:pt x="1882074" y="890902"/>
                </a:lnTo>
                <a:lnTo>
                  <a:pt x="1878616" y="890902"/>
                </a:lnTo>
                <a:lnTo>
                  <a:pt x="1877463" y="890902"/>
                </a:lnTo>
                <a:lnTo>
                  <a:pt x="1876311" y="890902"/>
                </a:lnTo>
                <a:lnTo>
                  <a:pt x="1875158" y="892055"/>
                </a:lnTo>
                <a:lnTo>
                  <a:pt x="1875158" y="893207"/>
                </a:lnTo>
                <a:lnTo>
                  <a:pt x="1875158" y="894360"/>
                </a:lnTo>
                <a:lnTo>
                  <a:pt x="1875158" y="895512"/>
                </a:lnTo>
                <a:lnTo>
                  <a:pt x="1874006" y="895512"/>
                </a:lnTo>
                <a:lnTo>
                  <a:pt x="1872854" y="895512"/>
                </a:lnTo>
                <a:lnTo>
                  <a:pt x="1872854" y="896665"/>
                </a:lnTo>
                <a:lnTo>
                  <a:pt x="1872854" y="898970"/>
                </a:lnTo>
                <a:lnTo>
                  <a:pt x="1875158" y="898970"/>
                </a:lnTo>
                <a:lnTo>
                  <a:pt x="1879768" y="896665"/>
                </a:lnTo>
                <a:lnTo>
                  <a:pt x="1880921" y="896665"/>
                </a:lnTo>
                <a:lnTo>
                  <a:pt x="1882074" y="897817"/>
                </a:lnTo>
                <a:lnTo>
                  <a:pt x="1882074" y="897817"/>
                </a:lnTo>
                <a:lnTo>
                  <a:pt x="1882074" y="897817"/>
                </a:lnTo>
                <a:lnTo>
                  <a:pt x="1882074" y="897817"/>
                </a:lnTo>
                <a:close/>
                <a:moveTo>
                  <a:pt x="1527096" y="538229"/>
                </a:moveTo>
                <a:lnTo>
                  <a:pt x="1525943" y="539382"/>
                </a:lnTo>
                <a:lnTo>
                  <a:pt x="1523638" y="541687"/>
                </a:lnTo>
                <a:lnTo>
                  <a:pt x="1522486" y="541687"/>
                </a:lnTo>
                <a:lnTo>
                  <a:pt x="1521333" y="541687"/>
                </a:lnTo>
                <a:lnTo>
                  <a:pt x="1520180" y="540535"/>
                </a:lnTo>
                <a:lnTo>
                  <a:pt x="1519028" y="539382"/>
                </a:lnTo>
                <a:lnTo>
                  <a:pt x="1517876" y="539382"/>
                </a:lnTo>
                <a:lnTo>
                  <a:pt x="1516723" y="539382"/>
                </a:lnTo>
                <a:lnTo>
                  <a:pt x="1515570" y="540535"/>
                </a:lnTo>
                <a:lnTo>
                  <a:pt x="1514418" y="541687"/>
                </a:lnTo>
                <a:lnTo>
                  <a:pt x="1514418" y="542839"/>
                </a:lnTo>
                <a:lnTo>
                  <a:pt x="1514418" y="545145"/>
                </a:lnTo>
                <a:lnTo>
                  <a:pt x="1514418" y="546297"/>
                </a:lnTo>
                <a:lnTo>
                  <a:pt x="1513266" y="547449"/>
                </a:lnTo>
                <a:lnTo>
                  <a:pt x="1513266" y="548602"/>
                </a:lnTo>
                <a:lnTo>
                  <a:pt x="1513266" y="549755"/>
                </a:lnTo>
                <a:lnTo>
                  <a:pt x="1514418" y="552060"/>
                </a:lnTo>
                <a:lnTo>
                  <a:pt x="1514418" y="553212"/>
                </a:lnTo>
                <a:lnTo>
                  <a:pt x="1516723" y="552060"/>
                </a:lnTo>
                <a:lnTo>
                  <a:pt x="1517876" y="552060"/>
                </a:lnTo>
                <a:lnTo>
                  <a:pt x="1519028" y="552060"/>
                </a:lnTo>
                <a:lnTo>
                  <a:pt x="1520180" y="552060"/>
                </a:lnTo>
                <a:lnTo>
                  <a:pt x="1520180" y="552060"/>
                </a:lnTo>
                <a:lnTo>
                  <a:pt x="1520180" y="552060"/>
                </a:lnTo>
                <a:lnTo>
                  <a:pt x="1520180" y="553212"/>
                </a:lnTo>
                <a:lnTo>
                  <a:pt x="1520180" y="555517"/>
                </a:lnTo>
                <a:lnTo>
                  <a:pt x="1520180" y="556670"/>
                </a:lnTo>
                <a:lnTo>
                  <a:pt x="1519028" y="557822"/>
                </a:lnTo>
                <a:lnTo>
                  <a:pt x="1519028" y="560127"/>
                </a:lnTo>
                <a:lnTo>
                  <a:pt x="1519028" y="564737"/>
                </a:lnTo>
                <a:lnTo>
                  <a:pt x="1519028" y="565890"/>
                </a:lnTo>
                <a:lnTo>
                  <a:pt x="1517876" y="565890"/>
                </a:lnTo>
                <a:lnTo>
                  <a:pt x="1516723" y="565890"/>
                </a:lnTo>
                <a:lnTo>
                  <a:pt x="1515570" y="564737"/>
                </a:lnTo>
                <a:lnTo>
                  <a:pt x="1515570" y="564737"/>
                </a:lnTo>
                <a:lnTo>
                  <a:pt x="1515570" y="564737"/>
                </a:lnTo>
                <a:lnTo>
                  <a:pt x="1514418" y="565890"/>
                </a:lnTo>
                <a:lnTo>
                  <a:pt x="1514418" y="565890"/>
                </a:lnTo>
                <a:lnTo>
                  <a:pt x="1514418" y="567042"/>
                </a:lnTo>
                <a:lnTo>
                  <a:pt x="1515570" y="568195"/>
                </a:lnTo>
                <a:lnTo>
                  <a:pt x="1515570" y="569348"/>
                </a:lnTo>
                <a:lnTo>
                  <a:pt x="1515570" y="570500"/>
                </a:lnTo>
                <a:lnTo>
                  <a:pt x="1516723" y="570500"/>
                </a:lnTo>
                <a:lnTo>
                  <a:pt x="1517876" y="570500"/>
                </a:lnTo>
                <a:lnTo>
                  <a:pt x="1517876" y="570500"/>
                </a:lnTo>
                <a:lnTo>
                  <a:pt x="1517876" y="571653"/>
                </a:lnTo>
                <a:lnTo>
                  <a:pt x="1517876" y="572805"/>
                </a:lnTo>
                <a:lnTo>
                  <a:pt x="1519028" y="577415"/>
                </a:lnTo>
                <a:lnTo>
                  <a:pt x="1520180" y="579720"/>
                </a:lnTo>
                <a:lnTo>
                  <a:pt x="1520180" y="580873"/>
                </a:lnTo>
                <a:lnTo>
                  <a:pt x="1520180" y="582025"/>
                </a:lnTo>
                <a:lnTo>
                  <a:pt x="1520180" y="583178"/>
                </a:lnTo>
                <a:lnTo>
                  <a:pt x="1520180" y="584330"/>
                </a:lnTo>
                <a:lnTo>
                  <a:pt x="1520180" y="585483"/>
                </a:lnTo>
                <a:lnTo>
                  <a:pt x="1521333" y="586636"/>
                </a:lnTo>
                <a:lnTo>
                  <a:pt x="1522486" y="588940"/>
                </a:lnTo>
                <a:lnTo>
                  <a:pt x="1524791" y="595856"/>
                </a:lnTo>
                <a:lnTo>
                  <a:pt x="1525943" y="597008"/>
                </a:lnTo>
                <a:lnTo>
                  <a:pt x="1527096" y="597008"/>
                </a:lnTo>
                <a:lnTo>
                  <a:pt x="1528248" y="597008"/>
                </a:lnTo>
                <a:lnTo>
                  <a:pt x="1529401" y="595856"/>
                </a:lnTo>
                <a:lnTo>
                  <a:pt x="1529401" y="595856"/>
                </a:lnTo>
                <a:lnTo>
                  <a:pt x="1529401" y="595856"/>
                </a:lnTo>
                <a:lnTo>
                  <a:pt x="1530553" y="597008"/>
                </a:lnTo>
                <a:lnTo>
                  <a:pt x="1531706" y="597008"/>
                </a:lnTo>
                <a:lnTo>
                  <a:pt x="1531706" y="594703"/>
                </a:lnTo>
                <a:lnTo>
                  <a:pt x="1534011" y="593550"/>
                </a:lnTo>
                <a:lnTo>
                  <a:pt x="1538621" y="593550"/>
                </a:lnTo>
                <a:lnTo>
                  <a:pt x="1539774" y="593550"/>
                </a:lnTo>
                <a:lnTo>
                  <a:pt x="1540926" y="592398"/>
                </a:lnTo>
                <a:lnTo>
                  <a:pt x="1542079" y="592398"/>
                </a:lnTo>
                <a:lnTo>
                  <a:pt x="1543231" y="592398"/>
                </a:lnTo>
                <a:lnTo>
                  <a:pt x="1544384" y="592398"/>
                </a:lnTo>
                <a:lnTo>
                  <a:pt x="1545536" y="592398"/>
                </a:lnTo>
                <a:lnTo>
                  <a:pt x="1546689" y="592398"/>
                </a:lnTo>
                <a:lnTo>
                  <a:pt x="1547841" y="592398"/>
                </a:lnTo>
                <a:lnTo>
                  <a:pt x="1550146" y="590093"/>
                </a:lnTo>
                <a:lnTo>
                  <a:pt x="1550146" y="588940"/>
                </a:lnTo>
                <a:lnTo>
                  <a:pt x="1550146" y="588940"/>
                </a:lnTo>
                <a:lnTo>
                  <a:pt x="1551299" y="588940"/>
                </a:lnTo>
                <a:lnTo>
                  <a:pt x="1553604" y="588940"/>
                </a:lnTo>
                <a:lnTo>
                  <a:pt x="1554756" y="590093"/>
                </a:lnTo>
                <a:lnTo>
                  <a:pt x="1557061" y="591246"/>
                </a:lnTo>
                <a:lnTo>
                  <a:pt x="1559367" y="592398"/>
                </a:lnTo>
                <a:lnTo>
                  <a:pt x="1560519" y="592398"/>
                </a:lnTo>
                <a:lnTo>
                  <a:pt x="1560519" y="592398"/>
                </a:lnTo>
                <a:lnTo>
                  <a:pt x="1561671" y="592398"/>
                </a:lnTo>
                <a:lnTo>
                  <a:pt x="1561671" y="592398"/>
                </a:lnTo>
                <a:lnTo>
                  <a:pt x="1561671" y="592398"/>
                </a:lnTo>
                <a:lnTo>
                  <a:pt x="1562824" y="595856"/>
                </a:lnTo>
                <a:lnTo>
                  <a:pt x="1562824" y="597008"/>
                </a:lnTo>
                <a:lnTo>
                  <a:pt x="1562824" y="598161"/>
                </a:lnTo>
                <a:lnTo>
                  <a:pt x="1561671" y="599313"/>
                </a:lnTo>
                <a:lnTo>
                  <a:pt x="1560519" y="600466"/>
                </a:lnTo>
                <a:lnTo>
                  <a:pt x="1559367" y="603923"/>
                </a:lnTo>
                <a:lnTo>
                  <a:pt x="1558214" y="606228"/>
                </a:lnTo>
                <a:lnTo>
                  <a:pt x="1558214" y="607381"/>
                </a:lnTo>
                <a:lnTo>
                  <a:pt x="1560519" y="609686"/>
                </a:lnTo>
                <a:lnTo>
                  <a:pt x="1561671" y="611991"/>
                </a:lnTo>
                <a:lnTo>
                  <a:pt x="1562824" y="614296"/>
                </a:lnTo>
                <a:lnTo>
                  <a:pt x="1566281" y="621211"/>
                </a:lnTo>
                <a:lnTo>
                  <a:pt x="1567434" y="623516"/>
                </a:lnTo>
                <a:lnTo>
                  <a:pt x="1567434" y="625821"/>
                </a:lnTo>
                <a:lnTo>
                  <a:pt x="1567434" y="626974"/>
                </a:lnTo>
                <a:lnTo>
                  <a:pt x="1567434" y="625821"/>
                </a:lnTo>
                <a:lnTo>
                  <a:pt x="1567434" y="624669"/>
                </a:lnTo>
                <a:lnTo>
                  <a:pt x="1567434" y="623516"/>
                </a:lnTo>
                <a:lnTo>
                  <a:pt x="1568587" y="623516"/>
                </a:lnTo>
                <a:lnTo>
                  <a:pt x="1569739" y="623516"/>
                </a:lnTo>
                <a:lnTo>
                  <a:pt x="1569739" y="624669"/>
                </a:lnTo>
                <a:lnTo>
                  <a:pt x="1568587" y="626974"/>
                </a:lnTo>
                <a:lnTo>
                  <a:pt x="1568587" y="628126"/>
                </a:lnTo>
                <a:lnTo>
                  <a:pt x="1568587" y="629279"/>
                </a:lnTo>
                <a:lnTo>
                  <a:pt x="1568587" y="630431"/>
                </a:lnTo>
                <a:lnTo>
                  <a:pt x="1568587" y="631584"/>
                </a:lnTo>
                <a:lnTo>
                  <a:pt x="1568587" y="632737"/>
                </a:lnTo>
                <a:lnTo>
                  <a:pt x="1568587" y="633889"/>
                </a:lnTo>
                <a:lnTo>
                  <a:pt x="1568587" y="633889"/>
                </a:lnTo>
                <a:lnTo>
                  <a:pt x="1568587" y="633889"/>
                </a:lnTo>
                <a:lnTo>
                  <a:pt x="1568587" y="633889"/>
                </a:lnTo>
                <a:lnTo>
                  <a:pt x="1568587" y="636194"/>
                </a:lnTo>
                <a:lnTo>
                  <a:pt x="1568587" y="637347"/>
                </a:lnTo>
                <a:lnTo>
                  <a:pt x="1567434" y="639651"/>
                </a:lnTo>
                <a:lnTo>
                  <a:pt x="1567434" y="640804"/>
                </a:lnTo>
                <a:lnTo>
                  <a:pt x="1567434" y="641957"/>
                </a:lnTo>
                <a:lnTo>
                  <a:pt x="1568587" y="643109"/>
                </a:lnTo>
                <a:lnTo>
                  <a:pt x="1568587" y="644262"/>
                </a:lnTo>
                <a:lnTo>
                  <a:pt x="1568587" y="645414"/>
                </a:lnTo>
                <a:lnTo>
                  <a:pt x="1568587" y="646567"/>
                </a:lnTo>
                <a:lnTo>
                  <a:pt x="1568587" y="647719"/>
                </a:lnTo>
                <a:lnTo>
                  <a:pt x="1568587" y="650024"/>
                </a:lnTo>
                <a:lnTo>
                  <a:pt x="1567434" y="654634"/>
                </a:lnTo>
                <a:lnTo>
                  <a:pt x="1566281" y="663855"/>
                </a:lnTo>
                <a:lnTo>
                  <a:pt x="1566281" y="665007"/>
                </a:lnTo>
                <a:lnTo>
                  <a:pt x="1563977" y="669617"/>
                </a:lnTo>
                <a:lnTo>
                  <a:pt x="1563977" y="670770"/>
                </a:lnTo>
                <a:lnTo>
                  <a:pt x="1562824" y="673075"/>
                </a:lnTo>
                <a:lnTo>
                  <a:pt x="1562824" y="673075"/>
                </a:lnTo>
                <a:lnTo>
                  <a:pt x="1561671" y="674227"/>
                </a:lnTo>
                <a:lnTo>
                  <a:pt x="1561671" y="674227"/>
                </a:lnTo>
                <a:lnTo>
                  <a:pt x="1561671" y="676532"/>
                </a:lnTo>
                <a:lnTo>
                  <a:pt x="1563977" y="684600"/>
                </a:lnTo>
                <a:lnTo>
                  <a:pt x="1563977" y="686905"/>
                </a:lnTo>
                <a:lnTo>
                  <a:pt x="1561671" y="691515"/>
                </a:lnTo>
                <a:lnTo>
                  <a:pt x="1560519" y="693820"/>
                </a:lnTo>
                <a:lnTo>
                  <a:pt x="1560519" y="696125"/>
                </a:lnTo>
                <a:lnTo>
                  <a:pt x="1560519" y="697278"/>
                </a:lnTo>
                <a:lnTo>
                  <a:pt x="1559367" y="698430"/>
                </a:lnTo>
                <a:lnTo>
                  <a:pt x="1559367" y="698430"/>
                </a:lnTo>
                <a:lnTo>
                  <a:pt x="1558214" y="699583"/>
                </a:lnTo>
                <a:lnTo>
                  <a:pt x="1558214" y="699583"/>
                </a:lnTo>
                <a:lnTo>
                  <a:pt x="1558214" y="699583"/>
                </a:lnTo>
                <a:lnTo>
                  <a:pt x="1558214" y="701888"/>
                </a:lnTo>
                <a:lnTo>
                  <a:pt x="1557061" y="704193"/>
                </a:lnTo>
                <a:lnTo>
                  <a:pt x="1557061" y="705345"/>
                </a:lnTo>
                <a:lnTo>
                  <a:pt x="1557061" y="709956"/>
                </a:lnTo>
                <a:lnTo>
                  <a:pt x="1557061" y="712261"/>
                </a:lnTo>
                <a:lnTo>
                  <a:pt x="1557061" y="715718"/>
                </a:lnTo>
                <a:lnTo>
                  <a:pt x="1557061" y="718023"/>
                </a:lnTo>
                <a:lnTo>
                  <a:pt x="1558214" y="720328"/>
                </a:lnTo>
                <a:lnTo>
                  <a:pt x="1560519" y="723786"/>
                </a:lnTo>
                <a:lnTo>
                  <a:pt x="1561671" y="724939"/>
                </a:lnTo>
                <a:lnTo>
                  <a:pt x="1561671" y="726091"/>
                </a:lnTo>
                <a:lnTo>
                  <a:pt x="1561671" y="727243"/>
                </a:lnTo>
                <a:lnTo>
                  <a:pt x="1561671" y="728396"/>
                </a:lnTo>
                <a:lnTo>
                  <a:pt x="1561671" y="729549"/>
                </a:lnTo>
                <a:lnTo>
                  <a:pt x="1561671" y="730701"/>
                </a:lnTo>
                <a:lnTo>
                  <a:pt x="1561671" y="731853"/>
                </a:lnTo>
                <a:lnTo>
                  <a:pt x="1561671" y="733006"/>
                </a:lnTo>
                <a:lnTo>
                  <a:pt x="1562824" y="733006"/>
                </a:lnTo>
                <a:lnTo>
                  <a:pt x="1563977" y="733006"/>
                </a:lnTo>
                <a:lnTo>
                  <a:pt x="1562824" y="731853"/>
                </a:lnTo>
                <a:lnTo>
                  <a:pt x="1563977" y="730701"/>
                </a:lnTo>
                <a:lnTo>
                  <a:pt x="1566281" y="730701"/>
                </a:lnTo>
                <a:lnTo>
                  <a:pt x="1567434" y="730701"/>
                </a:lnTo>
                <a:lnTo>
                  <a:pt x="1567434" y="731853"/>
                </a:lnTo>
                <a:lnTo>
                  <a:pt x="1567434" y="731853"/>
                </a:lnTo>
                <a:lnTo>
                  <a:pt x="1568587" y="731853"/>
                </a:lnTo>
                <a:lnTo>
                  <a:pt x="1568587" y="733006"/>
                </a:lnTo>
                <a:lnTo>
                  <a:pt x="1568587" y="734159"/>
                </a:lnTo>
                <a:lnTo>
                  <a:pt x="1568587" y="735311"/>
                </a:lnTo>
                <a:lnTo>
                  <a:pt x="1568587" y="736464"/>
                </a:lnTo>
                <a:lnTo>
                  <a:pt x="1569739" y="737616"/>
                </a:lnTo>
                <a:lnTo>
                  <a:pt x="1570892" y="736464"/>
                </a:lnTo>
                <a:lnTo>
                  <a:pt x="1572044" y="735311"/>
                </a:lnTo>
                <a:lnTo>
                  <a:pt x="1573197" y="734159"/>
                </a:lnTo>
                <a:lnTo>
                  <a:pt x="1574349" y="734159"/>
                </a:lnTo>
                <a:lnTo>
                  <a:pt x="1574349" y="735311"/>
                </a:lnTo>
                <a:lnTo>
                  <a:pt x="1574349" y="736464"/>
                </a:lnTo>
                <a:lnTo>
                  <a:pt x="1574349" y="737616"/>
                </a:lnTo>
                <a:lnTo>
                  <a:pt x="1576654" y="738769"/>
                </a:lnTo>
                <a:lnTo>
                  <a:pt x="1580112" y="738769"/>
                </a:lnTo>
                <a:lnTo>
                  <a:pt x="1583569" y="738769"/>
                </a:lnTo>
                <a:lnTo>
                  <a:pt x="1585875" y="738769"/>
                </a:lnTo>
                <a:lnTo>
                  <a:pt x="1587027" y="737616"/>
                </a:lnTo>
                <a:lnTo>
                  <a:pt x="1588180" y="736464"/>
                </a:lnTo>
                <a:lnTo>
                  <a:pt x="1588180" y="736464"/>
                </a:lnTo>
                <a:lnTo>
                  <a:pt x="1588180" y="735311"/>
                </a:lnTo>
                <a:lnTo>
                  <a:pt x="1588180" y="734159"/>
                </a:lnTo>
                <a:lnTo>
                  <a:pt x="1590485" y="731853"/>
                </a:lnTo>
                <a:lnTo>
                  <a:pt x="1591637" y="730701"/>
                </a:lnTo>
                <a:lnTo>
                  <a:pt x="1592790" y="730701"/>
                </a:lnTo>
                <a:lnTo>
                  <a:pt x="1595095" y="730701"/>
                </a:lnTo>
                <a:lnTo>
                  <a:pt x="1596247" y="730701"/>
                </a:lnTo>
                <a:lnTo>
                  <a:pt x="1597400" y="730701"/>
                </a:lnTo>
                <a:lnTo>
                  <a:pt x="1598552" y="730701"/>
                </a:lnTo>
                <a:lnTo>
                  <a:pt x="1602010" y="731853"/>
                </a:lnTo>
                <a:lnTo>
                  <a:pt x="1603162" y="731853"/>
                </a:lnTo>
                <a:lnTo>
                  <a:pt x="1603162" y="731853"/>
                </a:lnTo>
                <a:lnTo>
                  <a:pt x="1603162" y="731853"/>
                </a:lnTo>
                <a:lnTo>
                  <a:pt x="1604315" y="731853"/>
                </a:lnTo>
                <a:lnTo>
                  <a:pt x="1606620" y="730701"/>
                </a:lnTo>
                <a:lnTo>
                  <a:pt x="1607772" y="730701"/>
                </a:lnTo>
                <a:lnTo>
                  <a:pt x="1608925" y="729549"/>
                </a:lnTo>
                <a:lnTo>
                  <a:pt x="1608925" y="729549"/>
                </a:lnTo>
                <a:lnTo>
                  <a:pt x="1612382" y="729549"/>
                </a:lnTo>
                <a:lnTo>
                  <a:pt x="1613535" y="729549"/>
                </a:lnTo>
                <a:lnTo>
                  <a:pt x="1614688" y="728396"/>
                </a:lnTo>
                <a:lnTo>
                  <a:pt x="1615840" y="727243"/>
                </a:lnTo>
                <a:lnTo>
                  <a:pt x="1616993" y="727243"/>
                </a:lnTo>
                <a:lnTo>
                  <a:pt x="1616993" y="727243"/>
                </a:lnTo>
                <a:lnTo>
                  <a:pt x="1618145" y="729549"/>
                </a:lnTo>
                <a:lnTo>
                  <a:pt x="1618145" y="730701"/>
                </a:lnTo>
                <a:lnTo>
                  <a:pt x="1618145" y="731853"/>
                </a:lnTo>
                <a:lnTo>
                  <a:pt x="1620450" y="734159"/>
                </a:lnTo>
                <a:lnTo>
                  <a:pt x="1621603" y="734159"/>
                </a:lnTo>
                <a:lnTo>
                  <a:pt x="1623908" y="735311"/>
                </a:lnTo>
                <a:lnTo>
                  <a:pt x="1623908" y="735311"/>
                </a:lnTo>
                <a:lnTo>
                  <a:pt x="1623908" y="734159"/>
                </a:lnTo>
                <a:lnTo>
                  <a:pt x="1622755" y="731853"/>
                </a:lnTo>
                <a:lnTo>
                  <a:pt x="1622755" y="731853"/>
                </a:lnTo>
                <a:lnTo>
                  <a:pt x="1622755" y="729549"/>
                </a:lnTo>
                <a:lnTo>
                  <a:pt x="1620450" y="719176"/>
                </a:lnTo>
                <a:lnTo>
                  <a:pt x="1620450" y="718023"/>
                </a:lnTo>
                <a:lnTo>
                  <a:pt x="1620450" y="716871"/>
                </a:lnTo>
                <a:lnTo>
                  <a:pt x="1618145" y="713413"/>
                </a:lnTo>
                <a:lnTo>
                  <a:pt x="1618145" y="712261"/>
                </a:lnTo>
                <a:lnTo>
                  <a:pt x="1616993" y="709956"/>
                </a:lnTo>
                <a:lnTo>
                  <a:pt x="1616993" y="708803"/>
                </a:lnTo>
                <a:lnTo>
                  <a:pt x="1614688" y="705345"/>
                </a:lnTo>
                <a:lnTo>
                  <a:pt x="1615840" y="704193"/>
                </a:lnTo>
                <a:lnTo>
                  <a:pt x="1615840" y="703040"/>
                </a:lnTo>
                <a:lnTo>
                  <a:pt x="1616993" y="694973"/>
                </a:lnTo>
                <a:lnTo>
                  <a:pt x="1616993" y="686905"/>
                </a:lnTo>
                <a:lnTo>
                  <a:pt x="1618145" y="684600"/>
                </a:lnTo>
                <a:lnTo>
                  <a:pt x="1619298" y="684600"/>
                </a:lnTo>
                <a:lnTo>
                  <a:pt x="1620450" y="684600"/>
                </a:lnTo>
                <a:lnTo>
                  <a:pt x="1621603" y="684600"/>
                </a:lnTo>
                <a:lnTo>
                  <a:pt x="1621603" y="683448"/>
                </a:lnTo>
                <a:lnTo>
                  <a:pt x="1621603" y="682295"/>
                </a:lnTo>
                <a:lnTo>
                  <a:pt x="1622755" y="676532"/>
                </a:lnTo>
                <a:lnTo>
                  <a:pt x="1622755" y="676532"/>
                </a:lnTo>
                <a:lnTo>
                  <a:pt x="1623908" y="675380"/>
                </a:lnTo>
                <a:lnTo>
                  <a:pt x="1623908" y="675380"/>
                </a:lnTo>
                <a:lnTo>
                  <a:pt x="1623908" y="674227"/>
                </a:lnTo>
                <a:lnTo>
                  <a:pt x="1623908" y="673075"/>
                </a:lnTo>
                <a:lnTo>
                  <a:pt x="1621603" y="670770"/>
                </a:lnTo>
                <a:lnTo>
                  <a:pt x="1620450" y="669617"/>
                </a:lnTo>
                <a:lnTo>
                  <a:pt x="1620450" y="668465"/>
                </a:lnTo>
                <a:lnTo>
                  <a:pt x="1620450" y="667312"/>
                </a:lnTo>
                <a:lnTo>
                  <a:pt x="1620450" y="666160"/>
                </a:lnTo>
                <a:lnTo>
                  <a:pt x="1620450" y="665007"/>
                </a:lnTo>
                <a:lnTo>
                  <a:pt x="1620450" y="663855"/>
                </a:lnTo>
                <a:lnTo>
                  <a:pt x="1619298" y="662702"/>
                </a:lnTo>
                <a:lnTo>
                  <a:pt x="1618145" y="660397"/>
                </a:lnTo>
                <a:lnTo>
                  <a:pt x="1618145" y="658092"/>
                </a:lnTo>
                <a:lnTo>
                  <a:pt x="1619298" y="654634"/>
                </a:lnTo>
                <a:lnTo>
                  <a:pt x="1619298" y="652329"/>
                </a:lnTo>
                <a:lnTo>
                  <a:pt x="1618145" y="650024"/>
                </a:lnTo>
                <a:lnTo>
                  <a:pt x="1618145" y="648872"/>
                </a:lnTo>
                <a:lnTo>
                  <a:pt x="1618145" y="647719"/>
                </a:lnTo>
                <a:lnTo>
                  <a:pt x="1618145" y="646567"/>
                </a:lnTo>
                <a:lnTo>
                  <a:pt x="1618145" y="645414"/>
                </a:lnTo>
                <a:lnTo>
                  <a:pt x="1618145" y="643109"/>
                </a:lnTo>
                <a:lnTo>
                  <a:pt x="1618145" y="641957"/>
                </a:lnTo>
                <a:lnTo>
                  <a:pt x="1616993" y="639651"/>
                </a:lnTo>
                <a:lnTo>
                  <a:pt x="1616993" y="638499"/>
                </a:lnTo>
                <a:lnTo>
                  <a:pt x="1616993" y="628126"/>
                </a:lnTo>
                <a:lnTo>
                  <a:pt x="1616993" y="625821"/>
                </a:lnTo>
                <a:lnTo>
                  <a:pt x="1618145" y="623516"/>
                </a:lnTo>
                <a:lnTo>
                  <a:pt x="1619298" y="621211"/>
                </a:lnTo>
                <a:lnTo>
                  <a:pt x="1621603" y="617754"/>
                </a:lnTo>
                <a:lnTo>
                  <a:pt x="1622755" y="615449"/>
                </a:lnTo>
                <a:lnTo>
                  <a:pt x="1622755" y="613143"/>
                </a:lnTo>
                <a:lnTo>
                  <a:pt x="1621603" y="611991"/>
                </a:lnTo>
                <a:lnTo>
                  <a:pt x="1621603" y="611991"/>
                </a:lnTo>
                <a:lnTo>
                  <a:pt x="1621603" y="606228"/>
                </a:lnTo>
                <a:lnTo>
                  <a:pt x="1621603" y="605076"/>
                </a:lnTo>
                <a:lnTo>
                  <a:pt x="1620450" y="601618"/>
                </a:lnTo>
                <a:lnTo>
                  <a:pt x="1620450" y="600466"/>
                </a:lnTo>
                <a:lnTo>
                  <a:pt x="1620450" y="597008"/>
                </a:lnTo>
                <a:lnTo>
                  <a:pt x="1620450" y="595856"/>
                </a:lnTo>
                <a:lnTo>
                  <a:pt x="1620450" y="594703"/>
                </a:lnTo>
                <a:lnTo>
                  <a:pt x="1620450" y="593550"/>
                </a:lnTo>
                <a:lnTo>
                  <a:pt x="1620450" y="592398"/>
                </a:lnTo>
                <a:lnTo>
                  <a:pt x="1620450" y="591246"/>
                </a:lnTo>
                <a:lnTo>
                  <a:pt x="1620450" y="588940"/>
                </a:lnTo>
                <a:lnTo>
                  <a:pt x="1620450" y="587788"/>
                </a:lnTo>
                <a:lnTo>
                  <a:pt x="1620450" y="586636"/>
                </a:lnTo>
                <a:lnTo>
                  <a:pt x="1620450" y="585483"/>
                </a:lnTo>
                <a:lnTo>
                  <a:pt x="1620450" y="584330"/>
                </a:lnTo>
                <a:lnTo>
                  <a:pt x="1620450" y="583178"/>
                </a:lnTo>
                <a:lnTo>
                  <a:pt x="1621603" y="582025"/>
                </a:lnTo>
                <a:lnTo>
                  <a:pt x="1621603" y="580873"/>
                </a:lnTo>
                <a:lnTo>
                  <a:pt x="1620450" y="580873"/>
                </a:lnTo>
                <a:lnTo>
                  <a:pt x="1620450" y="580873"/>
                </a:lnTo>
                <a:lnTo>
                  <a:pt x="1620450" y="579720"/>
                </a:lnTo>
                <a:lnTo>
                  <a:pt x="1620450" y="578568"/>
                </a:lnTo>
                <a:lnTo>
                  <a:pt x="1620450" y="578568"/>
                </a:lnTo>
                <a:lnTo>
                  <a:pt x="1620450" y="578568"/>
                </a:lnTo>
                <a:lnTo>
                  <a:pt x="1618145" y="577415"/>
                </a:lnTo>
                <a:lnTo>
                  <a:pt x="1614688" y="576263"/>
                </a:lnTo>
                <a:lnTo>
                  <a:pt x="1613535" y="575110"/>
                </a:lnTo>
                <a:lnTo>
                  <a:pt x="1608925" y="572805"/>
                </a:lnTo>
                <a:lnTo>
                  <a:pt x="1610078" y="571653"/>
                </a:lnTo>
                <a:lnTo>
                  <a:pt x="1610078" y="571653"/>
                </a:lnTo>
                <a:lnTo>
                  <a:pt x="1610078" y="571653"/>
                </a:lnTo>
                <a:lnTo>
                  <a:pt x="1608925" y="570500"/>
                </a:lnTo>
                <a:lnTo>
                  <a:pt x="1607772" y="567042"/>
                </a:lnTo>
                <a:lnTo>
                  <a:pt x="1606620" y="565890"/>
                </a:lnTo>
                <a:lnTo>
                  <a:pt x="1606620" y="565890"/>
                </a:lnTo>
                <a:lnTo>
                  <a:pt x="1606620" y="564737"/>
                </a:lnTo>
                <a:lnTo>
                  <a:pt x="1606620" y="563585"/>
                </a:lnTo>
                <a:lnTo>
                  <a:pt x="1606620" y="562432"/>
                </a:lnTo>
                <a:lnTo>
                  <a:pt x="1606620" y="561280"/>
                </a:lnTo>
                <a:lnTo>
                  <a:pt x="1605468" y="560127"/>
                </a:lnTo>
                <a:lnTo>
                  <a:pt x="1605468" y="558975"/>
                </a:lnTo>
                <a:lnTo>
                  <a:pt x="1607772" y="558975"/>
                </a:lnTo>
                <a:lnTo>
                  <a:pt x="1608925" y="557822"/>
                </a:lnTo>
                <a:lnTo>
                  <a:pt x="1611230" y="555517"/>
                </a:lnTo>
                <a:lnTo>
                  <a:pt x="1627366" y="545145"/>
                </a:lnTo>
                <a:lnTo>
                  <a:pt x="1628518" y="543992"/>
                </a:lnTo>
                <a:lnTo>
                  <a:pt x="1628518" y="542839"/>
                </a:lnTo>
                <a:lnTo>
                  <a:pt x="1628518" y="541687"/>
                </a:lnTo>
                <a:lnTo>
                  <a:pt x="1629670" y="540535"/>
                </a:lnTo>
                <a:lnTo>
                  <a:pt x="1630823" y="540535"/>
                </a:lnTo>
                <a:lnTo>
                  <a:pt x="1631976" y="540535"/>
                </a:lnTo>
                <a:lnTo>
                  <a:pt x="1633128" y="540535"/>
                </a:lnTo>
                <a:lnTo>
                  <a:pt x="1636586" y="538229"/>
                </a:lnTo>
                <a:lnTo>
                  <a:pt x="1637738" y="538229"/>
                </a:lnTo>
                <a:lnTo>
                  <a:pt x="1638891" y="538229"/>
                </a:lnTo>
                <a:lnTo>
                  <a:pt x="1640043" y="538229"/>
                </a:lnTo>
                <a:lnTo>
                  <a:pt x="1641196" y="538229"/>
                </a:lnTo>
                <a:lnTo>
                  <a:pt x="1642348" y="538229"/>
                </a:lnTo>
                <a:lnTo>
                  <a:pt x="1643501" y="538229"/>
                </a:lnTo>
                <a:lnTo>
                  <a:pt x="1644653" y="538229"/>
                </a:lnTo>
                <a:lnTo>
                  <a:pt x="1645806" y="538229"/>
                </a:lnTo>
                <a:lnTo>
                  <a:pt x="1646958" y="538229"/>
                </a:lnTo>
                <a:lnTo>
                  <a:pt x="1648111" y="539382"/>
                </a:lnTo>
                <a:lnTo>
                  <a:pt x="1649263" y="539382"/>
                </a:lnTo>
                <a:lnTo>
                  <a:pt x="1649263" y="539382"/>
                </a:lnTo>
                <a:lnTo>
                  <a:pt x="1650416" y="539382"/>
                </a:lnTo>
                <a:lnTo>
                  <a:pt x="1651569" y="539382"/>
                </a:lnTo>
                <a:lnTo>
                  <a:pt x="1659636" y="540535"/>
                </a:lnTo>
                <a:lnTo>
                  <a:pt x="1660789" y="540535"/>
                </a:lnTo>
                <a:lnTo>
                  <a:pt x="1661941" y="541687"/>
                </a:lnTo>
                <a:lnTo>
                  <a:pt x="1661941" y="541687"/>
                </a:lnTo>
                <a:lnTo>
                  <a:pt x="1661941" y="541687"/>
                </a:lnTo>
                <a:lnTo>
                  <a:pt x="1663094" y="541687"/>
                </a:lnTo>
                <a:lnTo>
                  <a:pt x="1665399" y="545145"/>
                </a:lnTo>
                <a:lnTo>
                  <a:pt x="1665399" y="545145"/>
                </a:lnTo>
                <a:lnTo>
                  <a:pt x="1665399" y="545145"/>
                </a:lnTo>
                <a:lnTo>
                  <a:pt x="1665399" y="545145"/>
                </a:lnTo>
                <a:lnTo>
                  <a:pt x="1665399" y="545145"/>
                </a:lnTo>
                <a:lnTo>
                  <a:pt x="1664246" y="546297"/>
                </a:lnTo>
                <a:lnTo>
                  <a:pt x="1663094" y="546297"/>
                </a:lnTo>
                <a:lnTo>
                  <a:pt x="1661941" y="546297"/>
                </a:lnTo>
                <a:lnTo>
                  <a:pt x="1661941" y="547449"/>
                </a:lnTo>
                <a:lnTo>
                  <a:pt x="1660789" y="547449"/>
                </a:lnTo>
                <a:lnTo>
                  <a:pt x="1659636" y="547449"/>
                </a:lnTo>
                <a:lnTo>
                  <a:pt x="1659636" y="548602"/>
                </a:lnTo>
                <a:lnTo>
                  <a:pt x="1659636" y="548602"/>
                </a:lnTo>
                <a:lnTo>
                  <a:pt x="1659636" y="548602"/>
                </a:lnTo>
                <a:lnTo>
                  <a:pt x="1659636" y="548602"/>
                </a:lnTo>
                <a:lnTo>
                  <a:pt x="1660789" y="548602"/>
                </a:lnTo>
                <a:lnTo>
                  <a:pt x="1660789" y="548602"/>
                </a:lnTo>
                <a:lnTo>
                  <a:pt x="1660789" y="547449"/>
                </a:lnTo>
                <a:lnTo>
                  <a:pt x="1660789" y="547449"/>
                </a:lnTo>
                <a:lnTo>
                  <a:pt x="1660789" y="548602"/>
                </a:lnTo>
                <a:lnTo>
                  <a:pt x="1660789" y="549755"/>
                </a:lnTo>
                <a:lnTo>
                  <a:pt x="1660789" y="550907"/>
                </a:lnTo>
                <a:lnTo>
                  <a:pt x="1660789" y="550907"/>
                </a:lnTo>
                <a:lnTo>
                  <a:pt x="1661941" y="549755"/>
                </a:lnTo>
                <a:lnTo>
                  <a:pt x="1663094" y="550907"/>
                </a:lnTo>
                <a:lnTo>
                  <a:pt x="1663094" y="553212"/>
                </a:lnTo>
                <a:lnTo>
                  <a:pt x="1663094" y="554365"/>
                </a:lnTo>
                <a:lnTo>
                  <a:pt x="1663094" y="555517"/>
                </a:lnTo>
                <a:lnTo>
                  <a:pt x="1663094" y="557822"/>
                </a:lnTo>
                <a:lnTo>
                  <a:pt x="1663094" y="558975"/>
                </a:lnTo>
                <a:lnTo>
                  <a:pt x="1663094" y="560127"/>
                </a:lnTo>
                <a:lnTo>
                  <a:pt x="1663094" y="561280"/>
                </a:lnTo>
                <a:lnTo>
                  <a:pt x="1661941" y="563585"/>
                </a:lnTo>
                <a:lnTo>
                  <a:pt x="1661941" y="564737"/>
                </a:lnTo>
                <a:lnTo>
                  <a:pt x="1661941" y="564737"/>
                </a:lnTo>
                <a:lnTo>
                  <a:pt x="1661941" y="564737"/>
                </a:lnTo>
                <a:lnTo>
                  <a:pt x="1661941" y="565890"/>
                </a:lnTo>
                <a:lnTo>
                  <a:pt x="1661941" y="567042"/>
                </a:lnTo>
                <a:lnTo>
                  <a:pt x="1661941" y="568195"/>
                </a:lnTo>
                <a:lnTo>
                  <a:pt x="1661941" y="571653"/>
                </a:lnTo>
                <a:lnTo>
                  <a:pt x="1661941" y="572805"/>
                </a:lnTo>
                <a:lnTo>
                  <a:pt x="1661941" y="572805"/>
                </a:lnTo>
                <a:lnTo>
                  <a:pt x="1660789" y="572805"/>
                </a:lnTo>
                <a:lnTo>
                  <a:pt x="1659636" y="572805"/>
                </a:lnTo>
                <a:lnTo>
                  <a:pt x="1659636" y="572805"/>
                </a:lnTo>
                <a:lnTo>
                  <a:pt x="1659636" y="572805"/>
                </a:lnTo>
                <a:lnTo>
                  <a:pt x="1659636" y="572805"/>
                </a:lnTo>
                <a:lnTo>
                  <a:pt x="1658483" y="572805"/>
                </a:lnTo>
                <a:lnTo>
                  <a:pt x="1657331" y="572805"/>
                </a:lnTo>
                <a:lnTo>
                  <a:pt x="1656179" y="572805"/>
                </a:lnTo>
                <a:lnTo>
                  <a:pt x="1655026" y="573958"/>
                </a:lnTo>
                <a:lnTo>
                  <a:pt x="1653873" y="576263"/>
                </a:lnTo>
                <a:lnTo>
                  <a:pt x="1652721" y="577415"/>
                </a:lnTo>
                <a:lnTo>
                  <a:pt x="1651569" y="578568"/>
                </a:lnTo>
                <a:lnTo>
                  <a:pt x="1650416" y="579720"/>
                </a:lnTo>
                <a:lnTo>
                  <a:pt x="1650416" y="580873"/>
                </a:lnTo>
                <a:lnTo>
                  <a:pt x="1650416" y="582025"/>
                </a:lnTo>
                <a:lnTo>
                  <a:pt x="1650416" y="583178"/>
                </a:lnTo>
                <a:lnTo>
                  <a:pt x="1650416" y="584330"/>
                </a:lnTo>
                <a:lnTo>
                  <a:pt x="1650416" y="585483"/>
                </a:lnTo>
                <a:lnTo>
                  <a:pt x="1650416" y="587788"/>
                </a:lnTo>
                <a:lnTo>
                  <a:pt x="1651569" y="590093"/>
                </a:lnTo>
                <a:lnTo>
                  <a:pt x="1665399" y="602771"/>
                </a:lnTo>
                <a:lnTo>
                  <a:pt x="1668856" y="607381"/>
                </a:lnTo>
                <a:lnTo>
                  <a:pt x="1670009" y="607381"/>
                </a:lnTo>
                <a:lnTo>
                  <a:pt x="1671162" y="607381"/>
                </a:lnTo>
                <a:lnTo>
                  <a:pt x="1673466" y="607381"/>
                </a:lnTo>
                <a:lnTo>
                  <a:pt x="1674619" y="607381"/>
                </a:lnTo>
                <a:lnTo>
                  <a:pt x="1675771" y="608533"/>
                </a:lnTo>
                <a:lnTo>
                  <a:pt x="1675771" y="609686"/>
                </a:lnTo>
                <a:lnTo>
                  <a:pt x="1674619" y="610838"/>
                </a:lnTo>
                <a:lnTo>
                  <a:pt x="1674619" y="611991"/>
                </a:lnTo>
                <a:lnTo>
                  <a:pt x="1675771" y="611991"/>
                </a:lnTo>
                <a:lnTo>
                  <a:pt x="1676924" y="611991"/>
                </a:lnTo>
                <a:lnTo>
                  <a:pt x="1678077" y="611991"/>
                </a:lnTo>
                <a:lnTo>
                  <a:pt x="1679229" y="611991"/>
                </a:lnTo>
                <a:lnTo>
                  <a:pt x="1680382" y="613143"/>
                </a:lnTo>
                <a:lnTo>
                  <a:pt x="1681534" y="614296"/>
                </a:lnTo>
                <a:lnTo>
                  <a:pt x="1681534" y="615449"/>
                </a:lnTo>
                <a:lnTo>
                  <a:pt x="1681534" y="616601"/>
                </a:lnTo>
                <a:lnTo>
                  <a:pt x="1681534" y="617754"/>
                </a:lnTo>
                <a:lnTo>
                  <a:pt x="1682687" y="618906"/>
                </a:lnTo>
                <a:lnTo>
                  <a:pt x="1682687" y="620059"/>
                </a:lnTo>
                <a:lnTo>
                  <a:pt x="1687297" y="622364"/>
                </a:lnTo>
                <a:lnTo>
                  <a:pt x="1695364" y="623516"/>
                </a:lnTo>
                <a:lnTo>
                  <a:pt x="1697670" y="624669"/>
                </a:lnTo>
                <a:lnTo>
                  <a:pt x="1699975" y="628126"/>
                </a:lnTo>
                <a:lnTo>
                  <a:pt x="1698822" y="632737"/>
                </a:lnTo>
                <a:lnTo>
                  <a:pt x="1696517" y="637347"/>
                </a:lnTo>
                <a:lnTo>
                  <a:pt x="1694212" y="638499"/>
                </a:lnTo>
                <a:lnTo>
                  <a:pt x="1694212" y="637347"/>
                </a:lnTo>
                <a:lnTo>
                  <a:pt x="1694212" y="636194"/>
                </a:lnTo>
                <a:lnTo>
                  <a:pt x="1694212" y="636194"/>
                </a:lnTo>
                <a:lnTo>
                  <a:pt x="1693059" y="636194"/>
                </a:lnTo>
                <a:lnTo>
                  <a:pt x="1691907" y="636194"/>
                </a:lnTo>
                <a:lnTo>
                  <a:pt x="1691907" y="636194"/>
                </a:lnTo>
                <a:lnTo>
                  <a:pt x="1691907" y="637347"/>
                </a:lnTo>
                <a:lnTo>
                  <a:pt x="1691907" y="639651"/>
                </a:lnTo>
                <a:lnTo>
                  <a:pt x="1691907" y="644262"/>
                </a:lnTo>
                <a:lnTo>
                  <a:pt x="1691907" y="646567"/>
                </a:lnTo>
                <a:lnTo>
                  <a:pt x="1691907" y="648872"/>
                </a:lnTo>
                <a:lnTo>
                  <a:pt x="1690754" y="652329"/>
                </a:lnTo>
                <a:lnTo>
                  <a:pt x="1689602" y="656939"/>
                </a:lnTo>
                <a:lnTo>
                  <a:pt x="1689602" y="659244"/>
                </a:lnTo>
                <a:lnTo>
                  <a:pt x="1689602" y="661550"/>
                </a:lnTo>
                <a:lnTo>
                  <a:pt x="1689602" y="661550"/>
                </a:lnTo>
                <a:lnTo>
                  <a:pt x="1689602" y="661550"/>
                </a:lnTo>
                <a:lnTo>
                  <a:pt x="1689602" y="661550"/>
                </a:lnTo>
                <a:lnTo>
                  <a:pt x="1689602" y="661550"/>
                </a:lnTo>
                <a:lnTo>
                  <a:pt x="1689602" y="662702"/>
                </a:lnTo>
                <a:lnTo>
                  <a:pt x="1693059" y="667312"/>
                </a:lnTo>
                <a:lnTo>
                  <a:pt x="1694212" y="667312"/>
                </a:lnTo>
                <a:lnTo>
                  <a:pt x="1697670" y="668465"/>
                </a:lnTo>
                <a:lnTo>
                  <a:pt x="1698822" y="668465"/>
                </a:lnTo>
                <a:lnTo>
                  <a:pt x="1699975" y="668465"/>
                </a:lnTo>
                <a:lnTo>
                  <a:pt x="1702279" y="670770"/>
                </a:lnTo>
                <a:lnTo>
                  <a:pt x="1703432" y="671922"/>
                </a:lnTo>
                <a:lnTo>
                  <a:pt x="1704584" y="671922"/>
                </a:lnTo>
                <a:lnTo>
                  <a:pt x="1705737" y="671922"/>
                </a:lnTo>
                <a:lnTo>
                  <a:pt x="1706890" y="671922"/>
                </a:lnTo>
                <a:lnTo>
                  <a:pt x="1706890" y="671922"/>
                </a:lnTo>
                <a:lnTo>
                  <a:pt x="1706890" y="671922"/>
                </a:lnTo>
                <a:lnTo>
                  <a:pt x="1706890" y="671922"/>
                </a:lnTo>
                <a:lnTo>
                  <a:pt x="1708042" y="671922"/>
                </a:lnTo>
                <a:lnTo>
                  <a:pt x="1709195" y="671922"/>
                </a:lnTo>
                <a:lnTo>
                  <a:pt x="1710347" y="671922"/>
                </a:lnTo>
                <a:lnTo>
                  <a:pt x="1711500" y="671922"/>
                </a:lnTo>
                <a:lnTo>
                  <a:pt x="1712652" y="671922"/>
                </a:lnTo>
                <a:lnTo>
                  <a:pt x="1714957" y="673075"/>
                </a:lnTo>
                <a:lnTo>
                  <a:pt x="1716110" y="673075"/>
                </a:lnTo>
                <a:lnTo>
                  <a:pt x="1723025" y="674227"/>
                </a:lnTo>
                <a:lnTo>
                  <a:pt x="1724178" y="674227"/>
                </a:lnTo>
                <a:lnTo>
                  <a:pt x="1726483" y="673075"/>
                </a:lnTo>
                <a:lnTo>
                  <a:pt x="1727635" y="673075"/>
                </a:lnTo>
                <a:lnTo>
                  <a:pt x="1728788" y="673075"/>
                </a:lnTo>
                <a:lnTo>
                  <a:pt x="1729940" y="671922"/>
                </a:lnTo>
                <a:lnTo>
                  <a:pt x="1731092" y="671922"/>
                </a:lnTo>
                <a:lnTo>
                  <a:pt x="1731092" y="671922"/>
                </a:lnTo>
                <a:lnTo>
                  <a:pt x="1729940" y="671922"/>
                </a:lnTo>
                <a:lnTo>
                  <a:pt x="1729940" y="671922"/>
                </a:lnTo>
                <a:lnTo>
                  <a:pt x="1724178" y="676532"/>
                </a:lnTo>
                <a:lnTo>
                  <a:pt x="1723025" y="674227"/>
                </a:lnTo>
                <a:lnTo>
                  <a:pt x="1721872" y="671922"/>
                </a:lnTo>
                <a:lnTo>
                  <a:pt x="1721872" y="669617"/>
                </a:lnTo>
                <a:lnTo>
                  <a:pt x="1721872" y="667312"/>
                </a:lnTo>
                <a:lnTo>
                  <a:pt x="1723025" y="665007"/>
                </a:lnTo>
                <a:lnTo>
                  <a:pt x="1724178" y="662702"/>
                </a:lnTo>
                <a:lnTo>
                  <a:pt x="1725330" y="661550"/>
                </a:lnTo>
                <a:lnTo>
                  <a:pt x="1725330" y="661550"/>
                </a:lnTo>
                <a:lnTo>
                  <a:pt x="1727635" y="661550"/>
                </a:lnTo>
                <a:lnTo>
                  <a:pt x="1727635" y="661550"/>
                </a:lnTo>
                <a:lnTo>
                  <a:pt x="1728788" y="660397"/>
                </a:lnTo>
                <a:lnTo>
                  <a:pt x="1729940" y="660397"/>
                </a:lnTo>
                <a:lnTo>
                  <a:pt x="1731092" y="660397"/>
                </a:lnTo>
                <a:lnTo>
                  <a:pt x="1732245" y="659244"/>
                </a:lnTo>
                <a:lnTo>
                  <a:pt x="1732245" y="659244"/>
                </a:lnTo>
                <a:lnTo>
                  <a:pt x="1732245" y="659244"/>
                </a:lnTo>
                <a:lnTo>
                  <a:pt x="1736855" y="659244"/>
                </a:lnTo>
                <a:lnTo>
                  <a:pt x="1739160" y="659244"/>
                </a:lnTo>
                <a:lnTo>
                  <a:pt x="1741465" y="658092"/>
                </a:lnTo>
                <a:lnTo>
                  <a:pt x="1743771" y="656939"/>
                </a:lnTo>
                <a:lnTo>
                  <a:pt x="1746076" y="658092"/>
                </a:lnTo>
                <a:lnTo>
                  <a:pt x="1748380" y="658092"/>
                </a:lnTo>
                <a:lnTo>
                  <a:pt x="1750685" y="658092"/>
                </a:lnTo>
                <a:lnTo>
                  <a:pt x="1752991" y="656939"/>
                </a:lnTo>
                <a:lnTo>
                  <a:pt x="1755296" y="655787"/>
                </a:lnTo>
                <a:lnTo>
                  <a:pt x="1757601" y="656939"/>
                </a:lnTo>
                <a:lnTo>
                  <a:pt x="1759906" y="658092"/>
                </a:lnTo>
                <a:lnTo>
                  <a:pt x="1759906" y="659244"/>
                </a:lnTo>
                <a:lnTo>
                  <a:pt x="1761058" y="660397"/>
                </a:lnTo>
                <a:lnTo>
                  <a:pt x="1761058" y="660397"/>
                </a:lnTo>
                <a:lnTo>
                  <a:pt x="1762211" y="659244"/>
                </a:lnTo>
                <a:lnTo>
                  <a:pt x="1762211" y="659244"/>
                </a:lnTo>
                <a:lnTo>
                  <a:pt x="1762211" y="659244"/>
                </a:lnTo>
                <a:lnTo>
                  <a:pt x="1762211" y="659244"/>
                </a:lnTo>
                <a:lnTo>
                  <a:pt x="1763364" y="659244"/>
                </a:lnTo>
                <a:lnTo>
                  <a:pt x="1764516" y="661550"/>
                </a:lnTo>
                <a:lnTo>
                  <a:pt x="1765668" y="661550"/>
                </a:lnTo>
                <a:lnTo>
                  <a:pt x="1766821" y="661550"/>
                </a:lnTo>
                <a:lnTo>
                  <a:pt x="1767973" y="661550"/>
                </a:lnTo>
                <a:lnTo>
                  <a:pt x="1767973" y="660397"/>
                </a:lnTo>
                <a:lnTo>
                  <a:pt x="1767973" y="659244"/>
                </a:lnTo>
                <a:lnTo>
                  <a:pt x="1767973" y="659244"/>
                </a:lnTo>
                <a:lnTo>
                  <a:pt x="1767973" y="658092"/>
                </a:lnTo>
                <a:lnTo>
                  <a:pt x="1767973" y="658092"/>
                </a:lnTo>
                <a:lnTo>
                  <a:pt x="1767973" y="658092"/>
                </a:lnTo>
                <a:lnTo>
                  <a:pt x="1767973" y="658092"/>
                </a:lnTo>
                <a:lnTo>
                  <a:pt x="1767973" y="658092"/>
                </a:lnTo>
                <a:lnTo>
                  <a:pt x="1767973" y="658092"/>
                </a:lnTo>
                <a:lnTo>
                  <a:pt x="1766821" y="658092"/>
                </a:lnTo>
                <a:lnTo>
                  <a:pt x="1766821" y="658092"/>
                </a:lnTo>
                <a:lnTo>
                  <a:pt x="1766821" y="656939"/>
                </a:lnTo>
                <a:lnTo>
                  <a:pt x="1765668" y="655787"/>
                </a:lnTo>
                <a:lnTo>
                  <a:pt x="1765668" y="655787"/>
                </a:lnTo>
                <a:lnTo>
                  <a:pt x="1763364" y="653482"/>
                </a:lnTo>
                <a:lnTo>
                  <a:pt x="1762211" y="652329"/>
                </a:lnTo>
                <a:lnTo>
                  <a:pt x="1764516" y="652329"/>
                </a:lnTo>
                <a:lnTo>
                  <a:pt x="1765668" y="653482"/>
                </a:lnTo>
                <a:lnTo>
                  <a:pt x="1767973" y="655787"/>
                </a:lnTo>
                <a:lnTo>
                  <a:pt x="1772584" y="659244"/>
                </a:lnTo>
                <a:lnTo>
                  <a:pt x="1773736" y="660397"/>
                </a:lnTo>
                <a:lnTo>
                  <a:pt x="1774889" y="659244"/>
                </a:lnTo>
                <a:lnTo>
                  <a:pt x="1774889" y="658092"/>
                </a:lnTo>
                <a:lnTo>
                  <a:pt x="1774889" y="656939"/>
                </a:lnTo>
                <a:lnTo>
                  <a:pt x="1776041" y="656939"/>
                </a:lnTo>
                <a:lnTo>
                  <a:pt x="1777193" y="656939"/>
                </a:lnTo>
                <a:lnTo>
                  <a:pt x="1777193" y="655787"/>
                </a:lnTo>
                <a:lnTo>
                  <a:pt x="1777193" y="653482"/>
                </a:lnTo>
                <a:lnTo>
                  <a:pt x="1776041" y="651177"/>
                </a:lnTo>
                <a:lnTo>
                  <a:pt x="1776041" y="650024"/>
                </a:lnTo>
                <a:lnTo>
                  <a:pt x="1777193" y="647719"/>
                </a:lnTo>
                <a:lnTo>
                  <a:pt x="1777193" y="646567"/>
                </a:lnTo>
                <a:lnTo>
                  <a:pt x="1777193" y="645414"/>
                </a:lnTo>
                <a:lnTo>
                  <a:pt x="1776041" y="641957"/>
                </a:lnTo>
                <a:lnTo>
                  <a:pt x="1774889" y="639651"/>
                </a:lnTo>
                <a:lnTo>
                  <a:pt x="1772584" y="637347"/>
                </a:lnTo>
                <a:lnTo>
                  <a:pt x="1770279" y="630431"/>
                </a:lnTo>
                <a:lnTo>
                  <a:pt x="1767973" y="630431"/>
                </a:lnTo>
                <a:lnTo>
                  <a:pt x="1769126" y="631584"/>
                </a:lnTo>
                <a:lnTo>
                  <a:pt x="1772584" y="635041"/>
                </a:lnTo>
                <a:lnTo>
                  <a:pt x="1771431" y="635041"/>
                </a:lnTo>
                <a:lnTo>
                  <a:pt x="1769126" y="635041"/>
                </a:lnTo>
                <a:lnTo>
                  <a:pt x="1766821" y="635041"/>
                </a:lnTo>
                <a:lnTo>
                  <a:pt x="1764516" y="633889"/>
                </a:lnTo>
                <a:lnTo>
                  <a:pt x="1764516" y="633889"/>
                </a:lnTo>
                <a:lnTo>
                  <a:pt x="1764516" y="633889"/>
                </a:lnTo>
                <a:lnTo>
                  <a:pt x="1764516" y="633889"/>
                </a:lnTo>
                <a:lnTo>
                  <a:pt x="1764516" y="633889"/>
                </a:lnTo>
                <a:lnTo>
                  <a:pt x="1763364" y="633889"/>
                </a:lnTo>
                <a:lnTo>
                  <a:pt x="1762211" y="632737"/>
                </a:lnTo>
                <a:lnTo>
                  <a:pt x="1762211" y="631584"/>
                </a:lnTo>
                <a:lnTo>
                  <a:pt x="1762211" y="630431"/>
                </a:lnTo>
                <a:lnTo>
                  <a:pt x="1762211" y="628126"/>
                </a:lnTo>
                <a:lnTo>
                  <a:pt x="1762211" y="626974"/>
                </a:lnTo>
                <a:lnTo>
                  <a:pt x="1762211" y="625821"/>
                </a:lnTo>
                <a:lnTo>
                  <a:pt x="1761058" y="624669"/>
                </a:lnTo>
                <a:lnTo>
                  <a:pt x="1759906" y="624669"/>
                </a:lnTo>
                <a:lnTo>
                  <a:pt x="1758753" y="624669"/>
                </a:lnTo>
                <a:lnTo>
                  <a:pt x="1755296" y="624669"/>
                </a:lnTo>
                <a:lnTo>
                  <a:pt x="1755296" y="624669"/>
                </a:lnTo>
                <a:lnTo>
                  <a:pt x="1756448" y="624669"/>
                </a:lnTo>
                <a:lnTo>
                  <a:pt x="1757601" y="624669"/>
                </a:lnTo>
                <a:lnTo>
                  <a:pt x="1758753" y="624669"/>
                </a:lnTo>
                <a:lnTo>
                  <a:pt x="1759906" y="624669"/>
                </a:lnTo>
                <a:lnTo>
                  <a:pt x="1759906" y="623516"/>
                </a:lnTo>
                <a:lnTo>
                  <a:pt x="1759906" y="623516"/>
                </a:lnTo>
                <a:lnTo>
                  <a:pt x="1759906" y="623516"/>
                </a:lnTo>
                <a:lnTo>
                  <a:pt x="1761058" y="623516"/>
                </a:lnTo>
                <a:lnTo>
                  <a:pt x="1761058" y="622364"/>
                </a:lnTo>
                <a:lnTo>
                  <a:pt x="1761058" y="621211"/>
                </a:lnTo>
                <a:lnTo>
                  <a:pt x="1761058" y="621211"/>
                </a:lnTo>
                <a:lnTo>
                  <a:pt x="1761058" y="621211"/>
                </a:lnTo>
                <a:lnTo>
                  <a:pt x="1759906" y="621211"/>
                </a:lnTo>
                <a:lnTo>
                  <a:pt x="1755296" y="621211"/>
                </a:lnTo>
                <a:lnTo>
                  <a:pt x="1754143" y="621211"/>
                </a:lnTo>
                <a:lnTo>
                  <a:pt x="1752991" y="620059"/>
                </a:lnTo>
                <a:lnTo>
                  <a:pt x="1749533" y="615449"/>
                </a:lnTo>
                <a:lnTo>
                  <a:pt x="1748380" y="613143"/>
                </a:lnTo>
                <a:lnTo>
                  <a:pt x="1747228" y="611991"/>
                </a:lnTo>
                <a:lnTo>
                  <a:pt x="1746076" y="611991"/>
                </a:lnTo>
                <a:lnTo>
                  <a:pt x="1743771" y="611991"/>
                </a:lnTo>
                <a:lnTo>
                  <a:pt x="1742618" y="611991"/>
                </a:lnTo>
                <a:lnTo>
                  <a:pt x="1741465" y="610838"/>
                </a:lnTo>
                <a:lnTo>
                  <a:pt x="1740313" y="609686"/>
                </a:lnTo>
                <a:lnTo>
                  <a:pt x="1740313" y="608533"/>
                </a:lnTo>
                <a:lnTo>
                  <a:pt x="1739160" y="607381"/>
                </a:lnTo>
                <a:lnTo>
                  <a:pt x="1738008" y="607381"/>
                </a:lnTo>
                <a:lnTo>
                  <a:pt x="1736855" y="607381"/>
                </a:lnTo>
                <a:lnTo>
                  <a:pt x="1735703" y="606228"/>
                </a:lnTo>
                <a:lnTo>
                  <a:pt x="1734551" y="605076"/>
                </a:lnTo>
                <a:lnTo>
                  <a:pt x="1733398" y="603923"/>
                </a:lnTo>
                <a:lnTo>
                  <a:pt x="1732245" y="601618"/>
                </a:lnTo>
                <a:lnTo>
                  <a:pt x="1732245" y="600466"/>
                </a:lnTo>
                <a:lnTo>
                  <a:pt x="1732245" y="599313"/>
                </a:lnTo>
                <a:lnTo>
                  <a:pt x="1733398" y="599313"/>
                </a:lnTo>
                <a:lnTo>
                  <a:pt x="1734551" y="599313"/>
                </a:lnTo>
                <a:lnTo>
                  <a:pt x="1735703" y="599313"/>
                </a:lnTo>
                <a:lnTo>
                  <a:pt x="1736855" y="599313"/>
                </a:lnTo>
                <a:lnTo>
                  <a:pt x="1736855" y="599313"/>
                </a:lnTo>
                <a:lnTo>
                  <a:pt x="1736855" y="599313"/>
                </a:lnTo>
                <a:lnTo>
                  <a:pt x="1738008" y="597008"/>
                </a:lnTo>
                <a:lnTo>
                  <a:pt x="1738008" y="595856"/>
                </a:lnTo>
                <a:lnTo>
                  <a:pt x="1738008" y="594703"/>
                </a:lnTo>
                <a:lnTo>
                  <a:pt x="1738008" y="593550"/>
                </a:lnTo>
                <a:lnTo>
                  <a:pt x="1736855" y="592398"/>
                </a:lnTo>
                <a:lnTo>
                  <a:pt x="1735703" y="591246"/>
                </a:lnTo>
                <a:lnTo>
                  <a:pt x="1735703" y="590093"/>
                </a:lnTo>
                <a:lnTo>
                  <a:pt x="1735703" y="588940"/>
                </a:lnTo>
                <a:lnTo>
                  <a:pt x="1736855" y="588940"/>
                </a:lnTo>
                <a:lnTo>
                  <a:pt x="1736855" y="588940"/>
                </a:lnTo>
                <a:lnTo>
                  <a:pt x="1736855" y="587788"/>
                </a:lnTo>
                <a:lnTo>
                  <a:pt x="1736855" y="586636"/>
                </a:lnTo>
                <a:lnTo>
                  <a:pt x="1738008" y="586636"/>
                </a:lnTo>
                <a:lnTo>
                  <a:pt x="1739160" y="586636"/>
                </a:lnTo>
                <a:lnTo>
                  <a:pt x="1740313" y="586636"/>
                </a:lnTo>
                <a:lnTo>
                  <a:pt x="1741465" y="587788"/>
                </a:lnTo>
                <a:lnTo>
                  <a:pt x="1741465" y="587788"/>
                </a:lnTo>
                <a:lnTo>
                  <a:pt x="1741465" y="588940"/>
                </a:lnTo>
                <a:lnTo>
                  <a:pt x="1742618" y="588940"/>
                </a:lnTo>
                <a:lnTo>
                  <a:pt x="1743771" y="588940"/>
                </a:lnTo>
                <a:lnTo>
                  <a:pt x="1743771" y="590093"/>
                </a:lnTo>
                <a:lnTo>
                  <a:pt x="1743771" y="591246"/>
                </a:lnTo>
                <a:lnTo>
                  <a:pt x="1744923" y="591246"/>
                </a:lnTo>
                <a:lnTo>
                  <a:pt x="1744923" y="590093"/>
                </a:lnTo>
                <a:lnTo>
                  <a:pt x="1744923" y="588940"/>
                </a:lnTo>
                <a:lnTo>
                  <a:pt x="1744923" y="587788"/>
                </a:lnTo>
                <a:lnTo>
                  <a:pt x="1743771" y="587788"/>
                </a:lnTo>
                <a:lnTo>
                  <a:pt x="1741465" y="586636"/>
                </a:lnTo>
                <a:lnTo>
                  <a:pt x="1740313" y="586636"/>
                </a:lnTo>
                <a:lnTo>
                  <a:pt x="1740313" y="584330"/>
                </a:lnTo>
                <a:lnTo>
                  <a:pt x="1741465" y="580873"/>
                </a:lnTo>
                <a:lnTo>
                  <a:pt x="1742618" y="579720"/>
                </a:lnTo>
                <a:lnTo>
                  <a:pt x="1743771" y="578568"/>
                </a:lnTo>
                <a:lnTo>
                  <a:pt x="1744923" y="579720"/>
                </a:lnTo>
                <a:lnTo>
                  <a:pt x="1744923" y="579720"/>
                </a:lnTo>
                <a:lnTo>
                  <a:pt x="1744923" y="579720"/>
                </a:lnTo>
                <a:lnTo>
                  <a:pt x="1744923" y="579720"/>
                </a:lnTo>
                <a:lnTo>
                  <a:pt x="1744923" y="579720"/>
                </a:lnTo>
                <a:lnTo>
                  <a:pt x="1746076" y="579720"/>
                </a:lnTo>
                <a:lnTo>
                  <a:pt x="1746076" y="579720"/>
                </a:lnTo>
                <a:lnTo>
                  <a:pt x="1746076" y="579720"/>
                </a:lnTo>
                <a:lnTo>
                  <a:pt x="1747228" y="579720"/>
                </a:lnTo>
                <a:lnTo>
                  <a:pt x="1747228" y="579720"/>
                </a:lnTo>
                <a:lnTo>
                  <a:pt x="1747228" y="579720"/>
                </a:lnTo>
                <a:lnTo>
                  <a:pt x="1747228" y="578568"/>
                </a:lnTo>
                <a:lnTo>
                  <a:pt x="1747228" y="578568"/>
                </a:lnTo>
                <a:lnTo>
                  <a:pt x="1747228" y="577415"/>
                </a:lnTo>
                <a:lnTo>
                  <a:pt x="1747228" y="577415"/>
                </a:lnTo>
                <a:lnTo>
                  <a:pt x="1747228" y="577415"/>
                </a:lnTo>
                <a:lnTo>
                  <a:pt x="1748380" y="577415"/>
                </a:lnTo>
                <a:lnTo>
                  <a:pt x="1748380" y="577415"/>
                </a:lnTo>
                <a:lnTo>
                  <a:pt x="1748380" y="576263"/>
                </a:lnTo>
                <a:lnTo>
                  <a:pt x="1748380" y="575110"/>
                </a:lnTo>
                <a:lnTo>
                  <a:pt x="1748380" y="575110"/>
                </a:lnTo>
                <a:lnTo>
                  <a:pt x="1747228" y="575110"/>
                </a:lnTo>
                <a:lnTo>
                  <a:pt x="1746076" y="575110"/>
                </a:lnTo>
                <a:lnTo>
                  <a:pt x="1746076" y="573958"/>
                </a:lnTo>
                <a:lnTo>
                  <a:pt x="1746076" y="572805"/>
                </a:lnTo>
                <a:lnTo>
                  <a:pt x="1746076" y="571653"/>
                </a:lnTo>
                <a:lnTo>
                  <a:pt x="1744923" y="571653"/>
                </a:lnTo>
                <a:lnTo>
                  <a:pt x="1743771" y="571653"/>
                </a:lnTo>
                <a:lnTo>
                  <a:pt x="1742618" y="571653"/>
                </a:lnTo>
                <a:lnTo>
                  <a:pt x="1742618" y="571653"/>
                </a:lnTo>
                <a:lnTo>
                  <a:pt x="1738008" y="567042"/>
                </a:lnTo>
                <a:lnTo>
                  <a:pt x="1736855" y="565890"/>
                </a:lnTo>
                <a:lnTo>
                  <a:pt x="1736855" y="565890"/>
                </a:lnTo>
                <a:lnTo>
                  <a:pt x="1736855" y="563585"/>
                </a:lnTo>
                <a:lnTo>
                  <a:pt x="1738008" y="561280"/>
                </a:lnTo>
                <a:lnTo>
                  <a:pt x="1739160" y="558975"/>
                </a:lnTo>
                <a:lnTo>
                  <a:pt x="1738008" y="556670"/>
                </a:lnTo>
                <a:lnTo>
                  <a:pt x="1736855" y="555517"/>
                </a:lnTo>
                <a:lnTo>
                  <a:pt x="1735703" y="555517"/>
                </a:lnTo>
                <a:lnTo>
                  <a:pt x="1733398" y="555517"/>
                </a:lnTo>
                <a:lnTo>
                  <a:pt x="1732245" y="555517"/>
                </a:lnTo>
                <a:lnTo>
                  <a:pt x="1732245" y="554365"/>
                </a:lnTo>
                <a:lnTo>
                  <a:pt x="1732245" y="553212"/>
                </a:lnTo>
                <a:lnTo>
                  <a:pt x="1732245" y="552060"/>
                </a:lnTo>
                <a:lnTo>
                  <a:pt x="1732245" y="552060"/>
                </a:lnTo>
                <a:lnTo>
                  <a:pt x="1731092" y="552060"/>
                </a:lnTo>
                <a:lnTo>
                  <a:pt x="1731092" y="552060"/>
                </a:lnTo>
                <a:lnTo>
                  <a:pt x="1731092" y="550907"/>
                </a:lnTo>
                <a:lnTo>
                  <a:pt x="1731092" y="550907"/>
                </a:lnTo>
                <a:lnTo>
                  <a:pt x="1731092" y="550907"/>
                </a:lnTo>
                <a:lnTo>
                  <a:pt x="1728788" y="550907"/>
                </a:lnTo>
                <a:lnTo>
                  <a:pt x="1727635" y="550907"/>
                </a:lnTo>
                <a:lnTo>
                  <a:pt x="1726483" y="549755"/>
                </a:lnTo>
                <a:lnTo>
                  <a:pt x="1724178" y="546297"/>
                </a:lnTo>
                <a:lnTo>
                  <a:pt x="1724178" y="545145"/>
                </a:lnTo>
                <a:lnTo>
                  <a:pt x="1724178" y="542839"/>
                </a:lnTo>
                <a:lnTo>
                  <a:pt x="1724178" y="541687"/>
                </a:lnTo>
                <a:lnTo>
                  <a:pt x="1723025" y="540535"/>
                </a:lnTo>
                <a:lnTo>
                  <a:pt x="1720720" y="538229"/>
                </a:lnTo>
                <a:lnTo>
                  <a:pt x="1719567" y="535924"/>
                </a:lnTo>
                <a:lnTo>
                  <a:pt x="1717263" y="532467"/>
                </a:lnTo>
                <a:lnTo>
                  <a:pt x="1713805" y="529009"/>
                </a:lnTo>
                <a:lnTo>
                  <a:pt x="1713805" y="527857"/>
                </a:lnTo>
                <a:lnTo>
                  <a:pt x="1713805" y="526704"/>
                </a:lnTo>
                <a:lnTo>
                  <a:pt x="1713805" y="525552"/>
                </a:lnTo>
                <a:lnTo>
                  <a:pt x="1712652" y="523247"/>
                </a:lnTo>
                <a:lnTo>
                  <a:pt x="1711500" y="520941"/>
                </a:lnTo>
                <a:lnTo>
                  <a:pt x="1708042" y="517484"/>
                </a:lnTo>
                <a:lnTo>
                  <a:pt x="1705737" y="515179"/>
                </a:lnTo>
                <a:lnTo>
                  <a:pt x="1703432" y="512874"/>
                </a:lnTo>
                <a:lnTo>
                  <a:pt x="1701127" y="512874"/>
                </a:lnTo>
                <a:lnTo>
                  <a:pt x="1698822" y="512874"/>
                </a:lnTo>
                <a:lnTo>
                  <a:pt x="1696517" y="511721"/>
                </a:lnTo>
                <a:lnTo>
                  <a:pt x="1695364" y="509416"/>
                </a:lnTo>
                <a:lnTo>
                  <a:pt x="1694212" y="504806"/>
                </a:lnTo>
                <a:lnTo>
                  <a:pt x="1693059" y="503654"/>
                </a:lnTo>
                <a:lnTo>
                  <a:pt x="1691907" y="503654"/>
                </a:lnTo>
                <a:lnTo>
                  <a:pt x="1690754" y="502501"/>
                </a:lnTo>
                <a:lnTo>
                  <a:pt x="1689602" y="501348"/>
                </a:lnTo>
                <a:lnTo>
                  <a:pt x="1687297" y="500196"/>
                </a:lnTo>
                <a:lnTo>
                  <a:pt x="1686144" y="496738"/>
                </a:lnTo>
                <a:lnTo>
                  <a:pt x="1684991" y="495586"/>
                </a:lnTo>
                <a:lnTo>
                  <a:pt x="1683839" y="495586"/>
                </a:lnTo>
                <a:lnTo>
                  <a:pt x="1683839" y="496738"/>
                </a:lnTo>
                <a:lnTo>
                  <a:pt x="1683839" y="497891"/>
                </a:lnTo>
                <a:lnTo>
                  <a:pt x="1683839" y="499044"/>
                </a:lnTo>
                <a:lnTo>
                  <a:pt x="1683839" y="500196"/>
                </a:lnTo>
                <a:lnTo>
                  <a:pt x="1683839" y="501348"/>
                </a:lnTo>
                <a:lnTo>
                  <a:pt x="1682687" y="501348"/>
                </a:lnTo>
                <a:lnTo>
                  <a:pt x="1681534" y="501348"/>
                </a:lnTo>
                <a:lnTo>
                  <a:pt x="1681534" y="499044"/>
                </a:lnTo>
                <a:lnTo>
                  <a:pt x="1681534" y="499044"/>
                </a:lnTo>
                <a:lnTo>
                  <a:pt x="1680382" y="497891"/>
                </a:lnTo>
                <a:lnTo>
                  <a:pt x="1680382" y="497891"/>
                </a:lnTo>
                <a:lnTo>
                  <a:pt x="1680382" y="496738"/>
                </a:lnTo>
                <a:lnTo>
                  <a:pt x="1680382" y="495586"/>
                </a:lnTo>
                <a:lnTo>
                  <a:pt x="1680382" y="494434"/>
                </a:lnTo>
                <a:lnTo>
                  <a:pt x="1680382" y="493281"/>
                </a:lnTo>
                <a:lnTo>
                  <a:pt x="1678077" y="493281"/>
                </a:lnTo>
                <a:lnTo>
                  <a:pt x="1678077" y="490976"/>
                </a:lnTo>
                <a:lnTo>
                  <a:pt x="1679229" y="488671"/>
                </a:lnTo>
                <a:lnTo>
                  <a:pt x="1681534" y="488671"/>
                </a:lnTo>
                <a:lnTo>
                  <a:pt x="1681534" y="488671"/>
                </a:lnTo>
                <a:lnTo>
                  <a:pt x="1682687" y="489823"/>
                </a:lnTo>
                <a:lnTo>
                  <a:pt x="1682687" y="489823"/>
                </a:lnTo>
                <a:lnTo>
                  <a:pt x="1684991" y="489823"/>
                </a:lnTo>
                <a:lnTo>
                  <a:pt x="1686144" y="489823"/>
                </a:lnTo>
                <a:lnTo>
                  <a:pt x="1686144" y="490976"/>
                </a:lnTo>
                <a:lnTo>
                  <a:pt x="1686144" y="492128"/>
                </a:lnTo>
                <a:lnTo>
                  <a:pt x="1687297" y="493281"/>
                </a:lnTo>
                <a:lnTo>
                  <a:pt x="1689602" y="494434"/>
                </a:lnTo>
                <a:lnTo>
                  <a:pt x="1689602" y="494434"/>
                </a:lnTo>
                <a:lnTo>
                  <a:pt x="1690754" y="494434"/>
                </a:lnTo>
                <a:lnTo>
                  <a:pt x="1690754" y="494434"/>
                </a:lnTo>
                <a:lnTo>
                  <a:pt x="1691907" y="495586"/>
                </a:lnTo>
                <a:lnTo>
                  <a:pt x="1691907" y="495586"/>
                </a:lnTo>
                <a:lnTo>
                  <a:pt x="1691907" y="495586"/>
                </a:lnTo>
                <a:lnTo>
                  <a:pt x="1693059" y="495586"/>
                </a:lnTo>
                <a:lnTo>
                  <a:pt x="1694212" y="495586"/>
                </a:lnTo>
                <a:lnTo>
                  <a:pt x="1698822" y="495586"/>
                </a:lnTo>
                <a:lnTo>
                  <a:pt x="1701127" y="495586"/>
                </a:lnTo>
                <a:lnTo>
                  <a:pt x="1703432" y="494434"/>
                </a:lnTo>
                <a:lnTo>
                  <a:pt x="1704584" y="493281"/>
                </a:lnTo>
                <a:lnTo>
                  <a:pt x="1705737" y="492128"/>
                </a:lnTo>
                <a:lnTo>
                  <a:pt x="1706890" y="489823"/>
                </a:lnTo>
                <a:lnTo>
                  <a:pt x="1708042" y="486366"/>
                </a:lnTo>
                <a:lnTo>
                  <a:pt x="1709195" y="484061"/>
                </a:lnTo>
                <a:lnTo>
                  <a:pt x="1709195" y="482908"/>
                </a:lnTo>
                <a:lnTo>
                  <a:pt x="1710347" y="482908"/>
                </a:lnTo>
                <a:lnTo>
                  <a:pt x="1711500" y="482908"/>
                </a:lnTo>
                <a:lnTo>
                  <a:pt x="1712652" y="482908"/>
                </a:lnTo>
                <a:lnTo>
                  <a:pt x="1713805" y="481756"/>
                </a:lnTo>
                <a:lnTo>
                  <a:pt x="1713805" y="481756"/>
                </a:lnTo>
                <a:lnTo>
                  <a:pt x="1713805" y="480603"/>
                </a:lnTo>
                <a:lnTo>
                  <a:pt x="1716110" y="480603"/>
                </a:lnTo>
                <a:lnTo>
                  <a:pt x="1717263" y="480603"/>
                </a:lnTo>
                <a:lnTo>
                  <a:pt x="1718415" y="479450"/>
                </a:lnTo>
                <a:lnTo>
                  <a:pt x="1719567" y="479450"/>
                </a:lnTo>
                <a:lnTo>
                  <a:pt x="1720720" y="479450"/>
                </a:lnTo>
                <a:lnTo>
                  <a:pt x="1723025" y="478298"/>
                </a:lnTo>
                <a:lnTo>
                  <a:pt x="1723025" y="478298"/>
                </a:lnTo>
                <a:lnTo>
                  <a:pt x="1723025" y="478298"/>
                </a:lnTo>
                <a:lnTo>
                  <a:pt x="1723025" y="478298"/>
                </a:lnTo>
                <a:lnTo>
                  <a:pt x="1723025" y="478298"/>
                </a:lnTo>
                <a:lnTo>
                  <a:pt x="1724178" y="478298"/>
                </a:lnTo>
                <a:lnTo>
                  <a:pt x="1725330" y="478298"/>
                </a:lnTo>
                <a:lnTo>
                  <a:pt x="1726483" y="478298"/>
                </a:lnTo>
                <a:lnTo>
                  <a:pt x="1727635" y="478298"/>
                </a:lnTo>
                <a:lnTo>
                  <a:pt x="1729940" y="477146"/>
                </a:lnTo>
                <a:lnTo>
                  <a:pt x="1731092" y="477146"/>
                </a:lnTo>
                <a:lnTo>
                  <a:pt x="1732245" y="477146"/>
                </a:lnTo>
                <a:lnTo>
                  <a:pt x="1733398" y="478298"/>
                </a:lnTo>
                <a:lnTo>
                  <a:pt x="1734551" y="478298"/>
                </a:lnTo>
                <a:lnTo>
                  <a:pt x="1735703" y="477146"/>
                </a:lnTo>
                <a:lnTo>
                  <a:pt x="1738008" y="474840"/>
                </a:lnTo>
                <a:lnTo>
                  <a:pt x="1742618" y="471383"/>
                </a:lnTo>
                <a:lnTo>
                  <a:pt x="1746076" y="469078"/>
                </a:lnTo>
                <a:lnTo>
                  <a:pt x="1747228" y="467925"/>
                </a:lnTo>
                <a:lnTo>
                  <a:pt x="1748380" y="465620"/>
                </a:lnTo>
                <a:lnTo>
                  <a:pt x="1752991" y="461010"/>
                </a:lnTo>
                <a:lnTo>
                  <a:pt x="1752991" y="461010"/>
                </a:lnTo>
                <a:lnTo>
                  <a:pt x="1754143" y="459858"/>
                </a:lnTo>
                <a:lnTo>
                  <a:pt x="1754143" y="458705"/>
                </a:lnTo>
                <a:lnTo>
                  <a:pt x="1754143" y="457553"/>
                </a:lnTo>
                <a:lnTo>
                  <a:pt x="1755296" y="457553"/>
                </a:lnTo>
                <a:lnTo>
                  <a:pt x="1756448" y="456400"/>
                </a:lnTo>
                <a:lnTo>
                  <a:pt x="1758753" y="452943"/>
                </a:lnTo>
                <a:lnTo>
                  <a:pt x="1759906" y="451790"/>
                </a:lnTo>
                <a:lnTo>
                  <a:pt x="1762211" y="450637"/>
                </a:lnTo>
                <a:lnTo>
                  <a:pt x="1763364" y="449485"/>
                </a:lnTo>
                <a:lnTo>
                  <a:pt x="1764516" y="446027"/>
                </a:lnTo>
                <a:lnTo>
                  <a:pt x="1765668" y="444875"/>
                </a:lnTo>
                <a:lnTo>
                  <a:pt x="1767973" y="443722"/>
                </a:lnTo>
                <a:lnTo>
                  <a:pt x="1769126" y="443722"/>
                </a:lnTo>
                <a:lnTo>
                  <a:pt x="1770279" y="443722"/>
                </a:lnTo>
                <a:lnTo>
                  <a:pt x="1770279" y="443722"/>
                </a:lnTo>
                <a:lnTo>
                  <a:pt x="1770279" y="442570"/>
                </a:lnTo>
                <a:lnTo>
                  <a:pt x="1770279" y="441417"/>
                </a:lnTo>
                <a:lnTo>
                  <a:pt x="1770279" y="441417"/>
                </a:lnTo>
                <a:lnTo>
                  <a:pt x="1770279" y="441417"/>
                </a:lnTo>
                <a:lnTo>
                  <a:pt x="1770279" y="441417"/>
                </a:lnTo>
                <a:lnTo>
                  <a:pt x="1771431" y="439112"/>
                </a:lnTo>
                <a:lnTo>
                  <a:pt x="1771431" y="437960"/>
                </a:lnTo>
                <a:lnTo>
                  <a:pt x="1773736" y="432197"/>
                </a:lnTo>
                <a:lnTo>
                  <a:pt x="1774889" y="431045"/>
                </a:lnTo>
                <a:lnTo>
                  <a:pt x="1777193" y="432197"/>
                </a:lnTo>
                <a:lnTo>
                  <a:pt x="1779499" y="431045"/>
                </a:lnTo>
                <a:lnTo>
                  <a:pt x="1785261" y="431045"/>
                </a:lnTo>
                <a:lnTo>
                  <a:pt x="1787566" y="429892"/>
                </a:lnTo>
                <a:lnTo>
                  <a:pt x="1788719" y="429892"/>
                </a:lnTo>
                <a:lnTo>
                  <a:pt x="1791024" y="427587"/>
                </a:lnTo>
                <a:lnTo>
                  <a:pt x="1792177" y="427587"/>
                </a:lnTo>
                <a:lnTo>
                  <a:pt x="1793329" y="428739"/>
                </a:lnTo>
                <a:lnTo>
                  <a:pt x="1794481" y="429892"/>
                </a:lnTo>
                <a:lnTo>
                  <a:pt x="1794481" y="431045"/>
                </a:lnTo>
                <a:lnTo>
                  <a:pt x="1794481" y="432197"/>
                </a:lnTo>
                <a:lnTo>
                  <a:pt x="1794481" y="433349"/>
                </a:lnTo>
                <a:lnTo>
                  <a:pt x="1794481" y="434502"/>
                </a:lnTo>
                <a:lnTo>
                  <a:pt x="1797939" y="436807"/>
                </a:lnTo>
                <a:lnTo>
                  <a:pt x="1797939" y="436807"/>
                </a:lnTo>
                <a:lnTo>
                  <a:pt x="1799092" y="436807"/>
                </a:lnTo>
                <a:lnTo>
                  <a:pt x="1801397" y="439112"/>
                </a:lnTo>
                <a:lnTo>
                  <a:pt x="1803702" y="440265"/>
                </a:lnTo>
                <a:lnTo>
                  <a:pt x="1806007" y="440265"/>
                </a:lnTo>
                <a:lnTo>
                  <a:pt x="1808312" y="439112"/>
                </a:lnTo>
                <a:lnTo>
                  <a:pt x="1810617" y="436807"/>
                </a:lnTo>
                <a:lnTo>
                  <a:pt x="1810617" y="435655"/>
                </a:lnTo>
                <a:lnTo>
                  <a:pt x="1811769" y="429892"/>
                </a:lnTo>
                <a:lnTo>
                  <a:pt x="1812922" y="428739"/>
                </a:lnTo>
                <a:lnTo>
                  <a:pt x="1815227" y="427587"/>
                </a:lnTo>
                <a:lnTo>
                  <a:pt x="1815227" y="426434"/>
                </a:lnTo>
                <a:lnTo>
                  <a:pt x="1815227" y="424129"/>
                </a:lnTo>
                <a:lnTo>
                  <a:pt x="1816380" y="421824"/>
                </a:lnTo>
                <a:lnTo>
                  <a:pt x="1815227" y="419519"/>
                </a:lnTo>
                <a:lnTo>
                  <a:pt x="1815227" y="418367"/>
                </a:lnTo>
                <a:lnTo>
                  <a:pt x="1814074" y="418367"/>
                </a:lnTo>
                <a:lnTo>
                  <a:pt x="1814074" y="418367"/>
                </a:lnTo>
                <a:lnTo>
                  <a:pt x="1814074" y="418367"/>
                </a:lnTo>
                <a:lnTo>
                  <a:pt x="1814074" y="417214"/>
                </a:lnTo>
                <a:lnTo>
                  <a:pt x="1814074" y="417214"/>
                </a:lnTo>
                <a:lnTo>
                  <a:pt x="1812922" y="417214"/>
                </a:lnTo>
                <a:lnTo>
                  <a:pt x="1812922" y="417214"/>
                </a:lnTo>
                <a:lnTo>
                  <a:pt x="1812922" y="417214"/>
                </a:lnTo>
                <a:lnTo>
                  <a:pt x="1814074" y="416062"/>
                </a:lnTo>
                <a:lnTo>
                  <a:pt x="1812922" y="414909"/>
                </a:lnTo>
                <a:lnTo>
                  <a:pt x="1809465" y="413757"/>
                </a:lnTo>
                <a:lnTo>
                  <a:pt x="1804854" y="411452"/>
                </a:lnTo>
                <a:lnTo>
                  <a:pt x="1802549" y="410299"/>
                </a:lnTo>
                <a:lnTo>
                  <a:pt x="1792177" y="409146"/>
                </a:lnTo>
                <a:lnTo>
                  <a:pt x="1791024" y="409146"/>
                </a:lnTo>
                <a:lnTo>
                  <a:pt x="1789872" y="409146"/>
                </a:lnTo>
                <a:lnTo>
                  <a:pt x="1788719" y="410299"/>
                </a:lnTo>
                <a:lnTo>
                  <a:pt x="1787566" y="411452"/>
                </a:lnTo>
                <a:lnTo>
                  <a:pt x="1786414" y="411452"/>
                </a:lnTo>
                <a:lnTo>
                  <a:pt x="1785261" y="411452"/>
                </a:lnTo>
                <a:lnTo>
                  <a:pt x="1784109" y="411452"/>
                </a:lnTo>
                <a:lnTo>
                  <a:pt x="1782956" y="411452"/>
                </a:lnTo>
                <a:lnTo>
                  <a:pt x="1781804" y="411452"/>
                </a:lnTo>
                <a:lnTo>
                  <a:pt x="1776041" y="411452"/>
                </a:lnTo>
                <a:lnTo>
                  <a:pt x="1776041" y="411452"/>
                </a:lnTo>
                <a:lnTo>
                  <a:pt x="1776041" y="411452"/>
                </a:lnTo>
                <a:lnTo>
                  <a:pt x="1776041" y="411452"/>
                </a:lnTo>
                <a:lnTo>
                  <a:pt x="1774889" y="411452"/>
                </a:lnTo>
                <a:lnTo>
                  <a:pt x="1774889" y="411452"/>
                </a:lnTo>
                <a:lnTo>
                  <a:pt x="1774889" y="411452"/>
                </a:lnTo>
                <a:lnTo>
                  <a:pt x="1774889" y="411452"/>
                </a:lnTo>
                <a:lnTo>
                  <a:pt x="1772584" y="412604"/>
                </a:lnTo>
                <a:lnTo>
                  <a:pt x="1771431" y="412604"/>
                </a:lnTo>
                <a:lnTo>
                  <a:pt x="1770279" y="412604"/>
                </a:lnTo>
                <a:lnTo>
                  <a:pt x="1769126" y="412604"/>
                </a:lnTo>
                <a:lnTo>
                  <a:pt x="1769126" y="413757"/>
                </a:lnTo>
                <a:lnTo>
                  <a:pt x="1769126" y="414909"/>
                </a:lnTo>
                <a:lnTo>
                  <a:pt x="1770279" y="414909"/>
                </a:lnTo>
                <a:lnTo>
                  <a:pt x="1771431" y="414909"/>
                </a:lnTo>
                <a:lnTo>
                  <a:pt x="1772584" y="414909"/>
                </a:lnTo>
                <a:lnTo>
                  <a:pt x="1778346" y="414909"/>
                </a:lnTo>
                <a:lnTo>
                  <a:pt x="1779499" y="414909"/>
                </a:lnTo>
                <a:lnTo>
                  <a:pt x="1779499" y="414909"/>
                </a:lnTo>
                <a:lnTo>
                  <a:pt x="1779499" y="416062"/>
                </a:lnTo>
                <a:lnTo>
                  <a:pt x="1779499" y="416062"/>
                </a:lnTo>
                <a:lnTo>
                  <a:pt x="1782956" y="417214"/>
                </a:lnTo>
                <a:lnTo>
                  <a:pt x="1782956" y="417214"/>
                </a:lnTo>
                <a:lnTo>
                  <a:pt x="1781804" y="418367"/>
                </a:lnTo>
                <a:lnTo>
                  <a:pt x="1780652" y="418367"/>
                </a:lnTo>
                <a:lnTo>
                  <a:pt x="1779499" y="418367"/>
                </a:lnTo>
                <a:lnTo>
                  <a:pt x="1771431" y="419519"/>
                </a:lnTo>
                <a:lnTo>
                  <a:pt x="1767973" y="420672"/>
                </a:lnTo>
                <a:lnTo>
                  <a:pt x="1766821" y="420672"/>
                </a:lnTo>
                <a:lnTo>
                  <a:pt x="1765668" y="420672"/>
                </a:lnTo>
                <a:lnTo>
                  <a:pt x="1764516" y="419519"/>
                </a:lnTo>
                <a:lnTo>
                  <a:pt x="1763364" y="419519"/>
                </a:lnTo>
                <a:lnTo>
                  <a:pt x="1762211" y="418367"/>
                </a:lnTo>
                <a:lnTo>
                  <a:pt x="1761058" y="418367"/>
                </a:lnTo>
                <a:lnTo>
                  <a:pt x="1759906" y="418367"/>
                </a:lnTo>
                <a:lnTo>
                  <a:pt x="1759906" y="418367"/>
                </a:lnTo>
                <a:lnTo>
                  <a:pt x="1759906" y="418367"/>
                </a:lnTo>
                <a:lnTo>
                  <a:pt x="1759906" y="418367"/>
                </a:lnTo>
                <a:lnTo>
                  <a:pt x="1757601" y="418367"/>
                </a:lnTo>
                <a:lnTo>
                  <a:pt x="1752991" y="417214"/>
                </a:lnTo>
                <a:lnTo>
                  <a:pt x="1750685" y="417214"/>
                </a:lnTo>
                <a:lnTo>
                  <a:pt x="1748380" y="417214"/>
                </a:lnTo>
                <a:lnTo>
                  <a:pt x="1735703" y="417214"/>
                </a:lnTo>
                <a:lnTo>
                  <a:pt x="1734551" y="417214"/>
                </a:lnTo>
                <a:lnTo>
                  <a:pt x="1732245" y="419519"/>
                </a:lnTo>
                <a:lnTo>
                  <a:pt x="1732245" y="420672"/>
                </a:lnTo>
                <a:lnTo>
                  <a:pt x="1732245" y="422977"/>
                </a:lnTo>
                <a:lnTo>
                  <a:pt x="1731092" y="425282"/>
                </a:lnTo>
                <a:lnTo>
                  <a:pt x="1729940" y="426434"/>
                </a:lnTo>
                <a:lnTo>
                  <a:pt x="1728788" y="427587"/>
                </a:lnTo>
                <a:lnTo>
                  <a:pt x="1727635" y="427587"/>
                </a:lnTo>
                <a:lnTo>
                  <a:pt x="1726483" y="427587"/>
                </a:lnTo>
                <a:lnTo>
                  <a:pt x="1725330" y="427587"/>
                </a:lnTo>
                <a:lnTo>
                  <a:pt x="1724178" y="427587"/>
                </a:lnTo>
                <a:lnTo>
                  <a:pt x="1723025" y="427587"/>
                </a:lnTo>
                <a:lnTo>
                  <a:pt x="1720720" y="428739"/>
                </a:lnTo>
                <a:lnTo>
                  <a:pt x="1718415" y="429892"/>
                </a:lnTo>
                <a:lnTo>
                  <a:pt x="1716110" y="429892"/>
                </a:lnTo>
                <a:lnTo>
                  <a:pt x="1713805" y="428739"/>
                </a:lnTo>
                <a:lnTo>
                  <a:pt x="1710347" y="428739"/>
                </a:lnTo>
                <a:lnTo>
                  <a:pt x="1701127" y="428739"/>
                </a:lnTo>
                <a:lnTo>
                  <a:pt x="1701127" y="428739"/>
                </a:lnTo>
                <a:lnTo>
                  <a:pt x="1701127" y="428739"/>
                </a:lnTo>
                <a:lnTo>
                  <a:pt x="1699975" y="427587"/>
                </a:lnTo>
                <a:lnTo>
                  <a:pt x="1697670" y="426434"/>
                </a:lnTo>
                <a:lnTo>
                  <a:pt x="1697670" y="425282"/>
                </a:lnTo>
                <a:lnTo>
                  <a:pt x="1697670" y="421824"/>
                </a:lnTo>
                <a:lnTo>
                  <a:pt x="1697670" y="421824"/>
                </a:lnTo>
                <a:lnTo>
                  <a:pt x="1697670" y="421824"/>
                </a:lnTo>
                <a:lnTo>
                  <a:pt x="1697670" y="421824"/>
                </a:lnTo>
                <a:lnTo>
                  <a:pt x="1696517" y="421824"/>
                </a:lnTo>
                <a:lnTo>
                  <a:pt x="1696517" y="421824"/>
                </a:lnTo>
                <a:lnTo>
                  <a:pt x="1695364" y="421824"/>
                </a:lnTo>
                <a:lnTo>
                  <a:pt x="1695364" y="421824"/>
                </a:lnTo>
                <a:lnTo>
                  <a:pt x="1695364" y="422977"/>
                </a:lnTo>
                <a:lnTo>
                  <a:pt x="1695364" y="424129"/>
                </a:lnTo>
                <a:lnTo>
                  <a:pt x="1695364" y="425282"/>
                </a:lnTo>
                <a:lnTo>
                  <a:pt x="1695364" y="425282"/>
                </a:lnTo>
                <a:lnTo>
                  <a:pt x="1689602" y="425282"/>
                </a:lnTo>
                <a:lnTo>
                  <a:pt x="1688450" y="425282"/>
                </a:lnTo>
                <a:lnTo>
                  <a:pt x="1687297" y="425282"/>
                </a:lnTo>
                <a:lnTo>
                  <a:pt x="1683839" y="428739"/>
                </a:lnTo>
                <a:lnTo>
                  <a:pt x="1682687" y="431045"/>
                </a:lnTo>
                <a:lnTo>
                  <a:pt x="1679229" y="436807"/>
                </a:lnTo>
                <a:lnTo>
                  <a:pt x="1675771" y="440265"/>
                </a:lnTo>
                <a:lnTo>
                  <a:pt x="1674619" y="442570"/>
                </a:lnTo>
                <a:lnTo>
                  <a:pt x="1673466" y="444875"/>
                </a:lnTo>
                <a:lnTo>
                  <a:pt x="1672314" y="446027"/>
                </a:lnTo>
                <a:lnTo>
                  <a:pt x="1671162" y="446027"/>
                </a:lnTo>
                <a:lnTo>
                  <a:pt x="1670009" y="446027"/>
                </a:lnTo>
                <a:lnTo>
                  <a:pt x="1668856" y="447180"/>
                </a:lnTo>
                <a:lnTo>
                  <a:pt x="1667704" y="448333"/>
                </a:lnTo>
                <a:lnTo>
                  <a:pt x="1666551" y="449485"/>
                </a:lnTo>
                <a:lnTo>
                  <a:pt x="1666551" y="450637"/>
                </a:lnTo>
                <a:lnTo>
                  <a:pt x="1665399" y="454095"/>
                </a:lnTo>
                <a:lnTo>
                  <a:pt x="1665399" y="456400"/>
                </a:lnTo>
                <a:lnTo>
                  <a:pt x="1665399" y="457553"/>
                </a:lnTo>
                <a:lnTo>
                  <a:pt x="1663094" y="461010"/>
                </a:lnTo>
                <a:lnTo>
                  <a:pt x="1661941" y="462163"/>
                </a:lnTo>
                <a:lnTo>
                  <a:pt x="1659636" y="463315"/>
                </a:lnTo>
                <a:lnTo>
                  <a:pt x="1657331" y="463315"/>
                </a:lnTo>
                <a:lnTo>
                  <a:pt x="1656179" y="463315"/>
                </a:lnTo>
                <a:lnTo>
                  <a:pt x="1655026" y="462163"/>
                </a:lnTo>
                <a:lnTo>
                  <a:pt x="1653873" y="462163"/>
                </a:lnTo>
                <a:lnTo>
                  <a:pt x="1652721" y="462163"/>
                </a:lnTo>
                <a:lnTo>
                  <a:pt x="1651569" y="462163"/>
                </a:lnTo>
                <a:lnTo>
                  <a:pt x="1646958" y="462163"/>
                </a:lnTo>
                <a:lnTo>
                  <a:pt x="1645806" y="462163"/>
                </a:lnTo>
                <a:lnTo>
                  <a:pt x="1644653" y="462163"/>
                </a:lnTo>
                <a:lnTo>
                  <a:pt x="1643501" y="462163"/>
                </a:lnTo>
                <a:lnTo>
                  <a:pt x="1643501" y="462163"/>
                </a:lnTo>
                <a:lnTo>
                  <a:pt x="1643501" y="459858"/>
                </a:lnTo>
                <a:lnTo>
                  <a:pt x="1643501" y="459858"/>
                </a:lnTo>
                <a:lnTo>
                  <a:pt x="1642348" y="459858"/>
                </a:lnTo>
                <a:lnTo>
                  <a:pt x="1637738" y="461010"/>
                </a:lnTo>
                <a:lnTo>
                  <a:pt x="1637738" y="461010"/>
                </a:lnTo>
                <a:lnTo>
                  <a:pt x="1634281" y="462163"/>
                </a:lnTo>
                <a:lnTo>
                  <a:pt x="1633128" y="461010"/>
                </a:lnTo>
                <a:lnTo>
                  <a:pt x="1631976" y="459858"/>
                </a:lnTo>
                <a:lnTo>
                  <a:pt x="1630823" y="458705"/>
                </a:lnTo>
                <a:lnTo>
                  <a:pt x="1630823" y="456400"/>
                </a:lnTo>
                <a:lnTo>
                  <a:pt x="1629670" y="455247"/>
                </a:lnTo>
                <a:lnTo>
                  <a:pt x="1626213" y="451790"/>
                </a:lnTo>
                <a:lnTo>
                  <a:pt x="1626213" y="450637"/>
                </a:lnTo>
                <a:lnTo>
                  <a:pt x="1626213" y="449485"/>
                </a:lnTo>
                <a:lnTo>
                  <a:pt x="1626213" y="448333"/>
                </a:lnTo>
                <a:lnTo>
                  <a:pt x="1626213" y="447180"/>
                </a:lnTo>
                <a:lnTo>
                  <a:pt x="1626213" y="447180"/>
                </a:lnTo>
                <a:lnTo>
                  <a:pt x="1626213" y="447180"/>
                </a:lnTo>
                <a:lnTo>
                  <a:pt x="1626213" y="447180"/>
                </a:lnTo>
                <a:lnTo>
                  <a:pt x="1626213" y="446027"/>
                </a:lnTo>
                <a:lnTo>
                  <a:pt x="1626213" y="444875"/>
                </a:lnTo>
                <a:lnTo>
                  <a:pt x="1626213" y="443722"/>
                </a:lnTo>
                <a:lnTo>
                  <a:pt x="1621603" y="437960"/>
                </a:lnTo>
                <a:lnTo>
                  <a:pt x="1620450" y="436807"/>
                </a:lnTo>
                <a:lnTo>
                  <a:pt x="1620450" y="435655"/>
                </a:lnTo>
                <a:lnTo>
                  <a:pt x="1619298" y="435655"/>
                </a:lnTo>
                <a:lnTo>
                  <a:pt x="1618145" y="435655"/>
                </a:lnTo>
                <a:lnTo>
                  <a:pt x="1616993" y="435655"/>
                </a:lnTo>
                <a:lnTo>
                  <a:pt x="1616993" y="435655"/>
                </a:lnTo>
                <a:lnTo>
                  <a:pt x="1615840" y="434502"/>
                </a:lnTo>
                <a:lnTo>
                  <a:pt x="1614688" y="433349"/>
                </a:lnTo>
                <a:lnTo>
                  <a:pt x="1613535" y="432197"/>
                </a:lnTo>
                <a:lnTo>
                  <a:pt x="1612382" y="432197"/>
                </a:lnTo>
                <a:lnTo>
                  <a:pt x="1611230" y="433349"/>
                </a:lnTo>
                <a:lnTo>
                  <a:pt x="1610078" y="434502"/>
                </a:lnTo>
                <a:lnTo>
                  <a:pt x="1608925" y="435655"/>
                </a:lnTo>
                <a:lnTo>
                  <a:pt x="1607772" y="435655"/>
                </a:lnTo>
                <a:lnTo>
                  <a:pt x="1604315" y="433349"/>
                </a:lnTo>
                <a:lnTo>
                  <a:pt x="1603162" y="432197"/>
                </a:lnTo>
                <a:lnTo>
                  <a:pt x="1592790" y="417214"/>
                </a:lnTo>
                <a:lnTo>
                  <a:pt x="1591637" y="414909"/>
                </a:lnTo>
                <a:lnTo>
                  <a:pt x="1590485" y="409146"/>
                </a:lnTo>
                <a:lnTo>
                  <a:pt x="1589332" y="407994"/>
                </a:lnTo>
                <a:lnTo>
                  <a:pt x="1589332" y="406842"/>
                </a:lnTo>
                <a:lnTo>
                  <a:pt x="1589332" y="405689"/>
                </a:lnTo>
                <a:lnTo>
                  <a:pt x="1590485" y="404536"/>
                </a:lnTo>
                <a:lnTo>
                  <a:pt x="1590485" y="403384"/>
                </a:lnTo>
                <a:lnTo>
                  <a:pt x="1590485" y="402232"/>
                </a:lnTo>
                <a:lnTo>
                  <a:pt x="1588180" y="399926"/>
                </a:lnTo>
                <a:lnTo>
                  <a:pt x="1588180" y="398774"/>
                </a:lnTo>
                <a:lnTo>
                  <a:pt x="1587027" y="390706"/>
                </a:lnTo>
                <a:lnTo>
                  <a:pt x="1587027" y="389554"/>
                </a:lnTo>
                <a:lnTo>
                  <a:pt x="1587027" y="388401"/>
                </a:lnTo>
                <a:lnTo>
                  <a:pt x="1588180" y="387248"/>
                </a:lnTo>
                <a:lnTo>
                  <a:pt x="1588180" y="386096"/>
                </a:lnTo>
                <a:lnTo>
                  <a:pt x="1588180" y="382638"/>
                </a:lnTo>
                <a:lnTo>
                  <a:pt x="1588180" y="381486"/>
                </a:lnTo>
                <a:lnTo>
                  <a:pt x="1588180" y="380333"/>
                </a:lnTo>
                <a:lnTo>
                  <a:pt x="1588180" y="379181"/>
                </a:lnTo>
                <a:lnTo>
                  <a:pt x="1590485" y="378028"/>
                </a:lnTo>
                <a:lnTo>
                  <a:pt x="1591637" y="376876"/>
                </a:lnTo>
                <a:lnTo>
                  <a:pt x="1591637" y="375723"/>
                </a:lnTo>
                <a:lnTo>
                  <a:pt x="1592790" y="373418"/>
                </a:lnTo>
                <a:lnTo>
                  <a:pt x="1592790" y="371113"/>
                </a:lnTo>
                <a:lnTo>
                  <a:pt x="1592790" y="369961"/>
                </a:lnTo>
                <a:lnTo>
                  <a:pt x="1593942" y="368808"/>
                </a:lnTo>
                <a:lnTo>
                  <a:pt x="1593942" y="368808"/>
                </a:lnTo>
                <a:lnTo>
                  <a:pt x="1593942" y="366503"/>
                </a:lnTo>
                <a:lnTo>
                  <a:pt x="1593942" y="365351"/>
                </a:lnTo>
                <a:lnTo>
                  <a:pt x="1595095" y="363045"/>
                </a:lnTo>
                <a:lnTo>
                  <a:pt x="1598552" y="358435"/>
                </a:lnTo>
                <a:lnTo>
                  <a:pt x="1602010" y="352673"/>
                </a:lnTo>
                <a:lnTo>
                  <a:pt x="1604315" y="350368"/>
                </a:lnTo>
                <a:lnTo>
                  <a:pt x="1605468" y="349215"/>
                </a:lnTo>
                <a:lnTo>
                  <a:pt x="1606620" y="348063"/>
                </a:lnTo>
                <a:lnTo>
                  <a:pt x="1607772" y="346910"/>
                </a:lnTo>
                <a:lnTo>
                  <a:pt x="1608925" y="345758"/>
                </a:lnTo>
                <a:lnTo>
                  <a:pt x="1610078" y="345758"/>
                </a:lnTo>
                <a:lnTo>
                  <a:pt x="1611230" y="345758"/>
                </a:lnTo>
                <a:lnTo>
                  <a:pt x="1615840" y="343453"/>
                </a:lnTo>
                <a:lnTo>
                  <a:pt x="1616993" y="343453"/>
                </a:lnTo>
                <a:lnTo>
                  <a:pt x="1628518" y="343453"/>
                </a:lnTo>
                <a:lnTo>
                  <a:pt x="1629670" y="343453"/>
                </a:lnTo>
                <a:lnTo>
                  <a:pt x="1631976" y="345758"/>
                </a:lnTo>
                <a:lnTo>
                  <a:pt x="1633128" y="346910"/>
                </a:lnTo>
                <a:lnTo>
                  <a:pt x="1634281" y="346910"/>
                </a:lnTo>
                <a:lnTo>
                  <a:pt x="1635433" y="346910"/>
                </a:lnTo>
                <a:lnTo>
                  <a:pt x="1636586" y="346910"/>
                </a:lnTo>
                <a:lnTo>
                  <a:pt x="1637738" y="346910"/>
                </a:lnTo>
                <a:lnTo>
                  <a:pt x="1637738" y="346910"/>
                </a:lnTo>
                <a:lnTo>
                  <a:pt x="1637738" y="346910"/>
                </a:lnTo>
                <a:lnTo>
                  <a:pt x="1637738" y="346910"/>
                </a:lnTo>
                <a:lnTo>
                  <a:pt x="1640043" y="346910"/>
                </a:lnTo>
                <a:lnTo>
                  <a:pt x="1640043" y="346910"/>
                </a:lnTo>
                <a:lnTo>
                  <a:pt x="1640043" y="346910"/>
                </a:lnTo>
                <a:lnTo>
                  <a:pt x="1640043" y="348063"/>
                </a:lnTo>
                <a:lnTo>
                  <a:pt x="1640043" y="348063"/>
                </a:lnTo>
                <a:lnTo>
                  <a:pt x="1641196" y="349215"/>
                </a:lnTo>
                <a:lnTo>
                  <a:pt x="1642348" y="349215"/>
                </a:lnTo>
                <a:lnTo>
                  <a:pt x="1645806" y="349215"/>
                </a:lnTo>
                <a:lnTo>
                  <a:pt x="1648111" y="348063"/>
                </a:lnTo>
                <a:lnTo>
                  <a:pt x="1649263" y="348063"/>
                </a:lnTo>
                <a:lnTo>
                  <a:pt x="1650416" y="348063"/>
                </a:lnTo>
                <a:lnTo>
                  <a:pt x="1652721" y="349215"/>
                </a:lnTo>
                <a:lnTo>
                  <a:pt x="1653873" y="349215"/>
                </a:lnTo>
                <a:lnTo>
                  <a:pt x="1656179" y="349215"/>
                </a:lnTo>
                <a:lnTo>
                  <a:pt x="1656179" y="349215"/>
                </a:lnTo>
                <a:lnTo>
                  <a:pt x="1657331" y="349215"/>
                </a:lnTo>
                <a:lnTo>
                  <a:pt x="1657331" y="349215"/>
                </a:lnTo>
                <a:lnTo>
                  <a:pt x="1658483" y="348063"/>
                </a:lnTo>
                <a:lnTo>
                  <a:pt x="1659636" y="346910"/>
                </a:lnTo>
                <a:lnTo>
                  <a:pt x="1660789" y="346910"/>
                </a:lnTo>
                <a:lnTo>
                  <a:pt x="1661941" y="346910"/>
                </a:lnTo>
                <a:lnTo>
                  <a:pt x="1663094" y="346910"/>
                </a:lnTo>
                <a:lnTo>
                  <a:pt x="1664246" y="346910"/>
                </a:lnTo>
                <a:lnTo>
                  <a:pt x="1666551" y="345758"/>
                </a:lnTo>
                <a:lnTo>
                  <a:pt x="1667704" y="345758"/>
                </a:lnTo>
                <a:lnTo>
                  <a:pt x="1668856" y="345758"/>
                </a:lnTo>
                <a:lnTo>
                  <a:pt x="1670009" y="346910"/>
                </a:lnTo>
                <a:lnTo>
                  <a:pt x="1671162" y="346910"/>
                </a:lnTo>
                <a:lnTo>
                  <a:pt x="1672314" y="346910"/>
                </a:lnTo>
                <a:lnTo>
                  <a:pt x="1673466" y="345758"/>
                </a:lnTo>
                <a:lnTo>
                  <a:pt x="1675771" y="345758"/>
                </a:lnTo>
                <a:lnTo>
                  <a:pt x="1676924" y="345758"/>
                </a:lnTo>
                <a:lnTo>
                  <a:pt x="1678077" y="345758"/>
                </a:lnTo>
                <a:lnTo>
                  <a:pt x="1679229" y="346910"/>
                </a:lnTo>
                <a:lnTo>
                  <a:pt x="1680382" y="346910"/>
                </a:lnTo>
                <a:lnTo>
                  <a:pt x="1681534" y="346910"/>
                </a:lnTo>
                <a:lnTo>
                  <a:pt x="1682687" y="346910"/>
                </a:lnTo>
                <a:lnTo>
                  <a:pt x="1683839" y="346910"/>
                </a:lnTo>
                <a:lnTo>
                  <a:pt x="1684991" y="346910"/>
                </a:lnTo>
                <a:lnTo>
                  <a:pt x="1684991" y="345758"/>
                </a:lnTo>
                <a:lnTo>
                  <a:pt x="1684991" y="344605"/>
                </a:lnTo>
                <a:lnTo>
                  <a:pt x="1684991" y="343453"/>
                </a:lnTo>
                <a:lnTo>
                  <a:pt x="1686144" y="342300"/>
                </a:lnTo>
                <a:lnTo>
                  <a:pt x="1686144" y="342300"/>
                </a:lnTo>
                <a:lnTo>
                  <a:pt x="1686144" y="342300"/>
                </a:lnTo>
                <a:lnTo>
                  <a:pt x="1687297" y="342300"/>
                </a:lnTo>
                <a:lnTo>
                  <a:pt x="1688450" y="342300"/>
                </a:lnTo>
                <a:lnTo>
                  <a:pt x="1689602" y="342300"/>
                </a:lnTo>
                <a:lnTo>
                  <a:pt x="1689602" y="342300"/>
                </a:lnTo>
                <a:lnTo>
                  <a:pt x="1689602" y="341147"/>
                </a:lnTo>
                <a:lnTo>
                  <a:pt x="1690754" y="342300"/>
                </a:lnTo>
                <a:lnTo>
                  <a:pt x="1690754" y="343453"/>
                </a:lnTo>
                <a:lnTo>
                  <a:pt x="1690754" y="343453"/>
                </a:lnTo>
                <a:lnTo>
                  <a:pt x="1691907" y="343453"/>
                </a:lnTo>
                <a:lnTo>
                  <a:pt x="1691907" y="343453"/>
                </a:lnTo>
                <a:lnTo>
                  <a:pt x="1694212" y="343453"/>
                </a:lnTo>
                <a:lnTo>
                  <a:pt x="1695364" y="343453"/>
                </a:lnTo>
                <a:lnTo>
                  <a:pt x="1696517" y="343453"/>
                </a:lnTo>
                <a:lnTo>
                  <a:pt x="1697670" y="344605"/>
                </a:lnTo>
                <a:lnTo>
                  <a:pt x="1701127" y="349215"/>
                </a:lnTo>
                <a:lnTo>
                  <a:pt x="1701127" y="349215"/>
                </a:lnTo>
                <a:lnTo>
                  <a:pt x="1702279" y="349215"/>
                </a:lnTo>
                <a:lnTo>
                  <a:pt x="1704584" y="349215"/>
                </a:lnTo>
                <a:lnTo>
                  <a:pt x="1708042" y="349215"/>
                </a:lnTo>
                <a:lnTo>
                  <a:pt x="1713805" y="348063"/>
                </a:lnTo>
                <a:lnTo>
                  <a:pt x="1714957" y="348063"/>
                </a:lnTo>
                <a:lnTo>
                  <a:pt x="1716110" y="346910"/>
                </a:lnTo>
                <a:lnTo>
                  <a:pt x="1717263" y="346910"/>
                </a:lnTo>
                <a:lnTo>
                  <a:pt x="1721872" y="346910"/>
                </a:lnTo>
                <a:lnTo>
                  <a:pt x="1724178" y="348063"/>
                </a:lnTo>
                <a:lnTo>
                  <a:pt x="1725330" y="348063"/>
                </a:lnTo>
                <a:lnTo>
                  <a:pt x="1725330" y="348063"/>
                </a:lnTo>
                <a:lnTo>
                  <a:pt x="1726483" y="348063"/>
                </a:lnTo>
                <a:lnTo>
                  <a:pt x="1726483" y="348063"/>
                </a:lnTo>
                <a:lnTo>
                  <a:pt x="1727635" y="348063"/>
                </a:lnTo>
                <a:lnTo>
                  <a:pt x="1732245" y="348063"/>
                </a:lnTo>
                <a:lnTo>
                  <a:pt x="1733398" y="348063"/>
                </a:lnTo>
                <a:lnTo>
                  <a:pt x="1734551" y="346910"/>
                </a:lnTo>
                <a:lnTo>
                  <a:pt x="1735703" y="346910"/>
                </a:lnTo>
                <a:lnTo>
                  <a:pt x="1750685" y="346910"/>
                </a:lnTo>
                <a:lnTo>
                  <a:pt x="1751838" y="346910"/>
                </a:lnTo>
                <a:lnTo>
                  <a:pt x="1752991" y="346910"/>
                </a:lnTo>
                <a:lnTo>
                  <a:pt x="1754143" y="346910"/>
                </a:lnTo>
                <a:lnTo>
                  <a:pt x="1755296" y="346910"/>
                </a:lnTo>
                <a:lnTo>
                  <a:pt x="1756448" y="346910"/>
                </a:lnTo>
                <a:lnTo>
                  <a:pt x="1757601" y="346910"/>
                </a:lnTo>
                <a:lnTo>
                  <a:pt x="1757601" y="345758"/>
                </a:lnTo>
                <a:lnTo>
                  <a:pt x="1757601" y="343453"/>
                </a:lnTo>
                <a:lnTo>
                  <a:pt x="1758753" y="343453"/>
                </a:lnTo>
                <a:lnTo>
                  <a:pt x="1759906" y="344605"/>
                </a:lnTo>
                <a:lnTo>
                  <a:pt x="1761058" y="344605"/>
                </a:lnTo>
                <a:lnTo>
                  <a:pt x="1763364" y="344605"/>
                </a:lnTo>
                <a:lnTo>
                  <a:pt x="1769126" y="343453"/>
                </a:lnTo>
                <a:lnTo>
                  <a:pt x="1778346" y="344605"/>
                </a:lnTo>
                <a:lnTo>
                  <a:pt x="1781804" y="344605"/>
                </a:lnTo>
                <a:lnTo>
                  <a:pt x="1782956" y="343453"/>
                </a:lnTo>
                <a:lnTo>
                  <a:pt x="1784109" y="342300"/>
                </a:lnTo>
                <a:lnTo>
                  <a:pt x="1784109" y="342300"/>
                </a:lnTo>
                <a:lnTo>
                  <a:pt x="1785261" y="343453"/>
                </a:lnTo>
                <a:lnTo>
                  <a:pt x="1787566" y="346910"/>
                </a:lnTo>
                <a:lnTo>
                  <a:pt x="1789872" y="350368"/>
                </a:lnTo>
                <a:lnTo>
                  <a:pt x="1789872" y="350368"/>
                </a:lnTo>
                <a:lnTo>
                  <a:pt x="1789872" y="350368"/>
                </a:lnTo>
                <a:lnTo>
                  <a:pt x="1791024" y="350368"/>
                </a:lnTo>
                <a:lnTo>
                  <a:pt x="1791024" y="350368"/>
                </a:lnTo>
                <a:lnTo>
                  <a:pt x="1792177" y="352673"/>
                </a:lnTo>
                <a:lnTo>
                  <a:pt x="1792177" y="352673"/>
                </a:lnTo>
                <a:lnTo>
                  <a:pt x="1792177" y="352673"/>
                </a:lnTo>
                <a:lnTo>
                  <a:pt x="1792177" y="353825"/>
                </a:lnTo>
                <a:lnTo>
                  <a:pt x="1792177" y="353825"/>
                </a:lnTo>
                <a:lnTo>
                  <a:pt x="1792177" y="353825"/>
                </a:lnTo>
                <a:lnTo>
                  <a:pt x="1793329" y="353825"/>
                </a:lnTo>
                <a:lnTo>
                  <a:pt x="1795634" y="354978"/>
                </a:lnTo>
                <a:lnTo>
                  <a:pt x="1801397" y="356131"/>
                </a:lnTo>
                <a:lnTo>
                  <a:pt x="1802549" y="356131"/>
                </a:lnTo>
                <a:lnTo>
                  <a:pt x="1804854" y="354978"/>
                </a:lnTo>
                <a:lnTo>
                  <a:pt x="1806007" y="354978"/>
                </a:lnTo>
                <a:lnTo>
                  <a:pt x="1812922" y="354978"/>
                </a:lnTo>
                <a:lnTo>
                  <a:pt x="1814074" y="354978"/>
                </a:lnTo>
                <a:lnTo>
                  <a:pt x="1816380" y="356131"/>
                </a:lnTo>
                <a:lnTo>
                  <a:pt x="1817532" y="356131"/>
                </a:lnTo>
                <a:lnTo>
                  <a:pt x="1817532" y="356131"/>
                </a:lnTo>
                <a:lnTo>
                  <a:pt x="1818685" y="354978"/>
                </a:lnTo>
                <a:lnTo>
                  <a:pt x="1819837" y="354978"/>
                </a:lnTo>
                <a:lnTo>
                  <a:pt x="1822142" y="354978"/>
                </a:lnTo>
                <a:lnTo>
                  <a:pt x="1824447" y="353825"/>
                </a:lnTo>
                <a:lnTo>
                  <a:pt x="1825600" y="353825"/>
                </a:lnTo>
                <a:lnTo>
                  <a:pt x="1826753" y="353825"/>
                </a:lnTo>
                <a:lnTo>
                  <a:pt x="1827905" y="353825"/>
                </a:lnTo>
                <a:lnTo>
                  <a:pt x="1829057" y="353825"/>
                </a:lnTo>
                <a:lnTo>
                  <a:pt x="1829057" y="353825"/>
                </a:lnTo>
                <a:lnTo>
                  <a:pt x="1830210" y="352673"/>
                </a:lnTo>
                <a:lnTo>
                  <a:pt x="1831362" y="352673"/>
                </a:lnTo>
                <a:lnTo>
                  <a:pt x="1833667" y="352673"/>
                </a:lnTo>
                <a:lnTo>
                  <a:pt x="1834820" y="352673"/>
                </a:lnTo>
                <a:lnTo>
                  <a:pt x="1837125" y="351520"/>
                </a:lnTo>
                <a:lnTo>
                  <a:pt x="1838278" y="351520"/>
                </a:lnTo>
                <a:lnTo>
                  <a:pt x="1842887" y="351520"/>
                </a:lnTo>
                <a:lnTo>
                  <a:pt x="1844040" y="351520"/>
                </a:lnTo>
                <a:lnTo>
                  <a:pt x="1845193" y="350368"/>
                </a:lnTo>
                <a:lnTo>
                  <a:pt x="1846345" y="350368"/>
                </a:lnTo>
                <a:lnTo>
                  <a:pt x="1846345" y="350368"/>
                </a:lnTo>
                <a:lnTo>
                  <a:pt x="1848650" y="350368"/>
                </a:lnTo>
                <a:lnTo>
                  <a:pt x="1850955" y="348063"/>
                </a:lnTo>
                <a:lnTo>
                  <a:pt x="1852108" y="348063"/>
                </a:lnTo>
                <a:lnTo>
                  <a:pt x="1854413" y="349215"/>
                </a:lnTo>
                <a:lnTo>
                  <a:pt x="1857870" y="349215"/>
                </a:lnTo>
                <a:lnTo>
                  <a:pt x="1865938" y="348063"/>
                </a:lnTo>
                <a:lnTo>
                  <a:pt x="1868243" y="346910"/>
                </a:lnTo>
                <a:lnTo>
                  <a:pt x="1869395" y="346910"/>
                </a:lnTo>
                <a:lnTo>
                  <a:pt x="1870548" y="346910"/>
                </a:lnTo>
                <a:lnTo>
                  <a:pt x="1871701" y="345758"/>
                </a:lnTo>
                <a:lnTo>
                  <a:pt x="1872854" y="345758"/>
                </a:lnTo>
                <a:lnTo>
                  <a:pt x="1874006" y="345758"/>
                </a:lnTo>
                <a:lnTo>
                  <a:pt x="1875158" y="343453"/>
                </a:lnTo>
                <a:lnTo>
                  <a:pt x="1876311" y="342300"/>
                </a:lnTo>
                <a:lnTo>
                  <a:pt x="1877463" y="342300"/>
                </a:lnTo>
                <a:lnTo>
                  <a:pt x="1877463" y="342300"/>
                </a:lnTo>
                <a:lnTo>
                  <a:pt x="1876311" y="342300"/>
                </a:lnTo>
                <a:lnTo>
                  <a:pt x="1876311" y="341147"/>
                </a:lnTo>
                <a:lnTo>
                  <a:pt x="1878616" y="337690"/>
                </a:lnTo>
                <a:lnTo>
                  <a:pt x="1878616" y="337690"/>
                </a:lnTo>
                <a:lnTo>
                  <a:pt x="1878616" y="337690"/>
                </a:lnTo>
                <a:lnTo>
                  <a:pt x="1879768" y="337690"/>
                </a:lnTo>
                <a:lnTo>
                  <a:pt x="1879768" y="337690"/>
                </a:lnTo>
                <a:lnTo>
                  <a:pt x="1879768" y="336537"/>
                </a:lnTo>
                <a:lnTo>
                  <a:pt x="1879768" y="336537"/>
                </a:lnTo>
                <a:lnTo>
                  <a:pt x="1879768" y="336537"/>
                </a:lnTo>
                <a:lnTo>
                  <a:pt x="1879768" y="335385"/>
                </a:lnTo>
                <a:lnTo>
                  <a:pt x="1879768" y="334232"/>
                </a:lnTo>
                <a:lnTo>
                  <a:pt x="1879768" y="334232"/>
                </a:lnTo>
                <a:lnTo>
                  <a:pt x="1879768" y="333080"/>
                </a:lnTo>
                <a:lnTo>
                  <a:pt x="1882074" y="330775"/>
                </a:lnTo>
                <a:lnTo>
                  <a:pt x="1883226" y="329622"/>
                </a:lnTo>
                <a:lnTo>
                  <a:pt x="1883226" y="329622"/>
                </a:lnTo>
                <a:lnTo>
                  <a:pt x="1883226" y="328470"/>
                </a:lnTo>
                <a:lnTo>
                  <a:pt x="1883226" y="327317"/>
                </a:lnTo>
                <a:lnTo>
                  <a:pt x="1884379" y="326165"/>
                </a:lnTo>
                <a:lnTo>
                  <a:pt x="1885531" y="323860"/>
                </a:lnTo>
                <a:lnTo>
                  <a:pt x="1886683" y="322707"/>
                </a:lnTo>
                <a:lnTo>
                  <a:pt x="1888988" y="321555"/>
                </a:lnTo>
                <a:lnTo>
                  <a:pt x="1891294" y="319250"/>
                </a:lnTo>
                <a:lnTo>
                  <a:pt x="1892446" y="318097"/>
                </a:lnTo>
                <a:lnTo>
                  <a:pt x="1893599" y="318097"/>
                </a:lnTo>
                <a:lnTo>
                  <a:pt x="1893599" y="318097"/>
                </a:lnTo>
                <a:lnTo>
                  <a:pt x="1894751" y="316944"/>
                </a:lnTo>
                <a:lnTo>
                  <a:pt x="1894751" y="315792"/>
                </a:lnTo>
                <a:lnTo>
                  <a:pt x="1894751" y="315792"/>
                </a:lnTo>
                <a:lnTo>
                  <a:pt x="1897056" y="315792"/>
                </a:lnTo>
                <a:lnTo>
                  <a:pt x="1899361" y="314640"/>
                </a:lnTo>
                <a:lnTo>
                  <a:pt x="1899361" y="314640"/>
                </a:lnTo>
                <a:lnTo>
                  <a:pt x="1899361" y="314640"/>
                </a:lnTo>
                <a:lnTo>
                  <a:pt x="1900514" y="313487"/>
                </a:lnTo>
                <a:lnTo>
                  <a:pt x="1900514" y="313487"/>
                </a:lnTo>
                <a:lnTo>
                  <a:pt x="1902819" y="311182"/>
                </a:lnTo>
                <a:lnTo>
                  <a:pt x="1905124" y="308877"/>
                </a:lnTo>
                <a:lnTo>
                  <a:pt x="1908582" y="303114"/>
                </a:lnTo>
                <a:lnTo>
                  <a:pt x="1912039" y="291589"/>
                </a:lnTo>
                <a:lnTo>
                  <a:pt x="1913192" y="289284"/>
                </a:lnTo>
                <a:lnTo>
                  <a:pt x="1915496" y="286979"/>
                </a:lnTo>
                <a:lnTo>
                  <a:pt x="1917802" y="285826"/>
                </a:lnTo>
                <a:lnTo>
                  <a:pt x="1920107" y="284674"/>
                </a:lnTo>
                <a:lnTo>
                  <a:pt x="1922412" y="283521"/>
                </a:lnTo>
                <a:lnTo>
                  <a:pt x="1921259" y="281216"/>
                </a:lnTo>
                <a:lnTo>
                  <a:pt x="1920107" y="280064"/>
                </a:lnTo>
                <a:lnTo>
                  <a:pt x="1917802" y="278911"/>
                </a:lnTo>
                <a:lnTo>
                  <a:pt x="1916649" y="277759"/>
                </a:lnTo>
                <a:lnTo>
                  <a:pt x="1916649" y="275454"/>
                </a:lnTo>
                <a:lnTo>
                  <a:pt x="1917802" y="273149"/>
                </a:lnTo>
                <a:lnTo>
                  <a:pt x="1917802" y="271996"/>
                </a:lnTo>
                <a:lnTo>
                  <a:pt x="1915496" y="271996"/>
                </a:lnTo>
                <a:lnTo>
                  <a:pt x="1910887" y="271996"/>
                </a:lnTo>
                <a:lnTo>
                  <a:pt x="1909734" y="271996"/>
                </a:lnTo>
                <a:lnTo>
                  <a:pt x="1908582" y="271996"/>
                </a:lnTo>
                <a:lnTo>
                  <a:pt x="1908582" y="270843"/>
                </a:lnTo>
                <a:lnTo>
                  <a:pt x="1908582" y="268539"/>
                </a:lnTo>
                <a:lnTo>
                  <a:pt x="1907429" y="267386"/>
                </a:lnTo>
                <a:lnTo>
                  <a:pt x="1906276" y="267386"/>
                </a:lnTo>
                <a:lnTo>
                  <a:pt x="1905124" y="268539"/>
                </a:lnTo>
                <a:lnTo>
                  <a:pt x="1903971" y="268539"/>
                </a:lnTo>
                <a:lnTo>
                  <a:pt x="1903971" y="269691"/>
                </a:lnTo>
                <a:lnTo>
                  <a:pt x="1903971" y="271996"/>
                </a:lnTo>
                <a:lnTo>
                  <a:pt x="1903971" y="271996"/>
                </a:lnTo>
                <a:lnTo>
                  <a:pt x="1902819" y="271996"/>
                </a:lnTo>
                <a:lnTo>
                  <a:pt x="1902819" y="271996"/>
                </a:lnTo>
                <a:lnTo>
                  <a:pt x="1902819" y="273149"/>
                </a:lnTo>
                <a:lnTo>
                  <a:pt x="1895904" y="277759"/>
                </a:lnTo>
                <a:lnTo>
                  <a:pt x="1894751" y="278911"/>
                </a:lnTo>
                <a:lnTo>
                  <a:pt x="1894751" y="280064"/>
                </a:lnTo>
                <a:lnTo>
                  <a:pt x="1894751" y="281216"/>
                </a:lnTo>
                <a:lnTo>
                  <a:pt x="1895904" y="282369"/>
                </a:lnTo>
                <a:lnTo>
                  <a:pt x="1895904" y="283521"/>
                </a:lnTo>
                <a:lnTo>
                  <a:pt x="1894751" y="284674"/>
                </a:lnTo>
                <a:lnTo>
                  <a:pt x="1893599" y="284674"/>
                </a:lnTo>
                <a:lnTo>
                  <a:pt x="1891294" y="284674"/>
                </a:lnTo>
                <a:lnTo>
                  <a:pt x="1890141" y="285826"/>
                </a:lnTo>
                <a:lnTo>
                  <a:pt x="1888988" y="288131"/>
                </a:lnTo>
                <a:lnTo>
                  <a:pt x="1887836" y="289284"/>
                </a:lnTo>
                <a:lnTo>
                  <a:pt x="1886683" y="289284"/>
                </a:lnTo>
                <a:lnTo>
                  <a:pt x="1882074" y="288131"/>
                </a:lnTo>
                <a:lnTo>
                  <a:pt x="1880921" y="288131"/>
                </a:lnTo>
                <a:lnTo>
                  <a:pt x="1880921" y="289284"/>
                </a:lnTo>
                <a:lnTo>
                  <a:pt x="1877463" y="291589"/>
                </a:lnTo>
                <a:lnTo>
                  <a:pt x="1877463" y="292742"/>
                </a:lnTo>
                <a:lnTo>
                  <a:pt x="1877463" y="295046"/>
                </a:lnTo>
                <a:lnTo>
                  <a:pt x="1877463" y="296199"/>
                </a:lnTo>
                <a:lnTo>
                  <a:pt x="1878616" y="297352"/>
                </a:lnTo>
                <a:lnTo>
                  <a:pt x="1880921" y="297352"/>
                </a:lnTo>
                <a:lnTo>
                  <a:pt x="1882074" y="297352"/>
                </a:lnTo>
                <a:lnTo>
                  <a:pt x="1883226" y="298504"/>
                </a:lnTo>
                <a:lnTo>
                  <a:pt x="1883226" y="299657"/>
                </a:lnTo>
                <a:lnTo>
                  <a:pt x="1883226" y="300809"/>
                </a:lnTo>
                <a:lnTo>
                  <a:pt x="1882074" y="301962"/>
                </a:lnTo>
                <a:lnTo>
                  <a:pt x="1880921" y="301962"/>
                </a:lnTo>
                <a:lnTo>
                  <a:pt x="1879768" y="301962"/>
                </a:lnTo>
                <a:lnTo>
                  <a:pt x="1879768" y="301962"/>
                </a:lnTo>
                <a:lnTo>
                  <a:pt x="1879768" y="300809"/>
                </a:lnTo>
                <a:lnTo>
                  <a:pt x="1879768" y="300809"/>
                </a:lnTo>
                <a:lnTo>
                  <a:pt x="1878616" y="300809"/>
                </a:lnTo>
                <a:lnTo>
                  <a:pt x="1878616" y="300809"/>
                </a:lnTo>
                <a:lnTo>
                  <a:pt x="1878616" y="300809"/>
                </a:lnTo>
                <a:lnTo>
                  <a:pt x="1877463" y="300809"/>
                </a:lnTo>
                <a:lnTo>
                  <a:pt x="1876311" y="300809"/>
                </a:lnTo>
                <a:lnTo>
                  <a:pt x="1871701" y="300809"/>
                </a:lnTo>
                <a:lnTo>
                  <a:pt x="1870548" y="300809"/>
                </a:lnTo>
                <a:lnTo>
                  <a:pt x="1869395" y="300809"/>
                </a:lnTo>
                <a:lnTo>
                  <a:pt x="1868243" y="300809"/>
                </a:lnTo>
                <a:lnTo>
                  <a:pt x="1867091" y="301962"/>
                </a:lnTo>
                <a:lnTo>
                  <a:pt x="1865938" y="304267"/>
                </a:lnTo>
                <a:lnTo>
                  <a:pt x="1864786" y="308877"/>
                </a:lnTo>
                <a:lnTo>
                  <a:pt x="1863633" y="311182"/>
                </a:lnTo>
                <a:lnTo>
                  <a:pt x="1862481" y="312334"/>
                </a:lnTo>
                <a:lnTo>
                  <a:pt x="1857870" y="313487"/>
                </a:lnTo>
                <a:lnTo>
                  <a:pt x="1855566" y="314640"/>
                </a:lnTo>
                <a:lnTo>
                  <a:pt x="1854413" y="315792"/>
                </a:lnTo>
                <a:lnTo>
                  <a:pt x="1853260" y="316944"/>
                </a:lnTo>
                <a:lnTo>
                  <a:pt x="1850955" y="316944"/>
                </a:lnTo>
                <a:lnTo>
                  <a:pt x="1844040" y="319250"/>
                </a:lnTo>
                <a:lnTo>
                  <a:pt x="1842887" y="320402"/>
                </a:lnTo>
                <a:lnTo>
                  <a:pt x="1840582" y="321555"/>
                </a:lnTo>
                <a:lnTo>
                  <a:pt x="1839430" y="321555"/>
                </a:lnTo>
                <a:lnTo>
                  <a:pt x="1840582" y="321555"/>
                </a:lnTo>
                <a:lnTo>
                  <a:pt x="1840582" y="321555"/>
                </a:lnTo>
                <a:lnTo>
                  <a:pt x="1840582" y="321555"/>
                </a:lnTo>
                <a:lnTo>
                  <a:pt x="1839430" y="321555"/>
                </a:lnTo>
                <a:lnTo>
                  <a:pt x="1839430" y="321555"/>
                </a:lnTo>
                <a:lnTo>
                  <a:pt x="1838278" y="321555"/>
                </a:lnTo>
                <a:lnTo>
                  <a:pt x="1837125" y="321555"/>
                </a:lnTo>
                <a:lnTo>
                  <a:pt x="1832515" y="321555"/>
                </a:lnTo>
                <a:lnTo>
                  <a:pt x="1823294" y="320402"/>
                </a:lnTo>
                <a:lnTo>
                  <a:pt x="1822142" y="320402"/>
                </a:lnTo>
                <a:lnTo>
                  <a:pt x="1819837" y="319250"/>
                </a:lnTo>
                <a:lnTo>
                  <a:pt x="1818685" y="319250"/>
                </a:lnTo>
                <a:lnTo>
                  <a:pt x="1817532" y="319250"/>
                </a:lnTo>
                <a:lnTo>
                  <a:pt x="1815227" y="320402"/>
                </a:lnTo>
                <a:lnTo>
                  <a:pt x="1814074" y="320402"/>
                </a:lnTo>
                <a:lnTo>
                  <a:pt x="1811769" y="319250"/>
                </a:lnTo>
                <a:lnTo>
                  <a:pt x="1807159" y="318097"/>
                </a:lnTo>
                <a:lnTo>
                  <a:pt x="1804854" y="316944"/>
                </a:lnTo>
                <a:lnTo>
                  <a:pt x="1803702" y="316944"/>
                </a:lnTo>
                <a:lnTo>
                  <a:pt x="1803702" y="316944"/>
                </a:lnTo>
                <a:lnTo>
                  <a:pt x="1803702" y="316944"/>
                </a:lnTo>
                <a:lnTo>
                  <a:pt x="1803702" y="316944"/>
                </a:lnTo>
                <a:lnTo>
                  <a:pt x="1802549" y="316944"/>
                </a:lnTo>
                <a:lnTo>
                  <a:pt x="1802549" y="316944"/>
                </a:lnTo>
                <a:lnTo>
                  <a:pt x="1802549" y="316944"/>
                </a:lnTo>
                <a:lnTo>
                  <a:pt x="1801397" y="316944"/>
                </a:lnTo>
                <a:lnTo>
                  <a:pt x="1800244" y="316944"/>
                </a:lnTo>
                <a:lnTo>
                  <a:pt x="1797939" y="316944"/>
                </a:lnTo>
                <a:lnTo>
                  <a:pt x="1796786" y="316944"/>
                </a:lnTo>
                <a:lnTo>
                  <a:pt x="1795634" y="316944"/>
                </a:lnTo>
                <a:lnTo>
                  <a:pt x="1795634" y="316944"/>
                </a:lnTo>
                <a:lnTo>
                  <a:pt x="1795634" y="316944"/>
                </a:lnTo>
                <a:lnTo>
                  <a:pt x="1795634" y="315792"/>
                </a:lnTo>
                <a:lnTo>
                  <a:pt x="1794481" y="314640"/>
                </a:lnTo>
                <a:lnTo>
                  <a:pt x="1792177" y="315792"/>
                </a:lnTo>
                <a:lnTo>
                  <a:pt x="1791024" y="314640"/>
                </a:lnTo>
                <a:lnTo>
                  <a:pt x="1789872" y="313487"/>
                </a:lnTo>
                <a:lnTo>
                  <a:pt x="1789872" y="314640"/>
                </a:lnTo>
                <a:lnTo>
                  <a:pt x="1789872" y="315792"/>
                </a:lnTo>
                <a:lnTo>
                  <a:pt x="1789872" y="316944"/>
                </a:lnTo>
                <a:lnTo>
                  <a:pt x="1788719" y="316944"/>
                </a:lnTo>
                <a:lnTo>
                  <a:pt x="1786414" y="315792"/>
                </a:lnTo>
                <a:lnTo>
                  <a:pt x="1785261" y="315792"/>
                </a:lnTo>
                <a:lnTo>
                  <a:pt x="1784109" y="315792"/>
                </a:lnTo>
                <a:lnTo>
                  <a:pt x="1784109" y="315792"/>
                </a:lnTo>
                <a:lnTo>
                  <a:pt x="1782956" y="315792"/>
                </a:lnTo>
                <a:lnTo>
                  <a:pt x="1778346" y="314640"/>
                </a:lnTo>
                <a:lnTo>
                  <a:pt x="1777193" y="314640"/>
                </a:lnTo>
                <a:lnTo>
                  <a:pt x="1776041" y="314640"/>
                </a:lnTo>
                <a:lnTo>
                  <a:pt x="1776041" y="314640"/>
                </a:lnTo>
                <a:lnTo>
                  <a:pt x="1776041" y="315792"/>
                </a:lnTo>
                <a:lnTo>
                  <a:pt x="1776041" y="316944"/>
                </a:lnTo>
                <a:lnTo>
                  <a:pt x="1776041" y="316944"/>
                </a:lnTo>
                <a:lnTo>
                  <a:pt x="1774889" y="316944"/>
                </a:lnTo>
                <a:lnTo>
                  <a:pt x="1774889" y="316944"/>
                </a:lnTo>
                <a:lnTo>
                  <a:pt x="1773736" y="320402"/>
                </a:lnTo>
                <a:lnTo>
                  <a:pt x="1772584" y="320402"/>
                </a:lnTo>
                <a:lnTo>
                  <a:pt x="1771431" y="320402"/>
                </a:lnTo>
                <a:lnTo>
                  <a:pt x="1769126" y="322707"/>
                </a:lnTo>
                <a:lnTo>
                  <a:pt x="1767973" y="322707"/>
                </a:lnTo>
                <a:lnTo>
                  <a:pt x="1766821" y="321555"/>
                </a:lnTo>
                <a:lnTo>
                  <a:pt x="1765668" y="321555"/>
                </a:lnTo>
                <a:lnTo>
                  <a:pt x="1765668" y="320402"/>
                </a:lnTo>
                <a:lnTo>
                  <a:pt x="1764516" y="320402"/>
                </a:lnTo>
                <a:lnTo>
                  <a:pt x="1763364" y="320402"/>
                </a:lnTo>
                <a:lnTo>
                  <a:pt x="1763364" y="320402"/>
                </a:lnTo>
                <a:lnTo>
                  <a:pt x="1763364" y="320402"/>
                </a:lnTo>
                <a:lnTo>
                  <a:pt x="1763364" y="320402"/>
                </a:lnTo>
                <a:lnTo>
                  <a:pt x="1761058" y="319250"/>
                </a:lnTo>
                <a:lnTo>
                  <a:pt x="1759906" y="318097"/>
                </a:lnTo>
                <a:lnTo>
                  <a:pt x="1758753" y="316944"/>
                </a:lnTo>
                <a:lnTo>
                  <a:pt x="1758753" y="315792"/>
                </a:lnTo>
                <a:lnTo>
                  <a:pt x="1757601" y="314640"/>
                </a:lnTo>
                <a:lnTo>
                  <a:pt x="1756448" y="314640"/>
                </a:lnTo>
                <a:lnTo>
                  <a:pt x="1752991" y="314640"/>
                </a:lnTo>
                <a:lnTo>
                  <a:pt x="1750685" y="314640"/>
                </a:lnTo>
                <a:lnTo>
                  <a:pt x="1748380" y="313487"/>
                </a:lnTo>
                <a:lnTo>
                  <a:pt x="1746076" y="312334"/>
                </a:lnTo>
                <a:lnTo>
                  <a:pt x="1744923" y="312334"/>
                </a:lnTo>
                <a:lnTo>
                  <a:pt x="1741465" y="313487"/>
                </a:lnTo>
                <a:lnTo>
                  <a:pt x="1740313" y="313487"/>
                </a:lnTo>
                <a:lnTo>
                  <a:pt x="1736855" y="312334"/>
                </a:lnTo>
                <a:lnTo>
                  <a:pt x="1735703" y="312334"/>
                </a:lnTo>
                <a:lnTo>
                  <a:pt x="1735703" y="312334"/>
                </a:lnTo>
                <a:lnTo>
                  <a:pt x="1735703" y="313487"/>
                </a:lnTo>
                <a:lnTo>
                  <a:pt x="1735703" y="313487"/>
                </a:lnTo>
                <a:lnTo>
                  <a:pt x="1735703" y="313487"/>
                </a:lnTo>
                <a:lnTo>
                  <a:pt x="1734551" y="313487"/>
                </a:lnTo>
                <a:lnTo>
                  <a:pt x="1734551" y="313487"/>
                </a:lnTo>
                <a:lnTo>
                  <a:pt x="1733398" y="313487"/>
                </a:lnTo>
                <a:lnTo>
                  <a:pt x="1732245" y="313487"/>
                </a:lnTo>
                <a:lnTo>
                  <a:pt x="1731092" y="313487"/>
                </a:lnTo>
                <a:lnTo>
                  <a:pt x="1729940" y="313487"/>
                </a:lnTo>
                <a:lnTo>
                  <a:pt x="1728788" y="312334"/>
                </a:lnTo>
                <a:lnTo>
                  <a:pt x="1728788" y="312334"/>
                </a:lnTo>
                <a:lnTo>
                  <a:pt x="1727635" y="312334"/>
                </a:lnTo>
                <a:lnTo>
                  <a:pt x="1725330" y="312334"/>
                </a:lnTo>
                <a:lnTo>
                  <a:pt x="1721872" y="311182"/>
                </a:lnTo>
                <a:lnTo>
                  <a:pt x="1720720" y="311182"/>
                </a:lnTo>
                <a:lnTo>
                  <a:pt x="1719567" y="311182"/>
                </a:lnTo>
                <a:lnTo>
                  <a:pt x="1718415" y="312334"/>
                </a:lnTo>
                <a:lnTo>
                  <a:pt x="1717263" y="313487"/>
                </a:lnTo>
                <a:lnTo>
                  <a:pt x="1716110" y="313487"/>
                </a:lnTo>
                <a:lnTo>
                  <a:pt x="1714957" y="313487"/>
                </a:lnTo>
                <a:lnTo>
                  <a:pt x="1713805" y="312334"/>
                </a:lnTo>
                <a:lnTo>
                  <a:pt x="1712652" y="308877"/>
                </a:lnTo>
                <a:lnTo>
                  <a:pt x="1711500" y="308877"/>
                </a:lnTo>
                <a:lnTo>
                  <a:pt x="1693059" y="311182"/>
                </a:lnTo>
                <a:lnTo>
                  <a:pt x="1690754" y="311182"/>
                </a:lnTo>
                <a:lnTo>
                  <a:pt x="1688450" y="310030"/>
                </a:lnTo>
                <a:lnTo>
                  <a:pt x="1687297" y="308877"/>
                </a:lnTo>
                <a:lnTo>
                  <a:pt x="1683839" y="306572"/>
                </a:lnTo>
                <a:lnTo>
                  <a:pt x="1682687" y="305419"/>
                </a:lnTo>
                <a:lnTo>
                  <a:pt x="1682687" y="304267"/>
                </a:lnTo>
                <a:lnTo>
                  <a:pt x="1681534" y="303114"/>
                </a:lnTo>
                <a:lnTo>
                  <a:pt x="1681534" y="301962"/>
                </a:lnTo>
                <a:lnTo>
                  <a:pt x="1681534" y="301962"/>
                </a:lnTo>
                <a:lnTo>
                  <a:pt x="1681534" y="301962"/>
                </a:lnTo>
                <a:lnTo>
                  <a:pt x="1681534" y="301962"/>
                </a:lnTo>
                <a:lnTo>
                  <a:pt x="1681534" y="300809"/>
                </a:lnTo>
                <a:lnTo>
                  <a:pt x="1681534" y="299657"/>
                </a:lnTo>
                <a:lnTo>
                  <a:pt x="1681534" y="299657"/>
                </a:lnTo>
                <a:lnTo>
                  <a:pt x="1681534" y="299657"/>
                </a:lnTo>
                <a:lnTo>
                  <a:pt x="1682687" y="299657"/>
                </a:lnTo>
                <a:lnTo>
                  <a:pt x="1682687" y="299657"/>
                </a:lnTo>
                <a:lnTo>
                  <a:pt x="1682687" y="298504"/>
                </a:lnTo>
                <a:lnTo>
                  <a:pt x="1682687" y="297352"/>
                </a:lnTo>
                <a:lnTo>
                  <a:pt x="1682687" y="296199"/>
                </a:lnTo>
                <a:lnTo>
                  <a:pt x="1682687" y="296199"/>
                </a:lnTo>
                <a:lnTo>
                  <a:pt x="1681534" y="296199"/>
                </a:lnTo>
                <a:lnTo>
                  <a:pt x="1680382" y="296199"/>
                </a:lnTo>
                <a:lnTo>
                  <a:pt x="1679229" y="297352"/>
                </a:lnTo>
                <a:lnTo>
                  <a:pt x="1678077" y="298504"/>
                </a:lnTo>
                <a:lnTo>
                  <a:pt x="1676924" y="298504"/>
                </a:lnTo>
                <a:lnTo>
                  <a:pt x="1674619" y="298504"/>
                </a:lnTo>
                <a:lnTo>
                  <a:pt x="1673466" y="298504"/>
                </a:lnTo>
                <a:lnTo>
                  <a:pt x="1670009" y="299657"/>
                </a:lnTo>
                <a:lnTo>
                  <a:pt x="1664246" y="297352"/>
                </a:lnTo>
                <a:lnTo>
                  <a:pt x="1663094" y="295046"/>
                </a:lnTo>
                <a:lnTo>
                  <a:pt x="1661941" y="293894"/>
                </a:lnTo>
                <a:lnTo>
                  <a:pt x="1658483" y="292742"/>
                </a:lnTo>
                <a:lnTo>
                  <a:pt x="1657331" y="292742"/>
                </a:lnTo>
                <a:lnTo>
                  <a:pt x="1651569" y="291589"/>
                </a:lnTo>
                <a:lnTo>
                  <a:pt x="1650416" y="291589"/>
                </a:lnTo>
                <a:lnTo>
                  <a:pt x="1649263" y="291589"/>
                </a:lnTo>
                <a:lnTo>
                  <a:pt x="1648111" y="292742"/>
                </a:lnTo>
                <a:lnTo>
                  <a:pt x="1646958" y="292742"/>
                </a:lnTo>
                <a:lnTo>
                  <a:pt x="1646958" y="291589"/>
                </a:lnTo>
                <a:lnTo>
                  <a:pt x="1646958" y="289284"/>
                </a:lnTo>
                <a:lnTo>
                  <a:pt x="1645806" y="290436"/>
                </a:lnTo>
                <a:lnTo>
                  <a:pt x="1644653" y="290436"/>
                </a:lnTo>
                <a:lnTo>
                  <a:pt x="1643501" y="290436"/>
                </a:lnTo>
                <a:lnTo>
                  <a:pt x="1642348" y="290436"/>
                </a:lnTo>
                <a:lnTo>
                  <a:pt x="1641196" y="290436"/>
                </a:lnTo>
                <a:lnTo>
                  <a:pt x="1640043" y="291589"/>
                </a:lnTo>
                <a:lnTo>
                  <a:pt x="1640043" y="292742"/>
                </a:lnTo>
                <a:lnTo>
                  <a:pt x="1640043" y="295046"/>
                </a:lnTo>
                <a:lnTo>
                  <a:pt x="1640043" y="297352"/>
                </a:lnTo>
                <a:lnTo>
                  <a:pt x="1640043" y="298504"/>
                </a:lnTo>
                <a:lnTo>
                  <a:pt x="1640043" y="299657"/>
                </a:lnTo>
                <a:lnTo>
                  <a:pt x="1640043" y="299657"/>
                </a:lnTo>
                <a:lnTo>
                  <a:pt x="1640043" y="300809"/>
                </a:lnTo>
                <a:lnTo>
                  <a:pt x="1640043" y="301962"/>
                </a:lnTo>
                <a:lnTo>
                  <a:pt x="1640043" y="301962"/>
                </a:lnTo>
                <a:lnTo>
                  <a:pt x="1640043" y="301962"/>
                </a:lnTo>
                <a:lnTo>
                  <a:pt x="1640043" y="303114"/>
                </a:lnTo>
                <a:lnTo>
                  <a:pt x="1640043" y="306572"/>
                </a:lnTo>
                <a:lnTo>
                  <a:pt x="1640043" y="307724"/>
                </a:lnTo>
                <a:lnTo>
                  <a:pt x="1638891" y="308877"/>
                </a:lnTo>
                <a:lnTo>
                  <a:pt x="1638891" y="308877"/>
                </a:lnTo>
                <a:lnTo>
                  <a:pt x="1637738" y="308877"/>
                </a:lnTo>
                <a:lnTo>
                  <a:pt x="1637738" y="308877"/>
                </a:lnTo>
                <a:lnTo>
                  <a:pt x="1637738" y="310030"/>
                </a:lnTo>
                <a:lnTo>
                  <a:pt x="1637738" y="311182"/>
                </a:lnTo>
                <a:lnTo>
                  <a:pt x="1637738" y="312334"/>
                </a:lnTo>
                <a:lnTo>
                  <a:pt x="1636586" y="312334"/>
                </a:lnTo>
                <a:lnTo>
                  <a:pt x="1635433" y="312334"/>
                </a:lnTo>
                <a:lnTo>
                  <a:pt x="1634281" y="312334"/>
                </a:lnTo>
                <a:lnTo>
                  <a:pt x="1633128" y="312334"/>
                </a:lnTo>
                <a:lnTo>
                  <a:pt x="1633128" y="312334"/>
                </a:lnTo>
                <a:lnTo>
                  <a:pt x="1631976" y="313487"/>
                </a:lnTo>
                <a:lnTo>
                  <a:pt x="1629670" y="318097"/>
                </a:lnTo>
                <a:lnTo>
                  <a:pt x="1628518" y="320402"/>
                </a:lnTo>
                <a:lnTo>
                  <a:pt x="1629670" y="321555"/>
                </a:lnTo>
                <a:lnTo>
                  <a:pt x="1627366" y="323860"/>
                </a:lnTo>
                <a:lnTo>
                  <a:pt x="1626213" y="325012"/>
                </a:lnTo>
                <a:lnTo>
                  <a:pt x="1625060" y="325012"/>
                </a:lnTo>
                <a:lnTo>
                  <a:pt x="1623908" y="323860"/>
                </a:lnTo>
                <a:lnTo>
                  <a:pt x="1622755" y="322707"/>
                </a:lnTo>
                <a:lnTo>
                  <a:pt x="1621603" y="322707"/>
                </a:lnTo>
                <a:lnTo>
                  <a:pt x="1620450" y="322707"/>
                </a:lnTo>
                <a:lnTo>
                  <a:pt x="1620450" y="322707"/>
                </a:lnTo>
                <a:lnTo>
                  <a:pt x="1620450" y="322707"/>
                </a:lnTo>
                <a:lnTo>
                  <a:pt x="1620450" y="322707"/>
                </a:lnTo>
                <a:lnTo>
                  <a:pt x="1619298" y="322707"/>
                </a:lnTo>
                <a:lnTo>
                  <a:pt x="1616993" y="322707"/>
                </a:lnTo>
                <a:lnTo>
                  <a:pt x="1615840" y="321555"/>
                </a:lnTo>
                <a:lnTo>
                  <a:pt x="1614688" y="320402"/>
                </a:lnTo>
                <a:lnTo>
                  <a:pt x="1613535" y="319250"/>
                </a:lnTo>
                <a:lnTo>
                  <a:pt x="1613535" y="318097"/>
                </a:lnTo>
                <a:lnTo>
                  <a:pt x="1613535" y="318097"/>
                </a:lnTo>
                <a:lnTo>
                  <a:pt x="1612382" y="319250"/>
                </a:lnTo>
                <a:lnTo>
                  <a:pt x="1612382" y="318097"/>
                </a:lnTo>
                <a:lnTo>
                  <a:pt x="1612382" y="315792"/>
                </a:lnTo>
                <a:lnTo>
                  <a:pt x="1612382" y="313487"/>
                </a:lnTo>
                <a:lnTo>
                  <a:pt x="1612382" y="312334"/>
                </a:lnTo>
                <a:lnTo>
                  <a:pt x="1611230" y="311182"/>
                </a:lnTo>
                <a:lnTo>
                  <a:pt x="1608925" y="311182"/>
                </a:lnTo>
                <a:lnTo>
                  <a:pt x="1607772" y="312334"/>
                </a:lnTo>
                <a:lnTo>
                  <a:pt x="1606620" y="314640"/>
                </a:lnTo>
                <a:lnTo>
                  <a:pt x="1605468" y="321555"/>
                </a:lnTo>
                <a:lnTo>
                  <a:pt x="1605468" y="322707"/>
                </a:lnTo>
                <a:lnTo>
                  <a:pt x="1604315" y="323860"/>
                </a:lnTo>
                <a:lnTo>
                  <a:pt x="1603162" y="325012"/>
                </a:lnTo>
                <a:lnTo>
                  <a:pt x="1598552" y="327317"/>
                </a:lnTo>
                <a:lnTo>
                  <a:pt x="1597400" y="327317"/>
                </a:lnTo>
                <a:lnTo>
                  <a:pt x="1596247" y="327317"/>
                </a:lnTo>
                <a:lnTo>
                  <a:pt x="1595095" y="327317"/>
                </a:lnTo>
                <a:lnTo>
                  <a:pt x="1593942" y="327317"/>
                </a:lnTo>
                <a:lnTo>
                  <a:pt x="1592790" y="327317"/>
                </a:lnTo>
                <a:lnTo>
                  <a:pt x="1591637" y="328470"/>
                </a:lnTo>
                <a:lnTo>
                  <a:pt x="1591637" y="329622"/>
                </a:lnTo>
                <a:lnTo>
                  <a:pt x="1591637" y="330775"/>
                </a:lnTo>
                <a:lnTo>
                  <a:pt x="1591637" y="333080"/>
                </a:lnTo>
                <a:lnTo>
                  <a:pt x="1592790" y="335385"/>
                </a:lnTo>
                <a:lnTo>
                  <a:pt x="1592790" y="337690"/>
                </a:lnTo>
                <a:lnTo>
                  <a:pt x="1591637" y="339995"/>
                </a:lnTo>
                <a:lnTo>
                  <a:pt x="1590485" y="341147"/>
                </a:lnTo>
                <a:lnTo>
                  <a:pt x="1587027" y="341147"/>
                </a:lnTo>
                <a:lnTo>
                  <a:pt x="1585875" y="341147"/>
                </a:lnTo>
                <a:lnTo>
                  <a:pt x="1584722" y="341147"/>
                </a:lnTo>
                <a:lnTo>
                  <a:pt x="1583569" y="341147"/>
                </a:lnTo>
                <a:lnTo>
                  <a:pt x="1582417" y="341147"/>
                </a:lnTo>
                <a:lnTo>
                  <a:pt x="1581265" y="342300"/>
                </a:lnTo>
                <a:lnTo>
                  <a:pt x="1581265" y="343453"/>
                </a:lnTo>
                <a:lnTo>
                  <a:pt x="1581265" y="344605"/>
                </a:lnTo>
                <a:lnTo>
                  <a:pt x="1581265" y="345758"/>
                </a:lnTo>
                <a:lnTo>
                  <a:pt x="1580112" y="346910"/>
                </a:lnTo>
                <a:lnTo>
                  <a:pt x="1578959" y="349215"/>
                </a:lnTo>
                <a:lnTo>
                  <a:pt x="1578959" y="350368"/>
                </a:lnTo>
                <a:lnTo>
                  <a:pt x="1578959" y="351520"/>
                </a:lnTo>
                <a:lnTo>
                  <a:pt x="1578959" y="352673"/>
                </a:lnTo>
                <a:lnTo>
                  <a:pt x="1578959" y="353825"/>
                </a:lnTo>
                <a:lnTo>
                  <a:pt x="1577807" y="354978"/>
                </a:lnTo>
                <a:lnTo>
                  <a:pt x="1574349" y="356131"/>
                </a:lnTo>
                <a:lnTo>
                  <a:pt x="1573197" y="357283"/>
                </a:lnTo>
                <a:lnTo>
                  <a:pt x="1573197" y="358435"/>
                </a:lnTo>
                <a:lnTo>
                  <a:pt x="1573197" y="359588"/>
                </a:lnTo>
                <a:lnTo>
                  <a:pt x="1573197" y="360741"/>
                </a:lnTo>
                <a:lnTo>
                  <a:pt x="1577807" y="366503"/>
                </a:lnTo>
                <a:lnTo>
                  <a:pt x="1578959" y="368808"/>
                </a:lnTo>
                <a:lnTo>
                  <a:pt x="1577807" y="369961"/>
                </a:lnTo>
                <a:lnTo>
                  <a:pt x="1576654" y="375723"/>
                </a:lnTo>
                <a:lnTo>
                  <a:pt x="1575502" y="376876"/>
                </a:lnTo>
                <a:lnTo>
                  <a:pt x="1574349" y="378028"/>
                </a:lnTo>
                <a:lnTo>
                  <a:pt x="1574349" y="378028"/>
                </a:lnTo>
                <a:lnTo>
                  <a:pt x="1573197" y="378028"/>
                </a:lnTo>
                <a:lnTo>
                  <a:pt x="1572044" y="378028"/>
                </a:lnTo>
                <a:lnTo>
                  <a:pt x="1570892" y="376876"/>
                </a:lnTo>
                <a:lnTo>
                  <a:pt x="1569739" y="375723"/>
                </a:lnTo>
                <a:lnTo>
                  <a:pt x="1568587" y="373418"/>
                </a:lnTo>
                <a:lnTo>
                  <a:pt x="1566281" y="371113"/>
                </a:lnTo>
                <a:lnTo>
                  <a:pt x="1565129" y="369961"/>
                </a:lnTo>
                <a:lnTo>
                  <a:pt x="1563977" y="368808"/>
                </a:lnTo>
                <a:lnTo>
                  <a:pt x="1563977" y="368808"/>
                </a:lnTo>
                <a:lnTo>
                  <a:pt x="1563977" y="368808"/>
                </a:lnTo>
                <a:lnTo>
                  <a:pt x="1563977" y="369961"/>
                </a:lnTo>
                <a:lnTo>
                  <a:pt x="1563977" y="371113"/>
                </a:lnTo>
                <a:lnTo>
                  <a:pt x="1562824" y="371113"/>
                </a:lnTo>
                <a:lnTo>
                  <a:pt x="1562824" y="371113"/>
                </a:lnTo>
                <a:lnTo>
                  <a:pt x="1561671" y="371113"/>
                </a:lnTo>
                <a:lnTo>
                  <a:pt x="1561671" y="373418"/>
                </a:lnTo>
                <a:lnTo>
                  <a:pt x="1562824" y="375723"/>
                </a:lnTo>
                <a:lnTo>
                  <a:pt x="1563977" y="378028"/>
                </a:lnTo>
                <a:lnTo>
                  <a:pt x="1565129" y="379181"/>
                </a:lnTo>
                <a:lnTo>
                  <a:pt x="1566281" y="380333"/>
                </a:lnTo>
                <a:lnTo>
                  <a:pt x="1568587" y="380333"/>
                </a:lnTo>
                <a:lnTo>
                  <a:pt x="1570892" y="380333"/>
                </a:lnTo>
                <a:lnTo>
                  <a:pt x="1573197" y="379181"/>
                </a:lnTo>
                <a:lnTo>
                  <a:pt x="1573197" y="380333"/>
                </a:lnTo>
                <a:lnTo>
                  <a:pt x="1573197" y="382638"/>
                </a:lnTo>
                <a:lnTo>
                  <a:pt x="1573197" y="384944"/>
                </a:lnTo>
                <a:lnTo>
                  <a:pt x="1573197" y="386096"/>
                </a:lnTo>
                <a:lnTo>
                  <a:pt x="1572044" y="387248"/>
                </a:lnTo>
                <a:lnTo>
                  <a:pt x="1570892" y="389554"/>
                </a:lnTo>
                <a:lnTo>
                  <a:pt x="1569739" y="404536"/>
                </a:lnTo>
                <a:lnTo>
                  <a:pt x="1569739" y="405689"/>
                </a:lnTo>
                <a:lnTo>
                  <a:pt x="1570892" y="407994"/>
                </a:lnTo>
                <a:lnTo>
                  <a:pt x="1570892" y="409146"/>
                </a:lnTo>
                <a:lnTo>
                  <a:pt x="1570892" y="411452"/>
                </a:lnTo>
                <a:lnTo>
                  <a:pt x="1572044" y="413757"/>
                </a:lnTo>
                <a:lnTo>
                  <a:pt x="1573197" y="417214"/>
                </a:lnTo>
                <a:lnTo>
                  <a:pt x="1573197" y="418367"/>
                </a:lnTo>
                <a:lnTo>
                  <a:pt x="1573197" y="419519"/>
                </a:lnTo>
                <a:lnTo>
                  <a:pt x="1574349" y="420672"/>
                </a:lnTo>
                <a:lnTo>
                  <a:pt x="1574349" y="421824"/>
                </a:lnTo>
                <a:lnTo>
                  <a:pt x="1574349" y="422977"/>
                </a:lnTo>
                <a:lnTo>
                  <a:pt x="1574349" y="425282"/>
                </a:lnTo>
                <a:lnTo>
                  <a:pt x="1574349" y="425282"/>
                </a:lnTo>
                <a:lnTo>
                  <a:pt x="1574349" y="426434"/>
                </a:lnTo>
                <a:lnTo>
                  <a:pt x="1574349" y="426434"/>
                </a:lnTo>
                <a:lnTo>
                  <a:pt x="1574349" y="427587"/>
                </a:lnTo>
                <a:lnTo>
                  <a:pt x="1574349" y="428739"/>
                </a:lnTo>
                <a:lnTo>
                  <a:pt x="1573197" y="431045"/>
                </a:lnTo>
                <a:lnTo>
                  <a:pt x="1572044" y="429892"/>
                </a:lnTo>
                <a:lnTo>
                  <a:pt x="1570892" y="428739"/>
                </a:lnTo>
                <a:lnTo>
                  <a:pt x="1569739" y="425282"/>
                </a:lnTo>
                <a:lnTo>
                  <a:pt x="1567434" y="420672"/>
                </a:lnTo>
                <a:lnTo>
                  <a:pt x="1567434" y="419519"/>
                </a:lnTo>
                <a:lnTo>
                  <a:pt x="1566281" y="417214"/>
                </a:lnTo>
                <a:lnTo>
                  <a:pt x="1566281" y="417214"/>
                </a:lnTo>
                <a:lnTo>
                  <a:pt x="1566281" y="417214"/>
                </a:lnTo>
                <a:lnTo>
                  <a:pt x="1565129" y="419519"/>
                </a:lnTo>
                <a:lnTo>
                  <a:pt x="1563977" y="420672"/>
                </a:lnTo>
                <a:lnTo>
                  <a:pt x="1562824" y="421824"/>
                </a:lnTo>
                <a:lnTo>
                  <a:pt x="1561671" y="421824"/>
                </a:lnTo>
                <a:lnTo>
                  <a:pt x="1561671" y="422977"/>
                </a:lnTo>
                <a:lnTo>
                  <a:pt x="1561671" y="422977"/>
                </a:lnTo>
                <a:lnTo>
                  <a:pt x="1562824" y="424129"/>
                </a:lnTo>
                <a:lnTo>
                  <a:pt x="1559367" y="426434"/>
                </a:lnTo>
                <a:lnTo>
                  <a:pt x="1557061" y="427587"/>
                </a:lnTo>
                <a:lnTo>
                  <a:pt x="1557061" y="427587"/>
                </a:lnTo>
                <a:lnTo>
                  <a:pt x="1555909" y="428739"/>
                </a:lnTo>
                <a:lnTo>
                  <a:pt x="1554756" y="429892"/>
                </a:lnTo>
                <a:lnTo>
                  <a:pt x="1554756" y="429892"/>
                </a:lnTo>
                <a:lnTo>
                  <a:pt x="1552451" y="431045"/>
                </a:lnTo>
                <a:lnTo>
                  <a:pt x="1551299" y="432197"/>
                </a:lnTo>
                <a:lnTo>
                  <a:pt x="1551299" y="433349"/>
                </a:lnTo>
                <a:lnTo>
                  <a:pt x="1550146" y="435655"/>
                </a:lnTo>
                <a:lnTo>
                  <a:pt x="1550146" y="436807"/>
                </a:lnTo>
                <a:lnTo>
                  <a:pt x="1548994" y="437960"/>
                </a:lnTo>
                <a:lnTo>
                  <a:pt x="1548994" y="439112"/>
                </a:lnTo>
                <a:lnTo>
                  <a:pt x="1548994" y="442570"/>
                </a:lnTo>
                <a:lnTo>
                  <a:pt x="1547841" y="444875"/>
                </a:lnTo>
                <a:lnTo>
                  <a:pt x="1547841" y="447180"/>
                </a:lnTo>
                <a:lnTo>
                  <a:pt x="1546689" y="448333"/>
                </a:lnTo>
                <a:lnTo>
                  <a:pt x="1545536" y="449485"/>
                </a:lnTo>
                <a:lnTo>
                  <a:pt x="1544384" y="449485"/>
                </a:lnTo>
                <a:lnTo>
                  <a:pt x="1543231" y="449485"/>
                </a:lnTo>
                <a:lnTo>
                  <a:pt x="1542079" y="450637"/>
                </a:lnTo>
                <a:lnTo>
                  <a:pt x="1542079" y="451790"/>
                </a:lnTo>
                <a:lnTo>
                  <a:pt x="1542079" y="452943"/>
                </a:lnTo>
                <a:lnTo>
                  <a:pt x="1540926" y="454095"/>
                </a:lnTo>
                <a:lnTo>
                  <a:pt x="1539774" y="455247"/>
                </a:lnTo>
                <a:lnTo>
                  <a:pt x="1538621" y="457553"/>
                </a:lnTo>
                <a:lnTo>
                  <a:pt x="1538621" y="459858"/>
                </a:lnTo>
                <a:lnTo>
                  <a:pt x="1539774" y="462163"/>
                </a:lnTo>
                <a:lnTo>
                  <a:pt x="1539774" y="463315"/>
                </a:lnTo>
                <a:lnTo>
                  <a:pt x="1539774" y="464468"/>
                </a:lnTo>
                <a:lnTo>
                  <a:pt x="1538621" y="465620"/>
                </a:lnTo>
                <a:lnTo>
                  <a:pt x="1538621" y="465620"/>
                </a:lnTo>
                <a:lnTo>
                  <a:pt x="1538621" y="466773"/>
                </a:lnTo>
                <a:lnTo>
                  <a:pt x="1538621" y="466773"/>
                </a:lnTo>
                <a:lnTo>
                  <a:pt x="1538621" y="466773"/>
                </a:lnTo>
                <a:lnTo>
                  <a:pt x="1538621" y="472535"/>
                </a:lnTo>
                <a:lnTo>
                  <a:pt x="1538621" y="473688"/>
                </a:lnTo>
                <a:lnTo>
                  <a:pt x="1539774" y="478298"/>
                </a:lnTo>
                <a:lnTo>
                  <a:pt x="1539774" y="479450"/>
                </a:lnTo>
                <a:lnTo>
                  <a:pt x="1538621" y="481756"/>
                </a:lnTo>
                <a:lnTo>
                  <a:pt x="1538621" y="482908"/>
                </a:lnTo>
                <a:lnTo>
                  <a:pt x="1538621" y="485213"/>
                </a:lnTo>
                <a:lnTo>
                  <a:pt x="1539774" y="490976"/>
                </a:lnTo>
                <a:lnTo>
                  <a:pt x="1539774" y="492128"/>
                </a:lnTo>
                <a:lnTo>
                  <a:pt x="1540926" y="493281"/>
                </a:lnTo>
                <a:lnTo>
                  <a:pt x="1542079" y="493281"/>
                </a:lnTo>
                <a:lnTo>
                  <a:pt x="1542079" y="493281"/>
                </a:lnTo>
                <a:lnTo>
                  <a:pt x="1542079" y="493281"/>
                </a:lnTo>
                <a:lnTo>
                  <a:pt x="1542079" y="494434"/>
                </a:lnTo>
                <a:lnTo>
                  <a:pt x="1540926" y="500196"/>
                </a:lnTo>
                <a:lnTo>
                  <a:pt x="1540926" y="501348"/>
                </a:lnTo>
                <a:lnTo>
                  <a:pt x="1539774" y="502501"/>
                </a:lnTo>
                <a:lnTo>
                  <a:pt x="1538621" y="502501"/>
                </a:lnTo>
                <a:lnTo>
                  <a:pt x="1537468" y="502501"/>
                </a:lnTo>
                <a:lnTo>
                  <a:pt x="1536316" y="502501"/>
                </a:lnTo>
                <a:lnTo>
                  <a:pt x="1535164" y="502501"/>
                </a:lnTo>
                <a:lnTo>
                  <a:pt x="1532858" y="503654"/>
                </a:lnTo>
                <a:lnTo>
                  <a:pt x="1531706" y="505959"/>
                </a:lnTo>
                <a:lnTo>
                  <a:pt x="1529401" y="512874"/>
                </a:lnTo>
                <a:lnTo>
                  <a:pt x="1528248" y="515179"/>
                </a:lnTo>
                <a:lnTo>
                  <a:pt x="1525943" y="518636"/>
                </a:lnTo>
                <a:lnTo>
                  <a:pt x="1525943" y="519789"/>
                </a:lnTo>
                <a:lnTo>
                  <a:pt x="1525943" y="520941"/>
                </a:lnTo>
                <a:lnTo>
                  <a:pt x="1525943" y="522094"/>
                </a:lnTo>
                <a:lnTo>
                  <a:pt x="1525943" y="523247"/>
                </a:lnTo>
                <a:lnTo>
                  <a:pt x="1525943" y="529009"/>
                </a:lnTo>
                <a:lnTo>
                  <a:pt x="1525943" y="530162"/>
                </a:lnTo>
                <a:lnTo>
                  <a:pt x="1525943" y="533619"/>
                </a:lnTo>
                <a:lnTo>
                  <a:pt x="1525943" y="534772"/>
                </a:lnTo>
                <a:lnTo>
                  <a:pt x="1522486" y="537077"/>
                </a:lnTo>
                <a:lnTo>
                  <a:pt x="1521333" y="537077"/>
                </a:lnTo>
                <a:lnTo>
                  <a:pt x="1520180" y="538229"/>
                </a:lnTo>
                <a:lnTo>
                  <a:pt x="1519028" y="539382"/>
                </a:lnTo>
                <a:lnTo>
                  <a:pt x="1517876" y="541687"/>
                </a:lnTo>
                <a:lnTo>
                  <a:pt x="1517876" y="542839"/>
                </a:lnTo>
                <a:lnTo>
                  <a:pt x="1516723" y="542839"/>
                </a:lnTo>
                <a:lnTo>
                  <a:pt x="1527096" y="538229"/>
                </a:lnTo>
                <a:close/>
                <a:moveTo>
                  <a:pt x="2061867" y="350368"/>
                </a:moveTo>
                <a:lnTo>
                  <a:pt x="2060715" y="350368"/>
                </a:lnTo>
                <a:lnTo>
                  <a:pt x="2059562" y="351520"/>
                </a:lnTo>
                <a:lnTo>
                  <a:pt x="2059562" y="352673"/>
                </a:lnTo>
                <a:lnTo>
                  <a:pt x="2059562" y="353825"/>
                </a:lnTo>
                <a:lnTo>
                  <a:pt x="2059562" y="354978"/>
                </a:lnTo>
                <a:lnTo>
                  <a:pt x="2059562" y="356131"/>
                </a:lnTo>
                <a:lnTo>
                  <a:pt x="2060715" y="357283"/>
                </a:lnTo>
                <a:lnTo>
                  <a:pt x="2063020" y="357283"/>
                </a:lnTo>
                <a:lnTo>
                  <a:pt x="2064172" y="354978"/>
                </a:lnTo>
                <a:lnTo>
                  <a:pt x="2064172" y="352673"/>
                </a:lnTo>
                <a:lnTo>
                  <a:pt x="2063020" y="351520"/>
                </a:lnTo>
                <a:lnTo>
                  <a:pt x="2061867" y="350368"/>
                </a:lnTo>
                <a:close/>
                <a:moveTo>
                  <a:pt x="1818685" y="707651"/>
                </a:moveTo>
                <a:lnTo>
                  <a:pt x="1817532" y="707651"/>
                </a:lnTo>
                <a:lnTo>
                  <a:pt x="1816380" y="707651"/>
                </a:lnTo>
                <a:lnTo>
                  <a:pt x="1816380" y="708803"/>
                </a:lnTo>
                <a:lnTo>
                  <a:pt x="1818685" y="713413"/>
                </a:lnTo>
                <a:lnTo>
                  <a:pt x="1819837" y="714566"/>
                </a:lnTo>
                <a:lnTo>
                  <a:pt x="1820990" y="714566"/>
                </a:lnTo>
                <a:lnTo>
                  <a:pt x="1823294" y="714566"/>
                </a:lnTo>
                <a:lnTo>
                  <a:pt x="1824447" y="713413"/>
                </a:lnTo>
                <a:lnTo>
                  <a:pt x="1824447" y="712261"/>
                </a:lnTo>
                <a:lnTo>
                  <a:pt x="1824447" y="708803"/>
                </a:lnTo>
                <a:lnTo>
                  <a:pt x="1823294" y="707651"/>
                </a:lnTo>
                <a:lnTo>
                  <a:pt x="1820990" y="706498"/>
                </a:lnTo>
                <a:lnTo>
                  <a:pt x="1818685" y="707651"/>
                </a:lnTo>
                <a:close/>
                <a:moveTo>
                  <a:pt x="1806007" y="480603"/>
                </a:moveTo>
                <a:lnTo>
                  <a:pt x="1806007" y="480603"/>
                </a:lnTo>
                <a:lnTo>
                  <a:pt x="1806007" y="480603"/>
                </a:lnTo>
                <a:lnTo>
                  <a:pt x="1803702" y="481756"/>
                </a:lnTo>
                <a:lnTo>
                  <a:pt x="1800244" y="485213"/>
                </a:lnTo>
                <a:lnTo>
                  <a:pt x="1800244" y="486366"/>
                </a:lnTo>
                <a:lnTo>
                  <a:pt x="1801397" y="487518"/>
                </a:lnTo>
                <a:lnTo>
                  <a:pt x="1802549" y="487518"/>
                </a:lnTo>
                <a:lnTo>
                  <a:pt x="1803702" y="486366"/>
                </a:lnTo>
                <a:lnTo>
                  <a:pt x="1804854" y="484061"/>
                </a:lnTo>
                <a:lnTo>
                  <a:pt x="1804854" y="484061"/>
                </a:lnTo>
                <a:lnTo>
                  <a:pt x="1806007" y="482908"/>
                </a:lnTo>
                <a:lnTo>
                  <a:pt x="1806007" y="482908"/>
                </a:lnTo>
                <a:lnTo>
                  <a:pt x="1806007" y="481756"/>
                </a:lnTo>
                <a:lnTo>
                  <a:pt x="1806007" y="480603"/>
                </a:lnTo>
                <a:lnTo>
                  <a:pt x="1806007" y="480603"/>
                </a:lnTo>
                <a:lnTo>
                  <a:pt x="1806007" y="480603"/>
                </a:lnTo>
                <a:close/>
                <a:moveTo>
                  <a:pt x="1818685" y="472535"/>
                </a:moveTo>
                <a:lnTo>
                  <a:pt x="1817532" y="469078"/>
                </a:lnTo>
                <a:lnTo>
                  <a:pt x="1817532" y="467925"/>
                </a:lnTo>
                <a:lnTo>
                  <a:pt x="1817532" y="467925"/>
                </a:lnTo>
                <a:lnTo>
                  <a:pt x="1817532" y="467925"/>
                </a:lnTo>
                <a:lnTo>
                  <a:pt x="1817532" y="469078"/>
                </a:lnTo>
                <a:lnTo>
                  <a:pt x="1817532" y="469078"/>
                </a:lnTo>
                <a:lnTo>
                  <a:pt x="1816380" y="469078"/>
                </a:lnTo>
                <a:lnTo>
                  <a:pt x="1815227" y="469078"/>
                </a:lnTo>
                <a:lnTo>
                  <a:pt x="1814074" y="470230"/>
                </a:lnTo>
                <a:lnTo>
                  <a:pt x="1814074" y="471383"/>
                </a:lnTo>
                <a:lnTo>
                  <a:pt x="1814074" y="472535"/>
                </a:lnTo>
                <a:lnTo>
                  <a:pt x="1814074" y="472535"/>
                </a:lnTo>
                <a:lnTo>
                  <a:pt x="1814074" y="472535"/>
                </a:lnTo>
                <a:lnTo>
                  <a:pt x="1814074" y="472535"/>
                </a:lnTo>
                <a:lnTo>
                  <a:pt x="1814074" y="472535"/>
                </a:lnTo>
                <a:lnTo>
                  <a:pt x="1814074" y="472535"/>
                </a:lnTo>
                <a:lnTo>
                  <a:pt x="1814074" y="473688"/>
                </a:lnTo>
                <a:lnTo>
                  <a:pt x="1814074" y="473688"/>
                </a:lnTo>
                <a:lnTo>
                  <a:pt x="1814074" y="473688"/>
                </a:lnTo>
                <a:lnTo>
                  <a:pt x="1814074" y="473688"/>
                </a:lnTo>
                <a:lnTo>
                  <a:pt x="1814074" y="473688"/>
                </a:lnTo>
                <a:lnTo>
                  <a:pt x="1814074" y="474840"/>
                </a:lnTo>
                <a:lnTo>
                  <a:pt x="1814074" y="475993"/>
                </a:lnTo>
                <a:lnTo>
                  <a:pt x="1814074" y="477146"/>
                </a:lnTo>
                <a:lnTo>
                  <a:pt x="1814074" y="478298"/>
                </a:lnTo>
                <a:lnTo>
                  <a:pt x="1814074" y="478298"/>
                </a:lnTo>
                <a:lnTo>
                  <a:pt x="1814074" y="479450"/>
                </a:lnTo>
                <a:lnTo>
                  <a:pt x="1815227" y="479450"/>
                </a:lnTo>
                <a:lnTo>
                  <a:pt x="1815227" y="479450"/>
                </a:lnTo>
                <a:lnTo>
                  <a:pt x="1815227" y="479450"/>
                </a:lnTo>
                <a:lnTo>
                  <a:pt x="1815227" y="479450"/>
                </a:lnTo>
                <a:lnTo>
                  <a:pt x="1816380" y="480603"/>
                </a:lnTo>
                <a:lnTo>
                  <a:pt x="1817532" y="480603"/>
                </a:lnTo>
                <a:lnTo>
                  <a:pt x="1817532" y="480603"/>
                </a:lnTo>
                <a:lnTo>
                  <a:pt x="1818685" y="480603"/>
                </a:lnTo>
                <a:lnTo>
                  <a:pt x="1819837" y="480603"/>
                </a:lnTo>
                <a:lnTo>
                  <a:pt x="1819837" y="480603"/>
                </a:lnTo>
                <a:lnTo>
                  <a:pt x="1819837" y="480603"/>
                </a:lnTo>
                <a:lnTo>
                  <a:pt x="1820990" y="479450"/>
                </a:lnTo>
                <a:lnTo>
                  <a:pt x="1820990" y="478298"/>
                </a:lnTo>
                <a:lnTo>
                  <a:pt x="1820990" y="480603"/>
                </a:lnTo>
                <a:lnTo>
                  <a:pt x="1820990" y="479450"/>
                </a:lnTo>
                <a:lnTo>
                  <a:pt x="1820990" y="478298"/>
                </a:lnTo>
                <a:lnTo>
                  <a:pt x="1820990" y="477146"/>
                </a:lnTo>
                <a:lnTo>
                  <a:pt x="1820990" y="475993"/>
                </a:lnTo>
                <a:lnTo>
                  <a:pt x="1819837" y="475993"/>
                </a:lnTo>
                <a:lnTo>
                  <a:pt x="1818685" y="475993"/>
                </a:lnTo>
                <a:lnTo>
                  <a:pt x="1818685" y="475993"/>
                </a:lnTo>
                <a:lnTo>
                  <a:pt x="1817532" y="475993"/>
                </a:lnTo>
                <a:lnTo>
                  <a:pt x="1816380" y="474840"/>
                </a:lnTo>
                <a:lnTo>
                  <a:pt x="1818685" y="472535"/>
                </a:lnTo>
                <a:lnTo>
                  <a:pt x="1818685" y="472535"/>
                </a:lnTo>
                <a:lnTo>
                  <a:pt x="1818685" y="472535"/>
                </a:lnTo>
                <a:close/>
                <a:moveTo>
                  <a:pt x="1774889" y="720328"/>
                </a:moveTo>
                <a:lnTo>
                  <a:pt x="1774889" y="720328"/>
                </a:lnTo>
                <a:lnTo>
                  <a:pt x="1781804" y="715718"/>
                </a:lnTo>
                <a:lnTo>
                  <a:pt x="1782956" y="715718"/>
                </a:lnTo>
                <a:lnTo>
                  <a:pt x="1784109" y="715718"/>
                </a:lnTo>
                <a:lnTo>
                  <a:pt x="1785261" y="716871"/>
                </a:lnTo>
                <a:lnTo>
                  <a:pt x="1786414" y="716871"/>
                </a:lnTo>
                <a:lnTo>
                  <a:pt x="1787566" y="716871"/>
                </a:lnTo>
                <a:lnTo>
                  <a:pt x="1789872" y="715718"/>
                </a:lnTo>
                <a:lnTo>
                  <a:pt x="1792177" y="714566"/>
                </a:lnTo>
                <a:lnTo>
                  <a:pt x="1793329" y="713413"/>
                </a:lnTo>
                <a:lnTo>
                  <a:pt x="1794481" y="711108"/>
                </a:lnTo>
                <a:lnTo>
                  <a:pt x="1795634" y="709956"/>
                </a:lnTo>
                <a:lnTo>
                  <a:pt x="1796786" y="708803"/>
                </a:lnTo>
                <a:lnTo>
                  <a:pt x="1796786" y="707651"/>
                </a:lnTo>
                <a:lnTo>
                  <a:pt x="1796786" y="706498"/>
                </a:lnTo>
                <a:lnTo>
                  <a:pt x="1795634" y="705345"/>
                </a:lnTo>
                <a:lnTo>
                  <a:pt x="1793329" y="704193"/>
                </a:lnTo>
                <a:lnTo>
                  <a:pt x="1791024" y="703040"/>
                </a:lnTo>
                <a:lnTo>
                  <a:pt x="1789872" y="701888"/>
                </a:lnTo>
                <a:lnTo>
                  <a:pt x="1789872" y="700735"/>
                </a:lnTo>
                <a:lnTo>
                  <a:pt x="1787566" y="699583"/>
                </a:lnTo>
                <a:lnTo>
                  <a:pt x="1787566" y="699583"/>
                </a:lnTo>
                <a:lnTo>
                  <a:pt x="1787566" y="698430"/>
                </a:lnTo>
                <a:lnTo>
                  <a:pt x="1787566" y="698430"/>
                </a:lnTo>
                <a:lnTo>
                  <a:pt x="1786414" y="698430"/>
                </a:lnTo>
                <a:lnTo>
                  <a:pt x="1785261" y="698430"/>
                </a:lnTo>
                <a:lnTo>
                  <a:pt x="1784109" y="699583"/>
                </a:lnTo>
                <a:lnTo>
                  <a:pt x="1782956" y="700735"/>
                </a:lnTo>
                <a:lnTo>
                  <a:pt x="1781804" y="701888"/>
                </a:lnTo>
                <a:lnTo>
                  <a:pt x="1780652" y="701888"/>
                </a:lnTo>
                <a:lnTo>
                  <a:pt x="1780652" y="700735"/>
                </a:lnTo>
                <a:lnTo>
                  <a:pt x="1780652" y="699583"/>
                </a:lnTo>
                <a:lnTo>
                  <a:pt x="1781804" y="696125"/>
                </a:lnTo>
                <a:lnTo>
                  <a:pt x="1781804" y="694973"/>
                </a:lnTo>
                <a:lnTo>
                  <a:pt x="1781804" y="693820"/>
                </a:lnTo>
                <a:lnTo>
                  <a:pt x="1781804" y="692668"/>
                </a:lnTo>
                <a:lnTo>
                  <a:pt x="1781804" y="691515"/>
                </a:lnTo>
                <a:lnTo>
                  <a:pt x="1781804" y="691515"/>
                </a:lnTo>
                <a:lnTo>
                  <a:pt x="1781804" y="691515"/>
                </a:lnTo>
                <a:lnTo>
                  <a:pt x="1781804" y="691515"/>
                </a:lnTo>
                <a:lnTo>
                  <a:pt x="1781804" y="690363"/>
                </a:lnTo>
                <a:lnTo>
                  <a:pt x="1781804" y="689210"/>
                </a:lnTo>
                <a:lnTo>
                  <a:pt x="1782956" y="688058"/>
                </a:lnTo>
                <a:lnTo>
                  <a:pt x="1784109" y="686905"/>
                </a:lnTo>
                <a:lnTo>
                  <a:pt x="1785261" y="685752"/>
                </a:lnTo>
                <a:lnTo>
                  <a:pt x="1785261" y="684600"/>
                </a:lnTo>
                <a:lnTo>
                  <a:pt x="1785261" y="682295"/>
                </a:lnTo>
                <a:lnTo>
                  <a:pt x="1785261" y="681142"/>
                </a:lnTo>
                <a:lnTo>
                  <a:pt x="1785261" y="678838"/>
                </a:lnTo>
                <a:lnTo>
                  <a:pt x="1785261" y="677685"/>
                </a:lnTo>
                <a:lnTo>
                  <a:pt x="1786414" y="676532"/>
                </a:lnTo>
                <a:lnTo>
                  <a:pt x="1786414" y="676532"/>
                </a:lnTo>
                <a:lnTo>
                  <a:pt x="1786414" y="674227"/>
                </a:lnTo>
                <a:lnTo>
                  <a:pt x="1786414" y="673075"/>
                </a:lnTo>
                <a:lnTo>
                  <a:pt x="1787566" y="674227"/>
                </a:lnTo>
                <a:lnTo>
                  <a:pt x="1787566" y="674227"/>
                </a:lnTo>
                <a:lnTo>
                  <a:pt x="1787566" y="674227"/>
                </a:lnTo>
                <a:lnTo>
                  <a:pt x="1787566" y="674227"/>
                </a:lnTo>
                <a:lnTo>
                  <a:pt x="1788719" y="676532"/>
                </a:lnTo>
                <a:lnTo>
                  <a:pt x="1789872" y="673075"/>
                </a:lnTo>
                <a:lnTo>
                  <a:pt x="1791024" y="673075"/>
                </a:lnTo>
                <a:lnTo>
                  <a:pt x="1791024" y="673075"/>
                </a:lnTo>
                <a:lnTo>
                  <a:pt x="1791024" y="674227"/>
                </a:lnTo>
                <a:lnTo>
                  <a:pt x="1791024" y="675380"/>
                </a:lnTo>
                <a:lnTo>
                  <a:pt x="1792177" y="675380"/>
                </a:lnTo>
                <a:lnTo>
                  <a:pt x="1792177" y="675380"/>
                </a:lnTo>
                <a:lnTo>
                  <a:pt x="1793329" y="676532"/>
                </a:lnTo>
                <a:lnTo>
                  <a:pt x="1793329" y="676532"/>
                </a:lnTo>
                <a:lnTo>
                  <a:pt x="1793329" y="678838"/>
                </a:lnTo>
                <a:lnTo>
                  <a:pt x="1793329" y="679990"/>
                </a:lnTo>
                <a:lnTo>
                  <a:pt x="1794481" y="679990"/>
                </a:lnTo>
                <a:lnTo>
                  <a:pt x="1794481" y="678838"/>
                </a:lnTo>
                <a:lnTo>
                  <a:pt x="1794481" y="671922"/>
                </a:lnTo>
                <a:lnTo>
                  <a:pt x="1794481" y="669617"/>
                </a:lnTo>
                <a:lnTo>
                  <a:pt x="1794481" y="669617"/>
                </a:lnTo>
                <a:lnTo>
                  <a:pt x="1794481" y="669617"/>
                </a:lnTo>
                <a:lnTo>
                  <a:pt x="1794481" y="669617"/>
                </a:lnTo>
                <a:lnTo>
                  <a:pt x="1794481" y="668465"/>
                </a:lnTo>
                <a:lnTo>
                  <a:pt x="1794481" y="667312"/>
                </a:lnTo>
                <a:lnTo>
                  <a:pt x="1795634" y="666160"/>
                </a:lnTo>
                <a:lnTo>
                  <a:pt x="1795634" y="665007"/>
                </a:lnTo>
                <a:lnTo>
                  <a:pt x="1795634" y="663855"/>
                </a:lnTo>
                <a:lnTo>
                  <a:pt x="1794481" y="662702"/>
                </a:lnTo>
                <a:lnTo>
                  <a:pt x="1793329" y="660397"/>
                </a:lnTo>
                <a:lnTo>
                  <a:pt x="1792177" y="659244"/>
                </a:lnTo>
                <a:lnTo>
                  <a:pt x="1787566" y="655787"/>
                </a:lnTo>
                <a:lnTo>
                  <a:pt x="1786414" y="654634"/>
                </a:lnTo>
                <a:lnTo>
                  <a:pt x="1786414" y="653482"/>
                </a:lnTo>
                <a:lnTo>
                  <a:pt x="1787566" y="651177"/>
                </a:lnTo>
                <a:lnTo>
                  <a:pt x="1786414" y="651177"/>
                </a:lnTo>
                <a:lnTo>
                  <a:pt x="1784109" y="651177"/>
                </a:lnTo>
                <a:lnTo>
                  <a:pt x="1782956" y="651177"/>
                </a:lnTo>
                <a:lnTo>
                  <a:pt x="1777193" y="655787"/>
                </a:lnTo>
                <a:lnTo>
                  <a:pt x="1776041" y="656939"/>
                </a:lnTo>
                <a:lnTo>
                  <a:pt x="1776041" y="658092"/>
                </a:lnTo>
                <a:lnTo>
                  <a:pt x="1776041" y="659244"/>
                </a:lnTo>
                <a:lnTo>
                  <a:pt x="1773736" y="662702"/>
                </a:lnTo>
                <a:lnTo>
                  <a:pt x="1772584" y="665007"/>
                </a:lnTo>
                <a:lnTo>
                  <a:pt x="1772584" y="667312"/>
                </a:lnTo>
                <a:lnTo>
                  <a:pt x="1772584" y="677685"/>
                </a:lnTo>
                <a:lnTo>
                  <a:pt x="1772584" y="678838"/>
                </a:lnTo>
                <a:lnTo>
                  <a:pt x="1771431" y="678838"/>
                </a:lnTo>
                <a:lnTo>
                  <a:pt x="1770279" y="678838"/>
                </a:lnTo>
                <a:lnTo>
                  <a:pt x="1770279" y="678838"/>
                </a:lnTo>
                <a:lnTo>
                  <a:pt x="1770279" y="679990"/>
                </a:lnTo>
                <a:lnTo>
                  <a:pt x="1770279" y="681142"/>
                </a:lnTo>
                <a:lnTo>
                  <a:pt x="1770279" y="682295"/>
                </a:lnTo>
                <a:lnTo>
                  <a:pt x="1770279" y="683448"/>
                </a:lnTo>
                <a:lnTo>
                  <a:pt x="1770279" y="684600"/>
                </a:lnTo>
                <a:lnTo>
                  <a:pt x="1770279" y="685752"/>
                </a:lnTo>
                <a:lnTo>
                  <a:pt x="1770279" y="686905"/>
                </a:lnTo>
                <a:lnTo>
                  <a:pt x="1769126" y="688058"/>
                </a:lnTo>
                <a:lnTo>
                  <a:pt x="1765668" y="691515"/>
                </a:lnTo>
                <a:lnTo>
                  <a:pt x="1764516" y="692668"/>
                </a:lnTo>
                <a:lnTo>
                  <a:pt x="1765668" y="692668"/>
                </a:lnTo>
                <a:lnTo>
                  <a:pt x="1766821" y="692668"/>
                </a:lnTo>
                <a:lnTo>
                  <a:pt x="1767973" y="692668"/>
                </a:lnTo>
                <a:lnTo>
                  <a:pt x="1769126" y="692668"/>
                </a:lnTo>
                <a:lnTo>
                  <a:pt x="1769126" y="693820"/>
                </a:lnTo>
                <a:lnTo>
                  <a:pt x="1769126" y="694973"/>
                </a:lnTo>
                <a:lnTo>
                  <a:pt x="1767973" y="697278"/>
                </a:lnTo>
                <a:lnTo>
                  <a:pt x="1767973" y="698430"/>
                </a:lnTo>
                <a:lnTo>
                  <a:pt x="1767973" y="699583"/>
                </a:lnTo>
                <a:lnTo>
                  <a:pt x="1767973" y="700735"/>
                </a:lnTo>
                <a:lnTo>
                  <a:pt x="1766821" y="701888"/>
                </a:lnTo>
                <a:lnTo>
                  <a:pt x="1766821" y="703040"/>
                </a:lnTo>
                <a:lnTo>
                  <a:pt x="1767973" y="704193"/>
                </a:lnTo>
                <a:lnTo>
                  <a:pt x="1767973" y="705345"/>
                </a:lnTo>
                <a:lnTo>
                  <a:pt x="1767973" y="705345"/>
                </a:lnTo>
                <a:lnTo>
                  <a:pt x="1770279" y="704193"/>
                </a:lnTo>
                <a:lnTo>
                  <a:pt x="1770279" y="704193"/>
                </a:lnTo>
                <a:lnTo>
                  <a:pt x="1770279" y="705345"/>
                </a:lnTo>
                <a:lnTo>
                  <a:pt x="1769126" y="706498"/>
                </a:lnTo>
                <a:lnTo>
                  <a:pt x="1767973" y="707651"/>
                </a:lnTo>
                <a:lnTo>
                  <a:pt x="1766821" y="707651"/>
                </a:lnTo>
                <a:lnTo>
                  <a:pt x="1765668" y="707651"/>
                </a:lnTo>
                <a:lnTo>
                  <a:pt x="1764516" y="708803"/>
                </a:lnTo>
                <a:lnTo>
                  <a:pt x="1763364" y="711108"/>
                </a:lnTo>
                <a:lnTo>
                  <a:pt x="1762211" y="712261"/>
                </a:lnTo>
                <a:lnTo>
                  <a:pt x="1762211" y="712261"/>
                </a:lnTo>
                <a:lnTo>
                  <a:pt x="1762211" y="712261"/>
                </a:lnTo>
                <a:lnTo>
                  <a:pt x="1762211" y="712261"/>
                </a:lnTo>
                <a:lnTo>
                  <a:pt x="1761058" y="714566"/>
                </a:lnTo>
                <a:lnTo>
                  <a:pt x="1758753" y="716871"/>
                </a:lnTo>
                <a:lnTo>
                  <a:pt x="1758753" y="718023"/>
                </a:lnTo>
                <a:lnTo>
                  <a:pt x="1759906" y="718023"/>
                </a:lnTo>
                <a:lnTo>
                  <a:pt x="1759906" y="719176"/>
                </a:lnTo>
                <a:lnTo>
                  <a:pt x="1758753" y="720328"/>
                </a:lnTo>
                <a:lnTo>
                  <a:pt x="1754143" y="724939"/>
                </a:lnTo>
                <a:lnTo>
                  <a:pt x="1758753" y="735311"/>
                </a:lnTo>
                <a:lnTo>
                  <a:pt x="1759906" y="736464"/>
                </a:lnTo>
                <a:lnTo>
                  <a:pt x="1761058" y="736464"/>
                </a:lnTo>
                <a:lnTo>
                  <a:pt x="1762211" y="735311"/>
                </a:lnTo>
                <a:lnTo>
                  <a:pt x="1764516" y="733006"/>
                </a:lnTo>
                <a:lnTo>
                  <a:pt x="1765668" y="733006"/>
                </a:lnTo>
                <a:lnTo>
                  <a:pt x="1765668" y="734159"/>
                </a:lnTo>
                <a:lnTo>
                  <a:pt x="1765668" y="735311"/>
                </a:lnTo>
                <a:lnTo>
                  <a:pt x="1765668" y="736464"/>
                </a:lnTo>
                <a:lnTo>
                  <a:pt x="1765668" y="736464"/>
                </a:lnTo>
                <a:lnTo>
                  <a:pt x="1765668" y="736464"/>
                </a:lnTo>
                <a:lnTo>
                  <a:pt x="1765668" y="735311"/>
                </a:lnTo>
                <a:lnTo>
                  <a:pt x="1766821" y="734159"/>
                </a:lnTo>
                <a:lnTo>
                  <a:pt x="1766821" y="734159"/>
                </a:lnTo>
                <a:lnTo>
                  <a:pt x="1766821" y="734159"/>
                </a:lnTo>
                <a:lnTo>
                  <a:pt x="1767973" y="735311"/>
                </a:lnTo>
                <a:lnTo>
                  <a:pt x="1767973" y="735311"/>
                </a:lnTo>
                <a:lnTo>
                  <a:pt x="1767973" y="736464"/>
                </a:lnTo>
                <a:lnTo>
                  <a:pt x="1767973" y="736464"/>
                </a:lnTo>
                <a:lnTo>
                  <a:pt x="1769126" y="736464"/>
                </a:lnTo>
                <a:lnTo>
                  <a:pt x="1770279" y="735311"/>
                </a:lnTo>
                <a:lnTo>
                  <a:pt x="1771431" y="733006"/>
                </a:lnTo>
                <a:lnTo>
                  <a:pt x="1774889" y="728396"/>
                </a:lnTo>
                <a:lnTo>
                  <a:pt x="1776041" y="726091"/>
                </a:lnTo>
                <a:lnTo>
                  <a:pt x="1776041" y="723786"/>
                </a:lnTo>
                <a:lnTo>
                  <a:pt x="1776041" y="723786"/>
                </a:lnTo>
                <a:lnTo>
                  <a:pt x="1774889" y="724939"/>
                </a:lnTo>
                <a:lnTo>
                  <a:pt x="1773736" y="724939"/>
                </a:lnTo>
                <a:lnTo>
                  <a:pt x="1773736" y="724939"/>
                </a:lnTo>
                <a:lnTo>
                  <a:pt x="1773736" y="723786"/>
                </a:lnTo>
                <a:lnTo>
                  <a:pt x="1774889" y="720328"/>
                </a:lnTo>
                <a:close/>
                <a:moveTo>
                  <a:pt x="1754143" y="718023"/>
                </a:moveTo>
                <a:lnTo>
                  <a:pt x="1755296" y="718023"/>
                </a:lnTo>
                <a:lnTo>
                  <a:pt x="1756448" y="716871"/>
                </a:lnTo>
                <a:lnTo>
                  <a:pt x="1756448" y="716871"/>
                </a:lnTo>
                <a:lnTo>
                  <a:pt x="1756448" y="716871"/>
                </a:lnTo>
                <a:lnTo>
                  <a:pt x="1756448" y="716871"/>
                </a:lnTo>
                <a:lnTo>
                  <a:pt x="1756448" y="716871"/>
                </a:lnTo>
                <a:lnTo>
                  <a:pt x="1756448" y="716871"/>
                </a:lnTo>
                <a:lnTo>
                  <a:pt x="1756448" y="715718"/>
                </a:lnTo>
                <a:lnTo>
                  <a:pt x="1756448" y="714566"/>
                </a:lnTo>
                <a:lnTo>
                  <a:pt x="1756448" y="713413"/>
                </a:lnTo>
                <a:lnTo>
                  <a:pt x="1756448" y="712261"/>
                </a:lnTo>
                <a:lnTo>
                  <a:pt x="1757601" y="713413"/>
                </a:lnTo>
                <a:lnTo>
                  <a:pt x="1758753" y="712261"/>
                </a:lnTo>
                <a:lnTo>
                  <a:pt x="1758753" y="711108"/>
                </a:lnTo>
                <a:lnTo>
                  <a:pt x="1758753" y="709956"/>
                </a:lnTo>
                <a:lnTo>
                  <a:pt x="1758753" y="708803"/>
                </a:lnTo>
                <a:lnTo>
                  <a:pt x="1758753" y="707651"/>
                </a:lnTo>
                <a:lnTo>
                  <a:pt x="1758753" y="707651"/>
                </a:lnTo>
                <a:lnTo>
                  <a:pt x="1757601" y="706498"/>
                </a:lnTo>
                <a:lnTo>
                  <a:pt x="1756448" y="705345"/>
                </a:lnTo>
                <a:lnTo>
                  <a:pt x="1756448" y="705345"/>
                </a:lnTo>
                <a:lnTo>
                  <a:pt x="1757601" y="705345"/>
                </a:lnTo>
                <a:lnTo>
                  <a:pt x="1757601" y="705345"/>
                </a:lnTo>
                <a:lnTo>
                  <a:pt x="1757601" y="704193"/>
                </a:lnTo>
                <a:lnTo>
                  <a:pt x="1757601" y="703040"/>
                </a:lnTo>
                <a:lnTo>
                  <a:pt x="1757601" y="703040"/>
                </a:lnTo>
                <a:lnTo>
                  <a:pt x="1756448" y="703040"/>
                </a:lnTo>
                <a:lnTo>
                  <a:pt x="1755296" y="703040"/>
                </a:lnTo>
                <a:lnTo>
                  <a:pt x="1755296" y="701888"/>
                </a:lnTo>
                <a:lnTo>
                  <a:pt x="1755296" y="700735"/>
                </a:lnTo>
                <a:lnTo>
                  <a:pt x="1757601" y="696125"/>
                </a:lnTo>
                <a:lnTo>
                  <a:pt x="1758753" y="694973"/>
                </a:lnTo>
                <a:lnTo>
                  <a:pt x="1763364" y="690363"/>
                </a:lnTo>
                <a:lnTo>
                  <a:pt x="1764516" y="689210"/>
                </a:lnTo>
                <a:lnTo>
                  <a:pt x="1764516" y="688058"/>
                </a:lnTo>
                <a:lnTo>
                  <a:pt x="1764516" y="688058"/>
                </a:lnTo>
                <a:lnTo>
                  <a:pt x="1765668" y="688058"/>
                </a:lnTo>
                <a:lnTo>
                  <a:pt x="1766821" y="688058"/>
                </a:lnTo>
                <a:lnTo>
                  <a:pt x="1766821" y="688058"/>
                </a:lnTo>
                <a:lnTo>
                  <a:pt x="1766821" y="688058"/>
                </a:lnTo>
                <a:lnTo>
                  <a:pt x="1766821" y="686905"/>
                </a:lnTo>
                <a:lnTo>
                  <a:pt x="1766821" y="685752"/>
                </a:lnTo>
                <a:lnTo>
                  <a:pt x="1766821" y="684600"/>
                </a:lnTo>
                <a:lnTo>
                  <a:pt x="1766821" y="683448"/>
                </a:lnTo>
                <a:lnTo>
                  <a:pt x="1766821" y="683448"/>
                </a:lnTo>
                <a:lnTo>
                  <a:pt x="1766821" y="683448"/>
                </a:lnTo>
                <a:lnTo>
                  <a:pt x="1765668" y="682295"/>
                </a:lnTo>
                <a:lnTo>
                  <a:pt x="1765668" y="681142"/>
                </a:lnTo>
                <a:lnTo>
                  <a:pt x="1765668" y="676532"/>
                </a:lnTo>
                <a:lnTo>
                  <a:pt x="1764516" y="668465"/>
                </a:lnTo>
                <a:lnTo>
                  <a:pt x="1764516" y="667312"/>
                </a:lnTo>
                <a:lnTo>
                  <a:pt x="1763364" y="666160"/>
                </a:lnTo>
                <a:lnTo>
                  <a:pt x="1762211" y="666160"/>
                </a:lnTo>
                <a:lnTo>
                  <a:pt x="1759906" y="667312"/>
                </a:lnTo>
                <a:lnTo>
                  <a:pt x="1756448" y="669617"/>
                </a:lnTo>
                <a:lnTo>
                  <a:pt x="1751838" y="673075"/>
                </a:lnTo>
                <a:lnTo>
                  <a:pt x="1749533" y="674227"/>
                </a:lnTo>
                <a:lnTo>
                  <a:pt x="1747228" y="674227"/>
                </a:lnTo>
                <a:lnTo>
                  <a:pt x="1742618" y="674227"/>
                </a:lnTo>
                <a:lnTo>
                  <a:pt x="1741465" y="674227"/>
                </a:lnTo>
                <a:lnTo>
                  <a:pt x="1740313" y="675380"/>
                </a:lnTo>
                <a:lnTo>
                  <a:pt x="1739160" y="678838"/>
                </a:lnTo>
                <a:lnTo>
                  <a:pt x="1738008" y="679990"/>
                </a:lnTo>
                <a:lnTo>
                  <a:pt x="1738008" y="679990"/>
                </a:lnTo>
                <a:lnTo>
                  <a:pt x="1739160" y="681142"/>
                </a:lnTo>
                <a:lnTo>
                  <a:pt x="1740313" y="682295"/>
                </a:lnTo>
                <a:lnTo>
                  <a:pt x="1741465" y="684600"/>
                </a:lnTo>
                <a:lnTo>
                  <a:pt x="1741465" y="686905"/>
                </a:lnTo>
                <a:lnTo>
                  <a:pt x="1742618" y="688058"/>
                </a:lnTo>
                <a:lnTo>
                  <a:pt x="1742618" y="691515"/>
                </a:lnTo>
                <a:lnTo>
                  <a:pt x="1742618" y="692668"/>
                </a:lnTo>
                <a:lnTo>
                  <a:pt x="1742618" y="693820"/>
                </a:lnTo>
                <a:lnTo>
                  <a:pt x="1741465" y="694973"/>
                </a:lnTo>
                <a:lnTo>
                  <a:pt x="1741465" y="694973"/>
                </a:lnTo>
                <a:lnTo>
                  <a:pt x="1741465" y="694973"/>
                </a:lnTo>
                <a:lnTo>
                  <a:pt x="1740313" y="694973"/>
                </a:lnTo>
                <a:lnTo>
                  <a:pt x="1739160" y="694973"/>
                </a:lnTo>
                <a:lnTo>
                  <a:pt x="1738008" y="696125"/>
                </a:lnTo>
                <a:lnTo>
                  <a:pt x="1738008" y="697278"/>
                </a:lnTo>
                <a:lnTo>
                  <a:pt x="1738008" y="701888"/>
                </a:lnTo>
                <a:lnTo>
                  <a:pt x="1738008" y="703040"/>
                </a:lnTo>
                <a:lnTo>
                  <a:pt x="1738008" y="704193"/>
                </a:lnTo>
                <a:lnTo>
                  <a:pt x="1736855" y="706498"/>
                </a:lnTo>
                <a:lnTo>
                  <a:pt x="1736855" y="707651"/>
                </a:lnTo>
                <a:lnTo>
                  <a:pt x="1736855" y="708803"/>
                </a:lnTo>
                <a:lnTo>
                  <a:pt x="1738008" y="709956"/>
                </a:lnTo>
                <a:lnTo>
                  <a:pt x="1738008" y="709956"/>
                </a:lnTo>
                <a:lnTo>
                  <a:pt x="1739160" y="711108"/>
                </a:lnTo>
                <a:lnTo>
                  <a:pt x="1740313" y="711108"/>
                </a:lnTo>
                <a:lnTo>
                  <a:pt x="1741465" y="711108"/>
                </a:lnTo>
                <a:lnTo>
                  <a:pt x="1744923" y="711108"/>
                </a:lnTo>
                <a:lnTo>
                  <a:pt x="1746076" y="711108"/>
                </a:lnTo>
                <a:lnTo>
                  <a:pt x="1746076" y="709956"/>
                </a:lnTo>
                <a:lnTo>
                  <a:pt x="1746076" y="707651"/>
                </a:lnTo>
                <a:lnTo>
                  <a:pt x="1746076" y="706498"/>
                </a:lnTo>
                <a:lnTo>
                  <a:pt x="1746076" y="705345"/>
                </a:lnTo>
                <a:lnTo>
                  <a:pt x="1747228" y="704193"/>
                </a:lnTo>
                <a:lnTo>
                  <a:pt x="1748380" y="704193"/>
                </a:lnTo>
                <a:lnTo>
                  <a:pt x="1749533" y="704193"/>
                </a:lnTo>
                <a:lnTo>
                  <a:pt x="1750685" y="704193"/>
                </a:lnTo>
                <a:lnTo>
                  <a:pt x="1750685" y="704193"/>
                </a:lnTo>
                <a:lnTo>
                  <a:pt x="1748380" y="705345"/>
                </a:lnTo>
                <a:lnTo>
                  <a:pt x="1748380" y="706498"/>
                </a:lnTo>
                <a:lnTo>
                  <a:pt x="1748380" y="707651"/>
                </a:lnTo>
                <a:lnTo>
                  <a:pt x="1749533" y="708803"/>
                </a:lnTo>
                <a:lnTo>
                  <a:pt x="1750685" y="708803"/>
                </a:lnTo>
                <a:lnTo>
                  <a:pt x="1751838" y="708803"/>
                </a:lnTo>
                <a:lnTo>
                  <a:pt x="1752991" y="707651"/>
                </a:lnTo>
                <a:lnTo>
                  <a:pt x="1754143" y="705345"/>
                </a:lnTo>
                <a:lnTo>
                  <a:pt x="1754143" y="704193"/>
                </a:lnTo>
                <a:lnTo>
                  <a:pt x="1754143" y="703040"/>
                </a:lnTo>
                <a:lnTo>
                  <a:pt x="1754143" y="701888"/>
                </a:lnTo>
                <a:lnTo>
                  <a:pt x="1755296" y="700735"/>
                </a:lnTo>
                <a:lnTo>
                  <a:pt x="1756448" y="700735"/>
                </a:lnTo>
                <a:lnTo>
                  <a:pt x="1756448" y="701888"/>
                </a:lnTo>
                <a:lnTo>
                  <a:pt x="1756448" y="701888"/>
                </a:lnTo>
                <a:lnTo>
                  <a:pt x="1756448" y="703040"/>
                </a:lnTo>
                <a:lnTo>
                  <a:pt x="1756448" y="706498"/>
                </a:lnTo>
                <a:lnTo>
                  <a:pt x="1754143" y="718023"/>
                </a:lnTo>
                <a:close/>
                <a:moveTo>
                  <a:pt x="1795634" y="454095"/>
                </a:moveTo>
                <a:lnTo>
                  <a:pt x="1795634" y="454095"/>
                </a:lnTo>
                <a:lnTo>
                  <a:pt x="1796786" y="454095"/>
                </a:lnTo>
                <a:lnTo>
                  <a:pt x="1796786" y="454095"/>
                </a:lnTo>
                <a:lnTo>
                  <a:pt x="1796786" y="454095"/>
                </a:lnTo>
                <a:lnTo>
                  <a:pt x="1796786" y="452943"/>
                </a:lnTo>
                <a:lnTo>
                  <a:pt x="1794481" y="448333"/>
                </a:lnTo>
                <a:lnTo>
                  <a:pt x="1794481" y="448333"/>
                </a:lnTo>
                <a:lnTo>
                  <a:pt x="1794481" y="448333"/>
                </a:lnTo>
                <a:lnTo>
                  <a:pt x="1794481" y="448333"/>
                </a:lnTo>
                <a:lnTo>
                  <a:pt x="1793329" y="448333"/>
                </a:lnTo>
                <a:lnTo>
                  <a:pt x="1793329" y="449485"/>
                </a:lnTo>
                <a:lnTo>
                  <a:pt x="1793329" y="450637"/>
                </a:lnTo>
                <a:lnTo>
                  <a:pt x="1793329" y="451790"/>
                </a:lnTo>
                <a:lnTo>
                  <a:pt x="1792177" y="451790"/>
                </a:lnTo>
                <a:lnTo>
                  <a:pt x="1791024" y="451790"/>
                </a:lnTo>
                <a:lnTo>
                  <a:pt x="1791024" y="451790"/>
                </a:lnTo>
                <a:lnTo>
                  <a:pt x="1791024" y="451790"/>
                </a:lnTo>
                <a:lnTo>
                  <a:pt x="1791024" y="451790"/>
                </a:lnTo>
                <a:lnTo>
                  <a:pt x="1788719" y="451790"/>
                </a:lnTo>
                <a:lnTo>
                  <a:pt x="1786414" y="451790"/>
                </a:lnTo>
                <a:lnTo>
                  <a:pt x="1785261" y="451790"/>
                </a:lnTo>
                <a:lnTo>
                  <a:pt x="1784109" y="452943"/>
                </a:lnTo>
                <a:lnTo>
                  <a:pt x="1782956" y="452943"/>
                </a:lnTo>
                <a:lnTo>
                  <a:pt x="1781804" y="452943"/>
                </a:lnTo>
                <a:lnTo>
                  <a:pt x="1779499" y="451790"/>
                </a:lnTo>
                <a:lnTo>
                  <a:pt x="1778346" y="451790"/>
                </a:lnTo>
                <a:lnTo>
                  <a:pt x="1777193" y="451790"/>
                </a:lnTo>
                <a:lnTo>
                  <a:pt x="1773736" y="457553"/>
                </a:lnTo>
                <a:lnTo>
                  <a:pt x="1772584" y="459858"/>
                </a:lnTo>
                <a:lnTo>
                  <a:pt x="1771431" y="462163"/>
                </a:lnTo>
                <a:lnTo>
                  <a:pt x="1771431" y="464468"/>
                </a:lnTo>
                <a:lnTo>
                  <a:pt x="1771431" y="466773"/>
                </a:lnTo>
                <a:lnTo>
                  <a:pt x="1774889" y="475993"/>
                </a:lnTo>
                <a:lnTo>
                  <a:pt x="1776041" y="475993"/>
                </a:lnTo>
                <a:lnTo>
                  <a:pt x="1777193" y="474840"/>
                </a:lnTo>
                <a:lnTo>
                  <a:pt x="1781804" y="470230"/>
                </a:lnTo>
                <a:lnTo>
                  <a:pt x="1782956" y="469078"/>
                </a:lnTo>
                <a:lnTo>
                  <a:pt x="1784109" y="466773"/>
                </a:lnTo>
                <a:lnTo>
                  <a:pt x="1785261" y="464468"/>
                </a:lnTo>
                <a:lnTo>
                  <a:pt x="1785261" y="463315"/>
                </a:lnTo>
                <a:lnTo>
                  <a:pt x="1786414" y="463315"/>
                </a:lnTo>
                <a:lnTo>
                  <a:pt x="1786414" y="463315"/>
                </a:lnTo>
                <a:lnTo>
                  <a:pt x="1787566" y="459858"/>
                </a:lnTo>
                <a:lnTo>
                  <a:pt x="1788719" y="459858"/>
                </a:lnTo>
                <a:lnTo>
                  <a:pt x="1789872" y="459858"/>
                </a:lnTo>
                <a:lnTo>
                  <a:pt x="1791024" y="459858"/>
                </a:lnTo>
                <a:lnTo>
                  <a:pt x="1791024" y="458705"/>
                </a:lnTo>
                <a:lnTo>
                  <a:pt x="1791024" y="458705"/>
                </a:lnTo>
                <a:lnTo>
                  <a:pt x="1791024" y="458705"/>
                </a:lnTo>
                <a:lnTo>
                  <a:pt x="1791024" y="458705"/>
                </a:lnTo>
                <a:lnTo>
                  <a:pt x="1791024" y="459858"/>
                </a:lnTo>
                <a:lnTo>
                  <a:pt x="1791024" y="462163"/>
                </a:lnTo>
                <a:lnTo>
                  <a:pt x="1792177" y="470230"/>
                </a:lnTo>
                <a:lnTo>
                  <a:pt x="1792177" y="472535"/>
                </a:lnTo>
                <a:lnTo>
                  <a:pt x="1788719" y="474840"/>
                </a:lnTo>
                <a:lnTo>
                  <a:pt x="1787566" y="474840"/>
                </a:lnTo>
                <a:lnTo>
                  <a:pt x="1787566" y="474840"/>
                </a:lnTo>
                <a:lnTo>
                  <a:pt x="1787566" y="475993"/>
                </a:lnTo>
                <a:lnTo>
                  <a:pt x="1787566" y="477146"/>
                </a:lnTo>
                <a:lnTo>
                  <a:pt x="1787566" y="478298"/>
                </a:lnTo>
                <a:lnTo>
                  <a:pt x="1787566" y="478298"/>
                </a:lnTo>
                <a:lnTo>
                  <a:pt x="1789872" y="479450"/>
                </a:lnTo>
                <a:lnTo>
                  <a:pt x="1789872" y="479450"/>
                </a:lnTo>
                <a:lnTo>
                  <a:pt x="1789872" y="480603"/>
                </a:lnTo>
                <a:lnTo>
                  <a:pt x="1789872" y="480603"/>
                </a:lnTo>
                <a:lnTo>
                  <a:pt x="1792177" y="479450"/>
                </a:lnTo>
                <a:lnTo>
                  <a:pt x="1793329" y="479450"/>
                </a:lnTo>
                <a:lnTo>
                  <a:pt x="1793329" y="480603"/>
                </a:lnTo>
                <a:lnTo>
                  <a:pt x="1793329" y="481756"/>
                </a:lnTo>
                <a:lnTo>
                  <a:pt x="1793329" y="481756"/>
                </a:lnTo>
                <a:lnTo>
                  <a:pt x="1793329" y="480603"/>
                </a:lnTo>
                <a:lnTo>
                  <a:pt x="1793329" y="479450"/>
                </a:lnTo>
                <a:lnTo>
                  <a:pt x="1793329" y="473688"/>
                </a:lnTo>
                <a:lnTo>
                  <a:pt x="1793329" y="471383"/>
                </a:lnTo>
                <a:lnTo>
                  <a:pt x="1794481" y="469078"/>
                </a:lnTo>
                <a:lnTo>
                  <a:pt x="1794481" y="469078"/>
                </a:lnTo>
                <a:lnTo>
                  <a:pt x="1794481" y="469078"/>
                </a:lnTo>
                <a:lnTo>
                  <a:pt x="1795634" y="469078"/>
                </a:lnTo>
                <a:lnTo>
                  <a:pt x="1796786" y="469078"/>
                </a:lnTo>
                <a:lnTo>
                  <a:pt x="1797939" y="469078"/>
                </a:lnTo>
                <a:lnTo>
                  <a:pt x="1797939" y="470230"/>
                </a:lnTo>
                <a:lnTo>
                  <a:pt x="1797939" y="471383"/>
                </a:lnTo>
                <a:lnTo>
                  <a:pt x="1797939" y="471383"/>
                </a:lnTo>
                <a:lnTo>
                  <a:pt x="1799092" y="471383"/>
                </a:lnTo>
                <a:lnTo>
                  <a:pt x="1799092" y="472535"/>
                </a:lnTo>
                <a:lnTo>
                  <a:pt x="1799092" y="474840"/>
                </a:lnTo>
                <a:lnTo>
                  <a:pt x="1800244" y="473688"/>
                </a:lnTo>
                <a:lnTo>
                  <a:pt x="1802549" y="474840"/>
                </a:lnTo>
                <a:lnTo>
                  <a:pt x="1803702" y="474840"/>
                </a:lnTo>
                <a:lnTo>
                  <a:pt x="1803702" y="474840"/>
                </a:lnTo>
                <a:lnTo>
                  <a:pt x="1804854" y="474840"/>
                </a:lnTo>
                <a:lnTo>
                  <a:pt x="1804854" y="474840"/>
                </a:lnTo>
                <a:lnTo>
                  <a:pt x="1807159" y="472535"/>
                </a:lnTo>
                <a:lnTo>
                  <a:pt x="1808312" y="471383"/>
                </a:lnTo>
                <a:lnTo>
                  <a:pt x="1808312" y="470230"/>
                </a:lnTo>
                <a:lnTo>
                  <a:pt x="1808312" y="469078"/>
                </a:lnTo>
                <a:lnTo>
                  <a:pt x="1808312" y="466773"/>
                </a:lnTo>
                <a:lnTo>
                  <a:pt x="1808312" y="465620"/>
                </a:lnTo>
                <a:lnTo>
                  <a:pt x="1809465" y="463315"/>
                </a:lnTo>
                <a:lnTo>
                  <a:pt x="1809465" y="462163"/>
                </a:lnTo>
                <a:lnTo>
                  <a:pt x="1809465" y="461010"/>
                </a:lnTo>
                <a:lnTo>
                  <a:pt x="1808312" y="459858"/>
                </a:lnTo>
                <a:lnTo>
                  <a:pt x="1807159" y="459858"/>
                </a:lnTo>
                <a:lnTo>
                  <a:pt x="1806007" y="459858"/>
                </a:lnTo>
                <a:lnTo>
                  <a:pt x="1804854" y="459858"/>
                </a:lnTo>
                <a:lnTo>
                  <a:pt x="1803702" y="458705"/>
                </a:lnTo>
                <a:lnTo>
                  <a:pt x="1802549" y="458705"/>
                </a:lnTo>
                <a:lnTo>
                  <a:pt x="1801397" y="458705"/>
                </a:lnTo>
                <a:lnTo>
                  <a:pt x="1801397" y="459858"/>
                </a:lnTo>
                <a:lnTo>
                  <a:pt x="1801397" y="459858"/>
                </a:lnTo>
                <a:lnTo>
                  <a:pt x="1800244" y="458705"/>
                </a:lnTo>
                <a:lnTo>
                  <a:pt x="1800244" y="458705"/>
                </a:lnTo>
                <a:lnTo>
                  <a:pt x="1800244" y="457553"/>
                </a:lnTo>
                <a:lnTo>
                  <a:pt x="1800244" y="457553"/>
                </a:lnTo>
                <a:lnTo>
                  <a:pt x="1800244" y="457553"/>
                </a:lnTo>
                <a:lnTo>
                  <a:pt x="1800244" y="457553"/>
                </a:lnTo>
                <a:lnTo>
                  <a:pt x="1799092" y="457553"/>
                </a:lnTo>
                <a:lnTo>
                  <a:pt x="1797939" y="457553"/>
                </a:lnTo>
                <a:lnTo>
                  <a:pt x="1796786" y="457553"/>
                </a:lnTo>
                <a:lnTo>
                  <a:pt x="1796786" y="458705"/>
                </a:lnTo>
                <a:lnTo>
                  <a:pt x="1796786" y="461010"/>
                </a:lnTo>
                <a:lnTo>
                  <a:pt x="1795634" y="462163"/>
                </a:lnTo>
                <a:lnTo>
                  <a:pt x="1795634" y="462163"/>
                </a:lnTo>
                <a:lnTo>
                  <a:pt x="1794481" y="462163"/>
                </a:lnTo>
                <a:lnTo>
                  <a:pt x="1794481" y="462163"/>
                </a:lnTo>
                <a:lnTo>
                  <a:pt x="1792177" y="465620"/>
                </a:lnTo>
                <a:lnTo>
                  <a:pt x="1791024" y="466773"/>
                </a:lnTo>
                <a:lnTo>
                  <a:pt x="1789872" y="467925"/>
                </a:lnTo>
                <a:lnTo>
                  <a:pt x="1789872" y="466773"/>
                </a:lnTo>
                <a:lnTo>
                  <a:pt x="1789872" y="464468"/>
                </a:lnTo>
                <a:lnTo>
                  <a:pt x="1789872" y="463315"/>
                </a:lnTo>
                <a:lnTo>
                  <a:pt x="1789872" y="463315"/>
                </a:lnTo>
                <a:lnTo>
                  <a:pt x="1788719" y="463315"/>
                </a:lnTo>
                <a:lnTo>
                  <a:pt x="1788719" y="462163"/>
                </a:lnTo>
                <a:lnTo>
                  <a:pt x="1788719" y="461010"/>
                </a:lnTo>
                <a:lnTo>
                  <a:pt x="1795634" y="454095"/>
                </a:lnTo>
                <a:lnTo>
                  <a:pt x="1795634" y="454095"/>
                </a:lnTo>
                <a:close/>
                <a:moveTo>
                  <a:pt x="1743771" y="910495"/>
                </a:moveTo>
                <a:lnTo>
                  <a:pt x="1742618" y="910495"/>
                </a:lnTo>
                <a:lnTo>
                  <a:pt x="1741465" y="911647"/>
                </a:lnTo>
                <a:lnTo>
                  <a:pt x="1741465" y="913953"/>
                </a:lnTo>
                <a:lnTo>
                  <a:pt x="1742618" y="915105"/>
                </a:lnTo>
                <a:lnTo>
                  <a:pt x="1744923" y="913953"/>
                </a:lnTo>
                <a:lnTo>
                  <a:pt x="1746076" y="912800"/>
                </a:lnTo>
                <a:lnTo>
                  <a:pt x="1744923" y="911647"/>
                </a:lnTo>
                <a:lnTo>
                  <a:pt x="1743771" y="910495"/>
                </a:lnTo>
                <a:close/>
                <a:moveTo>
                  <a:pt x="1867091" y="896665"/>
                </a:moveTo>
                <a:lnTo>
                  <a:pt x="1865938" y="895512"/>
                </a:lnTo>
                <a:lnTo>
                  <a:pt x="1864786" y="894360"/>
                </a:lnTo>
                <a:lnTo>
                  <a:pt x="1863633" y="894360"/>
                </a:lnTo>
                <a:lnTo>
                  <a:pt x="1862481" y="894360"/>
                </a:lnTo>
                <a:lnTo>
                  <a:pt x="1862481" y="894360"/>
                </a:lnTo>
                <a:lnTo>
                  <a:pt x="1862481" y="894360"/>
                </a:lnTo>
                <a:lnTo>
                  <a:pt x="1861328" y="895512"/>
                </a:lnTo>
                <a:lnTo>
                  <a:pt x="1859023" y="897817"/>
                </a:lnTo>
                <a:lnTo>
                  <a:pt x="1857870" y="898970"/>
                </a:lnTo>
                <a:lnTo>
                  <a:pt x="1855566" y="902427"/>
                </a:lnTo>
                <a:lnTo>
                  <a:pt x="1853260" y="903580"/>
                </a:lnTo>
                <a:lnTo>
                  <a:pt x="1852108" y="904732"/>
                </a:lnTo>
                <a:lnTo>
                  <a:pt x="1852108" y="905885"/>
                </a:lnTo>
                <a:lnTo>
                  <a:pt x="1852108" y="905885"/>
                </a:lnTo>
                <a:lnTo>
                  <a:pt x="1852108" y="905885"/>
                </a:lnTo>
                <a:lnTo>
                  <a:pt x="1850955" y="904732"/>
                </a:lnTo>
                <a:lnTo>
                  <a:pt x="1850955" y="904732"/>
                </a:lnTo>
                <a:lnTo>
                  <a:pt x="1850955" y="904732"/>
                </a:lnTo>
                <a:lnTo>
                  <a:pt x="1849803" y="902427"/>
                </a:lnTo>
                <a:lnTo>
                  <a:pt x="1849803" y="902427"/>
                </a:lnTo>
                <a:lnTo>
                  <a:pt x="1848650" y="901275"/>
                </a:lnTo>
                <a:lnTo>
                  <a:pt x="1847498" y="901275"/>
                </a:lnTo>
                <a:lnTo>
                  <a:pt x="1846345" y="901275"/>
                </a:lnTo>
                <a:lnTo>
                  <a:pt x="1844040" y="902427"/>
                </a:lnTo>
                <a:lnTo>
                  <a:pt x="1842887" y="903580"/>
                </a:lnTo>
                <a:lnTo>
                  <a:pt x="1840582" y="908190"/>
                </a:lnTo>
                <a:lnTo>
                  <a:pt x="1840582" y="908190"/>
                </a:lnTo>
                <a:lnTo>
                  <a:pt x="1839430" y="909343"/>
                </a:lnTo>
                <a:lnTo>
                  <a:pt x="1839430" y="910495"/>
                </a:lnTo>
                <a:lnTo>
                  <a:pt x="1840582" y="910495"/>
                </a:lnTo>
                <a:lnTo>
                  <a:pt x="1841735" y="910495"/>
                </a:lnTo>
                <a:lnTo>
                  <a:pt x="1841735" y="910495"/>
                </a:lnTo>
                <a:lnTo>
                  <a:pt x="1844040" y="909343"/>
                </a:lnTo>
                <a:lnTo>
                  <a:pt x="1845193" y="909343"/>
                </a:lnTo>
                <a:lnTo>
                  <a:pt x="1846345" y="909343"/>
                </a:lnTo>
                <a:lnTo>
                  <a:pt x="1846345" y="910495"/>
                </a:lnTo>
                <a:lnTo>
                  <a:pt x="1846345" y="911647"/>
                </a:lnTo>
                <a:lnTo>
                  <a:pt x="1847498" y="912800"/>
                </a:lnTo>
                <a:lnTo>
                  <a:pt x="1847498" y="913953"/>
                </a:lnTo>
                <a:lnTo>
                  <a:pt x="1847498" y="916257"/>
                </a:lnTo>
                <a:lnTo>
                  <a:pt x="1847498" y="917410"/>
                </a:lnTo>
                <a:lnTo>
                  <a:pt x="1848650" y="917410"/>
                </a:lnTo>
                <a:lnTo>
                  <a:pt x="1849803" y="917410"/>
                </a:lnTo>
                <a:lnTo>
                  <a:pt x="1850955" y="917410"/>
                </a:lnTo>
                <a:lnTo>
                  <a:pt x="1852108" y="917410"/>
                </a:lnTo>
                <a:lnTo>
                  <a:pt x="1853260" y="916257"/>
                </a:lnTo>
                <a:lnTo>
                  <a:pt x="1854413" y="915105"/>
                </a:lnTo>
                <a:lnTo>
                  <a:pt x="1855566" y="913953"/>
                </a:lnTo>
                <a:lnTo>
                  <a:pt x="1856718" y="912800"/>
                </a:lnTo>
                <a:lnTo>
                  <a:pt x="1856718" y="910495"/>
                </a:lnTo>
                <a:lnTo>
                  <a:pt x="1857870" y="909343"/>
                </a:lnTo>
                <a:lnTo>
                  <a:pt x="1859023" y="908190"/>
                </a:lnTo>
                <a:lnTo>
                  <a:pt x="1860175" y="907037"/>
                </a:lnTo>
                <a:lnTo>
                  <a:pt x="1862481" y="905885"/>
                </a:lnTo>
                <a:lnTo>
                  <a:pt x="1863633" y="904732"/>
                </a:lnTo>
                <a:lnTo>
                  <a:pt x="1863633" y="903580"/>
                </a:lnTo>
                <a:lnTo>
                  <a:pt x="1863633" y="902427"/>
                </a:lnTo>
                <a:lnTo>
                  <a:pt x="1863633" y="901275"/>
                </a:lnTo>
                <a:lnTo>
                  <a:pt x="1867091" y="896665"/>
                </a:lnTo>
                <a:close/>
                <a:moveTo>
                  <a:pt x="2045732" y="402232"/>
                </a:moveTo>
                <a:lnTo>
                  <a:pt x="2045732" y="402232"/>
                </a:lnTo>
                <a:lnTo>
                  <a:pt x="2046885" y="403384"/>
                </a:lnTo>
                <a:lnTo>
                  <a:pt x="2046885" y="404536"/>
                </a:lnTo>
                <a:lnTo>
                  <a:pt x="2046885" y="404536"/>
                </a:lnTo>
                <a:lnTo>
                  <a:pt x="2045732" y="404536"/>
                </a:lnTo>
                <a:lnTo>
                  <a:pt x="2045732" y="405689"/>
                </a:lnTo>
                <a:lnTo>
                  <a:pt x="2046885" y="406842"/>
                </a:lnTo>
                <a:lnTo>
                  <a:pt x="2046885" y="406842"/>
                </a:lnTo>
                <a:lnTo>
                  <a:pt x="2046885" y="406842"/>
                </a:lnTo>
                <a:lnTo>
                  <a:pt x="2046885" y="406842"/>
                </a:lnTo>
                <a:lnTo>
                  <a:pt x="2050342" y="406842"/>
                </a:lnTo>
                <a:lnTo>
                  <a:pt x="2051495" y="406842"/>
                </a:lnTo>
                <a:lnTo>
                  <a:pt x="2052647" y="406842"/>
                </a:lnTo>
                <a:lnTo>
                  <a:pt x="2053799" y="405689"/>
                </a:lnTo>
                <a:lnTo>
                  <a:pt x="2053799" y="405689"/>
                </a:lnTo>
                <a:lnTo>
                  <a:pt x="2053799" y="405689"/>
                </a:lnTo>
                <a:lnTo>
                  <a:pt x="2053799" y="405689"/>
                </a:lnTo>
                <a:lnTo>
                  <a:pt x="2053799" y="404536"/>
                </a:lnTo>
                <a:lnTo>
                  <a:pt x="2054952" y="403384"/>
                </a:lnTo>
                <a:lnTo>
                  <a:pt x="2054952" y="403384"/>
                </a:lnTo>
                <a:lnTo>
                  <a:pt x="2054952" y="401079"/>
                </a:lnTo>
                <a:lnTo>
                  <a:pt x="2054952" y="399926"/>
                </a:lnTo>
                <a:lnTo>
                  <a:pt x="2056105" y="398774"/>
                </a:lnTo>
                <a:lnTo>
                  <a:pt x="2056105" y="397621"/>
                </a:lnTo>
                <a:lnTo>
                  <a:pt x="2056105" y="396469"/>
                </a:lnTo>
                <a:lnTo>
                  <a:pt x="2056105" y="395316"/>
                </a:lnTo>
                <a:lnTo>
                  <a:pt x="2056105" y="394164"/>
                </a:lnTo>
                <a:lnTo>
                  <a:pt x="2056105" y="393011"/>
                </a:lnTo>
                <a:lnTo>
                  <a:pt x="2056105" y="391859"/>
                </a:lnTo>
                <a:lnTo>
                  <a:pt x="2056105" y="390706"/>
                </a:lnTo>
                <a:lnTo>
                  <a:pt x="2056105" y="390706"/>
                </a:lnTo>
                <a:lnTo>
                  <a:pt x="2057258" y="390706"/>
                </a:lnTo>
                <a:lnTo>
                  <a:pt x="2057258" y="390706"/>
                </a:lnTo>
                <a:lnTo>
                  <a:pt x="2057258" y="390706"/>
                </a:lnTo>
                <a:lnTo>
                  <a:pt x="2057258" y="389554"/>
                </a:lnTo>
                <a:lnTo>
                  <a:pt x="2057258" y="389554"/>
                </a:lnTo>
                <a:lnTo>
                  <a:pt x="2057258" y="389554"/>
                </a:lnTo>
                <a:lnTo>
                  <a:pt x="2054952" y="389554"/>
                </a:lnTo>
                <a:lnTo>
                  <a:pt x="2053799" y="389554"/>
                </a:lnTo>
                <a:lnTo>
                  <a:pt x="2053799" y="388401"/>
                </a:lnTo>
                <a:lnTo>
                  <a:pt x="2053799" y="388401"/>
                </a:lnTo>
                <a:lnTo>
                  <a:pt x="2053799" y="388401"/>
                </a:lnTo>
                <a:lnTo>
                  <a:pt x="2053799" y="388401"/>
                </a:lnTo>
                <a:lnTo>
                  <a:pt x="2053799" y="388401"/>
                </a:lnTo>
                <a:lnTo>
                  <a:pt x="2053799" y="388401"/>
                </a:lnTo>
                <a:lnTo>
                  <a:pt x="2052647" y="388401"/>
                </a:lnTo>
                <a:lnTo>
                  <a:pt x="2050342" y="388401"/>
                </a:lnTo>
                <a:lnTo>
                  <a:pt x="2049190" y="388401"/>
                </a:lnTo>
                <a:lnTo>
                  <a:pt x="2049190" y="388401"/>
                </a:lnTo>
                <a:lnTo>
                  <a:pt x="2048037" y="389554"/>
                </a:lnTo>
                <a:lnTo>
                  <a:pt x="2048037" y="389554"/>
                </a:lnTo>
                <a:lnTo>
                  <a:pt x="2046885" y="390706"/>
                </a:lnTo>
                <a:lnTo>
                  <a:pt x="2046885" y="391859"/>
                </a:lnTo>
                <a:lnTo>
                  <a:pt x="2046885" y="393011"/>
                </a:lnTo>
                <a:lnTo>
                  <a:pt x="2046885" y="394164"/>
                </a:lnTo>
                <a:lnTo>
                  <a:pt x="2046885" y="394164"/>
                </a:lnTo>
                <a:lnTo>
                  <a:pt x="2046885" y="394164"/>
                </a:lnTo>
                <a:lnTo>
                  <a:pt x="2046885" y="394164"/>
                </a:lnTo>
                <a:lnTo>
                  <a:pt x="2046885" y="394164"/>
                </a:lnTo>
                <a:lnTo>
                  <a:pt x="2046885" y="395316"/>
                </a:lnTo>
                <a:lnTo>
                  <a:pt x="2046885" y="396469"/>
                </a:lnTo>
                <a:lnTo>
                  <a:pt x="2045732" y="402232"/>
                </a:lnTo>
                <a:lnTo>
                  <a:pt x="2045732" y="402232"/>
                </a:lnTo>
                <a:lnTo>
                  <a:pt x="2045732" y="402232"/>
                </a:lnTo>
                <a:close/>
                <a:moveTo>
                  <a:pt x="2046885" y="73762"/>
                </a:moveTo>
                <a:lnTo>
                  <a:pt x="2046885" y="73762"/>
                </a:lnTo>
                <a:lnTo>
                  <a:pt x="2046885" y="72609"/>
                </a:lnTo>
                <a:lnTo>
                  <a:pt x="2046885" y="72609"/>
                </a:lnTo>
                <a:lnTo>
                  <a:pt x="2046885" y="72609"/>
                </a:lnTo>
                <a:lnTo>
                  <a:pt x="2046885" y="72609"/>
                </a:lnTo>
                <a:lnTo>
                  <a:pt x="2046885" y="73762"/>
                </a:lnTo>
                <a:lnTo>
                  <a:pt x="2046885" y="73762"/>
                </a:lnTo>
                <a:close/>
                <a:moveTo>
                  <a:pt x="2020377" y="119863"/>
                </a:moveTo>
                <a:lnTo>
                  <a:pt x="2022682" y="121015"/>
                </a:lnTo>
                <a:lnTo>
                  <a:pt x="2024986" y="119863"/>
                </a:lnTo>
                <a:lnTo>
                  <a:pt x="2026139" y="118710"/>
                </a:lnTo>
                <a:lnTo>
                  <a:pt x="2026139" y="115253"/>
                </a:lnTo>
                <a:lnTo>
                  <a:pt x="2026139" y="110642"/>
                </a:lnTo>
                <a:lnTo>
                  <a:pt x="2029597" y="107185"/>
                </a:lnTo>
                <a:lnTo>
                  <a:pt x="2033054" y="102575"/>
                </a:lnTo>
                <a:lnTo>
                  <a:pt x="2031902" y="101422"/>
                </a:lnTo>
                <a:lnTo>
                  <a:pt x="2029597" y="100270"/>
                </a:lnTo>
                <a:lnTo>
                  <a:pt x="2028444" y="97965"/>
                </a:lnTo>
                <a:lnTo>
                  <a:pt x="2028444" y="96812"/>
                </a:lnTo>
                <a:lnTo>
                  <a:pt x="2028444" y="95660"/>
                </a:lnTo>
                <a:lnTo>
                  <a:pt x="2029597" y="94507"/>
                </a:lnTo>
                <a:lnTo>
                  <a:pt x="2029597" y="93355"/>
                </a:lnTo>
                <a:lnTo>
                  <a:pt x="2029597" y="92202"/>
                </a:lnTo>
                <a:lnTo>
                  <a:pt x="2029597" y="92202"/>
                </a:lnTo>
                <a:lnTo>
                  <a:pt x="2029597" y="91050"/>
                </a:lnTo>
                <a:lnTo>
                  <a:pt x="2029597" y="91050"/>
                </a:lnTo>
                <a:lnTo>
                  <a:pt x="2028444" y="91050"/>
                </a:lnTo>
                <a:lnTo>
                  <a:pt x="2027291" y="91050"/>
                </a:lnTo>
                <a:lnTo>
                  <a:pt x="2027291" y="89897"/>
                </a:lnTo>
                <a:lnTo>
                  <a:pt x="2027291" y="88745"/>
                </a:lnTo>
                <a:lnTo>
                  <a:pt x="2027291" y="87592"/>
                </a:lnTo>
                <a:lnTo>
                  <a:pt x="2026139" y="86439"/>
                </a:lnTo>
                <a:lnTo>
                  <a:pt x="2024986" y="86439"/>
                </a:lnTo>
                <a:lnTo>
                  <a:pt x="2022682" y="86439"/>
                </a:lnTo>
                <a:lnTo>
                  <a:pt x="2021529" y="86439"/>
                </a:lnTo>
                <a:lnTo>
                  <a:pt x="2020377" y="87592"/>
                </a:lnTo>
                <a:lnTo>
                  <a:pt x="2020377" y="88745"/>
                </a:lnTo>
                <a:lnTo>
                  <a:pt x="2020377" y="89897"/>
                </a:lnTo>
                <a:lnTo>
                  <a:pt x="2020377" y="91050"/>
                </a:lnTo>
                <a:lnTo>
                  <a:pt x="2020377" y="92202"/>
                </a:lnTo>
                <a:lnTo>
                  <a:pt x="2020377" y="92202"/>
                </a:lnTo>
                <a:lnTo>
                  <a:pt x="2018071" y="95660"/>
                </a:lnTo>
                <a:lnTo>
                  <a:pt x="2018071" y="96812"/>
                </a:lnTo>
                <a:lnTo>
                  <a:pt x="2018071" y="99117"/>
                </a:lnTo>
                <a:lnTo>
                  <a:pt x="2018071" y="100270"/>
                </a:lnTo>
                <a:lnTo>
                  <a:pt x="2018071" y="101422"/>
                </a:lnTo>
                <a:lnTo>
                  <a:pt x="2018071" y="102575"/>
                </a:lnTo>
                <a:lnTo>
                  <a:pt x="2018071" y="103727"/>
                </a:lnTo>
                <a:lnTo>
                  <a:pt x="2018071" y="104880"/>
                </a:lnTo>
                <a:lnTo>
                  <a:pt x="2018071" y="106032"/>
                </a:lnTo>
                <a:lnTo>
                  <a:pt x="2021529" y="107185"/>
                </a:lnTo>
                <a:lnTo>
                  <a:pt x="2022682" y="107185"/>
                </a:lnTo>
                <a:lnTo>
                  <a:pt x="2023834" y="107185"/>
                </a:lnTo>
                <a:lnTo>
                  <a:pt x="2024986" y="108338"/>
                </a:lnTo>
                <a:lnTo>
                  <a:pt x="2022682" y="110642"/>
                </a:lnTo>
                <a:lnTo>
                  <a:pt x="2020377" y="116405"/>
                </a:lnTo>
                <a:lnTo>
                  <a:pt x="2018071" y="117558"/>
                </a:lnTo>
                <a:lnTo>
                  <a:pt x="2016919" y="118710"/>
                </a:lnTo>
                <a:lnTo>
                  <a:pt x="2015766" y="119863"/>
                </a:lnTo>
                <a:lnTo>
                  <a:pt x="2016919" y="122168"/>
                </a:lnTo>
                <a:lnTo>
                  <a:pt x="2020377" y="119863"/>
                </a:lnTo>
                <a:close/>
                <a:moveTo>
                  <a:pt x="2081460" y="450637"/>
                </a:moveTo>
                <a:lnTo>
                  <a:pt x="2078003" y="450637"/>
                </a:lnTo>
                <a:lnTo>
                  <a:pt x="2076850" y="449485"/>
                </a:lnTo>
                <a:lnTo>
                  <a:pt x="2073392" y="448333"/>
                </a:lnTo>
                <a:lnTo>
                  <a:pt x="2072240" y="448333"/>
                </a:lnTo>
                <a:lnTo>
                  <a:pt x="2071087" y="448333"/>
                </a:lnTo>
                <a:lnTo>
                  <a:pt x="2069935" y="449485"/>
                </a:lnTo>
                <a:lnTo>
                  <a:pt x="2067630" y="451790"/>
                </a:lnTo>
                <a:lnTo>
                  <a:pt x="2066478" y="452943"/>
                </a:lnTo>
                <a:lnTo>
                  <a:pt x="2066478" y="452943"/>
                </a:lnTo>
                <a:lnTo>
                  <a:pt x="2067630" y="452943"/>
                </a:lnTo>
                <a:lnTo>
                  <a:pt x="2068783" y="454095"/>
                </a:lnTo>
                <a:lnTo>
                  <a:pt x="2069935" y="454095"/>
                </a:lnTo>
                <a:lnTo>
                  <a:pt x="2069935" y="452943"/>
                </a:lnTo>
                <a:lnTo>
                  <a:pt x="2071087" y="451790"/>
                </a:lnTo>
                <a:lnTo>
                  <a:pt x="2072240" y="451790"/>
                </a:lnTo>
                <a:lnTo>
                  <a:pt x="2074545" y="451790"/>
                </a:lnTo>
                <a:lnTo>
                  <a:pt x="2078003" y="452943"/>
                </a:lnTo>
                <a:lnTo>
                  <a:pt x="2079155" y="452943"/>
                </a:lnTo>
                <a:lnTo>
                  <a:pt x="2080308" y="452943"/>
                </a:lnTo>
                <a:lnTo>
                  <a:pt x="2081460" y="451790"/>
                </a:lnTo>
                <a:lnTo>
                  <a:pt x="2081460" y="450637"/>
                </a:lnTo>
                <a:lnTo>
                  <a:pt x="2081460" y="450637"/>
                </a:lnTo>
                <a:lnTo>
                  <a:pt x="2081460" y="450637"/>
                </a:lnTo>
                <a:close/>
                <a:moveTo>
                  <a:pt x="2026139" y="131388"/>
                </a:moveTo>
                <a:lnTo>
                  <a:pt x="2023834" y="130236"/>
                </a:lnTo>
                <a:lnTo>
                  <a:pt x="2021529" y="129083"/>
                </a:lnTo>
                <a:lnTo>
                  <a:pt x="2021529" y="131388"/>
                </a:lnTo>
                <a:lnTo>
                  <a:pt x="2022682" y="134846"/>
                </a:lnTo>
                <a:lnTo>
                  <a:pt x="2026139" y="137151"/>
                </a:lnTo>
                <a:lnTo>
                  <a:pt x="2027291" y="135998"/>
                </a:lnTo>
                <a:lnTo>
                  <a:pt x="2028444" y="134846"/>
                </a:lnTo>
                <a:lnTo>
                  <a:pt x="2027291" y="133693"/>
                </a:lnTo>
                <a:lnTo>
                  <a:pt x="2026139" y="132540"/>
                </a:lnTo>
                <a:lnTo>
                  <a:pt x="2026139" y="131388"/>
                </a:lnTo>
                <a:close/>
                <a:moveTo>
                  <a:pt x="2057258" y="325012"/>
                </a:moveTo>
                <a:lnTo>
                  <a:pt x="2057258" y="325012"/>
                </a:lnTo>
                <a:lnTo>
                  <a:pt x="2058410" y="326165"/>
                </a:lnTo>
                <a:lnTo>
                  <a:pt x="2059562" y="326165"/>
                </a:lnTo>
                <a:lnTo>
                  <a:pt x="2060715" y="326165"/>
                </a:lnTo>
                <a:lnTo>
                  <a:pt x="2061867" y="326165"/>
                </a:lnTo>
                <a:lnTo>
                  <a:pt x="2063020" y="325012"/>
                </a:lnTo>
                <a:lnTo>
                  <a:pt x="2063020" y="323860"/>
                </a:lnTo>
                <a:lnTo>
                  <a:pt x="2063020" y="322707"/>
                </a:lnTo>
                <a:lnTo>
                  <a:pt x="2061867" y="321555"/>
                </a:lnTo>
                <a:lnTo>
                  <a:pt x="2058410" y="319250"/>
                </a:lnTo>
                <a:lnTo>
                  <a:pt x="2057258" y="319250"/>
                </a:lnTo>
                <a:lnTo>
                  <a:pt x="2056105" y="320402"/>
                </a:lnTo>
                <a:lnTo>
                  <a:pt x="2056105" y="321555"/>
                </a:lnTo>
                <a:lnTo>
                  <a:pt x="2056105" y="322707"/>
                </a:lnTo>
                <a:lnTo>
                  <a:pt x="2057258" y="325012"/>
                </a:lnTo>
                <a:close/>
                <a:moveTo>
                  <a:pt x="2060715" y="331927"/>
                </a:moveTo>
                <a:lnTo>
                  <a:pt x="2060715" y="331927"/>
                </a:lnTo>
                <a:lnTo>
                  <a:pt x="2061867" y="334232"/>
                </a:lnTo>
                <a:lnTo>
                  <a:pt x="2061867" y="335385"/>
                </a:lnTo>
                <a:lnTo>
                  <a:pt x="2063020" y="335385"/>
                </a:lnTo>
                <a:lnTo>
                  <a:pt x="2064172" y="334232"/>
                </a:lnTo>
                <a:lnTo>
                  <a:pt x="2065325" y="333080"/>
                </a:lnTo>
                <a:lnTo>
                  <a:pt x="2066478" y="331927"/>
                </a:lnTo>
                <a:lnTo>
                  <a:pt x="2066478" y="330775"/>
                </a:lnTo>
                <a:lnTo>
                  <a:pt x="2066478" y="329622"/>
                </a:lnTo>
                <a:lnTo>
                  <a:pt x="2066478" y="328470"/>
                </a:lnTo>
                <a:lnTo>
                  <a:pt x="2066478" y="327317"/>
                </a:lnTo>
                <a:lnTo>
                  <a:pt x="2066478" y="327317"/>
                </a:lnTo>
                <a:lnTo>
                  <a:pt x="2066478" y="327317"/>
                </a:lnTo>
                <a:lnTo>
                  <a:pt x="2066478" y="327317"/>
                </a:lnTo>
                <a:lnTo>
                  <a:pt x="2066478" y="327317"/>
                </a:lnTo>
                <a:lnTo>
                  <a:pt x="2066478" y="327317"/>
                </a:lnTo>
                <a:lnTo>
                  <a:pt x="2066478" y="327317"/>
                </a:lnTo>
                <a:lnTo>
                  <a:pt x="2065325" y="327317"/>
                </a:lnTo>
                <a:lnTo>
                  <a:pt x="2064172" y="327317"/>
                </a:lnTo>
                <a:lnTo>
                  <a:pt x="2063020" y="330775"/>
                </a:lnTo>
                <a:lnTo>
                  <a:pt x="2060715" y="331927"/>
                </a:lnTo>
                <a:close/>
                <a:moveTo>
                  <a:pt x="1933937" y="203997"/>
                </a:moveTo>
                <a:lnTo>
                  <a:pt x="1933937" y="203997"/>
                </a:lnTo>
                <a:lnTo>
                  <a:pt x="1933937" y="206302"/>
                </a:lnTo>
                <a:lnTo>
                  <a:pt x="1933937" y="207455"/>
                </a:lnTo>
                <a:lnTo>
                  <a:pt x="1935089" y="208607"/>
                </a:lnTo>
                <a:lnTo>
                  <a:pt x="1936242" y="208607"/>
                </a:lnTo>
                <a:lnTo>
                  <a:pt x="1937395" y="208607"/>
                </a:lnTo>
                <a:lnTo>
                  <a:pt x="1937395" y="207455"/>
                </a:lnTo>
                <a:lnTo>
                  <a:pt x="1937395" y="206302"/>
                </a:lnTo>
                <a:lnTo>
                  <a:pt x="1937395" y="205150"/>
                </a:lnTo>
                <a:lnTo>
                  <a:pt x="1936242" y="203997"/>
                </a:lnTo>
                <a:lnTo>
                  <a:pt x="1936242" y="202844"/>
                </a:lnTo>
                <a:lnTo>
                  <a:pt x="1936242" y="201692"/>
                </a:lnTo>
                <a:lnTo>
                  <a:pt x="1936242" y="201692"/>
                </a:lnTo>
                <a:lnTo>
                  <a:pt x="1936242" y="201692"/>
                </a:lnTo>
                <a:lnTo>
                  <a:pt x="1937395" y="200540"/>
                </a:lnTo>
                <a:lnTo>
                  <a:pt x="1937395" y="199387"/>
                </a:lnTo>
                <a:lnTo>
                  <a:pt x="1937395" y="198234"/>
                </a:lnTo>
                <a:lnTo>
                  <a:pt x="1937395" y="197082"/>
                </a:lnTo>
                <a:lnTo>
                  <a:pt x="1936242" y="195929"/>
                </a:lnTo>
                <a:lnTo>
                  <a:pt x="1935089" y="195929"/>
                </a:lnTo>
                <a:lnTo>
                  <a:pt x="1933937" y="195929"/>
                </a:lnTo>
                <a:lnTo>
                  <a:pt x="1932784" y="195929"/>
                </a:lnTo>
                <a:lnTo>
                  <a:pt x="1932784" y="197082"/>
                </a:lnTo>
                <a:lnTo>
                  <a:pt x="1931632" y="199387"/>
                </a:lnTo>
                <a:lnTo>
                  <a:pt x="1931632" y="200540"/>
                </a:lnTo>
                <a:lnTo>
                  <a:pt x="1931632" y="201692"/>
                </a:lnTo>
                <a:lnTo>
                  <a:pt x="1933937" y="203997"/>
                </a:lnTo>
                <a:close/>
                <a:moveTo>
                  <a:pt x="1918955" y="261623"/>
                </a:moveTo>
                <a:lnTo>
                  <a:pt x="1918955" y="261623"/>
                </a:lnTo>
                <a:lnTo>
                  <a:pt x="1918955" y="262776"/>
                </a:lnTo>
                <a:lnTo>
                  <a:pt x="1918955" y="262776"/>
                </a:lnTo>
                <a:lnTo>
                  <a:pt x="1918955" y="262776"/>
                </a:lnTo>
                <a:lnTo>
                  <a:pt x="1918955" y="262776"/>
                </a:lnTo>
                <a:lnTo>
                  <a:pt x="1918955" y="262776"/>
                </a:lnTo>
                <a:lnTo>
                  <a:pt x="1920107" y="261623"/>
                </a:lnTo>
                <a:lnTo>
                  <a:pt x="1920107" y="260471"/>
                </a:lnTo>
                <a:lnTo>
                  <a:pt x="1920107" y="260471"/>
                </a:lnTo>
                <a:lnTo>
                  <a:pt x="1920107" y="260471"/>
                </a:lnTo>
                <a:lnTo>
                  <a:pt x="1918955" y="260471"/>
                </a:lnTo>
                <a:lnTo>
                  <a:pt x="1917802" y="259318"/>
                </a:lnTo>
                <a:lnTo>
                  <a:pt x="1916649" y="259318"/>
                </a:lnTo>
                <a:lnTo>
                  <a:pt x="1916649" y="259318"/>
                </a:lnTo>
                <a:lnTo>
                  <a:pt x="1916649" y="260471"/>
                </a:lnTo>
                <a:lnTo>
                  <a:pt x="1916649" y="260471"/>
                </a:lnTo>
                <a:lnTo>
                  <a:pt x="1918955" y="261623"/>
                </a:lnTo>
                <a:lnTo>
                  <a:pt x="1918955" y="261623"/>
                </a:lnTo>
                <a:close/>
                <a:moveTo>
                  <a:pt x="2014614" y="123320"/>
                </a:moveTo>
                <a:lnTo>
                  <a:pt x="2015766" y="124473"/>
                </a:lnTo>
                <a:lnTo>
                  <a:pt x="2016919" y="125626"/>
                </a:lnTo>
                <a:lnTo>
                  <a:pt x="2016919" y="127930"/>
                </a:lnTo>
                <a:lnTo>
                  <a:pt x="2016919" y="130236"/>
                </a:lnTo>
                <a:lnTo>
                  <a:pt x="2016919" y="132540"/>
                </a:lnTo>
                <a:lnTo>
                  <a:pt x="2018071" y="132540"/>
                </a:lnTo>
                <a:lnTo>
                  <a:pt x="2018071" y="130236"/>
                </a:lnTo>
                <a:lnTo>
                  <a:pt x="2019224" y="129083"/>
                </a:lnTo>
                <a:lnTo>
                  <a:pt x="2020377" y="127930"/>
                </a:lnTo>
                <a:lnTo>
                  <a:pt x="2020377" y="126778"/>
                </a:lnTo>
                <a:lnTo>
                  <a:pt x="2019224" y="125626"/>
                </a:lnTo>
                <a:lnTo>
                  <a:pt x="2016919" y="122168"/>
                </a:lnTo>
                <a:lnTo>
                  <a:pt x="2015766" y="118710"/>
                </a:lnTo>
                <a:lnTo>
                  <a:pt x="2013461" y="117558"/>
                </a:lnTo>
                <a:lnTo>
                  <a:pt x="2013461" y="118710"/>
                </a:lnTo>
                <a:lnTo>
                  <a:pt x="2013461" y="121015"/>
                </a:lnTo>
                <a:lnTo>
                  <a:pt x="2014614" y="123320"/>
                </a:lnTo>
                <a:close/>
                <a:moveTo>
                  <a:pt x="1922412" y="284674"/>
                </a:moveTo>
                <a:lnTo>
                  <a:pt x="1922412" y="284674"/>
                </a:lnTo>
                <a:lnTo>
                  <a:pt x="1922412" y="284674"/>
                </a:lnTo>
                <a:lnTo>
                  <a:pt x="1922412" y="286979"/>
                </a:lnTo>
                <a:lnTo>
                  <a:pt x="1924717" y="286979"/>
                </a:lnTo>
                <a:lnTo>
                  <a:pt x="1927022" y="285826"/>
                </a:lnTo>
                <a:lnTo>
                  <a:pt x="1928175" y="284674"/>
                </a:lnTo>
                <a:lnTo>
                  <a:pt x="1928175" y="282369"/>
                </a:lnTo>
                <a:lnTo>
                  <a:pt x="1928175" y="282369"/>
                </a:lnTo>
                <a:lnTo>
                  <a:pt x="1929327" y="281216"/>
                </a:lnTo>
                <a:lnTo>
                  <a:pt x="1929327" y="281216"/>
                </a:lnTo>
                <a:lnTo>
                  <a:pt x="1929327" y="278911"/>
                </a:lnTo>
                <a:lnTo>
                  <a:pt x="1929327" y="276606"/>
                </a:lnTo>
                <a:lnTo>
                  <a:pt x="1929327" y="275454"/>
                </a:lnTo>
                <a:lnTo>
                  <a:pt x="1929327" y="275454"/>
                </a:lnTo>
                <a:lnTo>
                  <a:pt x="1927022" y="282369"/>
                </a:lnTo>
                <a:lnTo>
                  <a:pt x="1924717" y="283521"/>
                </a:lnTo>
                <a:lnTo>
                  <a:pt x="1922412" y="284674"/>
                </a:lnTo>
                <a:close/>
                <a:moveTo>
                  <a:pt x="1938547" y="222438"/>
                </a:moveTo>
                <a:lnTo>
                  <a:pt x="1938547" y="222438"/>
                </a:lnTo>
                <a:lnTo>
                  <a:pt x="1936242" y="222438"/>
                </a:lnTo>
                <a:lnTo>
                  <a:pt x="1935089" y="222438"/>
                </a:lnTo>
                <a:lnTo>
                  <a:pt x="1933937" y="223590"/>
                </a:lnTo>
                <a:lnTo>
                  <a:pt x="1933937" y="224742"/>
                </a:lnTo>
                <a:lnTo>
                  <a:pt x="1935089" y="225895"/>
                </a:lnTo>
                <a:lnTo>
                  <a:pt x="1937395" y="225895"/>
                </a:lnTo>
                <a:lnTo>
                  <a:pt x="1939700" y="224742"/>
                </a:lnTo>
                <a:lnTo>
                  <a:pt x="1939700" y="222438"/>
                </a:lnTo>
                <a:lnTo>
                  <a:pt x="1939700" y="221285"/>
                </a:lnTo>
                <a:lnTo>
                  <a:pt x="1938547" y="222438"/>
                </a:lnTo>
                <a:close/>
                <a:moveTo>
                  <a:pt x="2012309" y="21898"/>
                </a:moveTo>
                <a:lnTo>
                  <a:pt x="2012309" y="21898"/>
                </a:lnTo>
                <a:lnTo>
                  <a:pt x="2012309" y="21898"/>
                </a:lnTo>
                <a:lnTo>
                  <a:pt x="2012309" y="21898"/>
                </a:lnTo>
                <a:lnTo>
                  <a:pt x="2012309" y="21898"/>
                </a:lnTo>
                <a:lnTo>
                  <a:pt x="2012309" y="21898"/>
                </a:lnTo>
                <a:close/>
                <a:moveTo>
                  <a:pt x="1787566" y="601618"/>
                </a:moveTo>
                <a:lnTo>
                  <a:pt x="1787566" y="601618"/>
                </a:lnTo>
                <a:lnTo>
                  <a:pt x="1788719" y="602771"/>
                </a:lnTo>
                <a:lnTo>
                  <a:pt x="1789872" y="603923"/>
                </a:lnTo>
                <a:lnTo>
                  <a:pt x="1791024" y="605076"/>
                </a:lnTo>
                <a:lnTo>
                  <a:pt x="1792177" y="603923"/>
                </a:lnTo>
                <a:lnTo>
                  <a:pt x="1793329" y="602771"/>
                </a:lnTo>
                <a:lnTo>
                  <a:pt x="1794481" y="602771"/>
                </a:lnTo>
                <a:lnTo>
                  <a:pt x="1795634" y="602771"/>
                </a:lnTo>
                <a:lnTo>
                  <a:pt x="1795634" y="601618"/>
                </a:lnTo>
                <a:lnTo>
                  <a:pt x="1795634" y="600466"/>
                </a:lnTo>
                <a:lnTo>
                  <a:pt x="1794481" y="599313"/>
                </a:lnTo>
                <a:lnTo>
                  <a:pt x="1793329" y="599313"/>
                </a:lnTo>
                <a:lnTo>
                  <a:pt x="1789872" y="600466"/>
                </a:lnTo>
                <a:lnTo>
                  <a:pt x="1787566" y="601618"/>
                </a:lnTo>
                <a:lnTo>
                  <a:pt x="1787566" y="601618"/>
                </a:lnTo>
                <a:lnTo>
                  <a:pt x="1787566" y="601618"/>
                </a:lnTo>
                <a:close/>
                <a:moveTo>
                  <a:pt x="1938547" y="142913"/>
                </a:moveTo>
                <a:lnTo>
                  <a:pt x="1938547" y="142913"/>
                </a:lnTo>
                <a:lnTo>
                  <a:pt x="1942005" y="146371"/>
                </a:lnTo>
                <a:lnTo>
                  <a:pt x="1943157" y="147523"/>
                </a:lnTo>
                <a:lnTo>
                  <a:pt x="1943157" y="147523"/>
                </a:lnTo>
                <a:lnTo>
                  <a:pt x="1943157" y="149828"/>
                </a:lnTo>
                <a:lnTo>
                  <a:pt x="1943157" y="149828"/>
                </a:lnTo>
                <a:lnTo>
                  <a:pt x="1943157" y="150981"/>
                </a:lnTo>
                <a:lnTo>
                  <a:pt x="1943157" y="154439"/>
                </a:lnTo>
                <a:lnTo>
                  <a:pt x="1943157" y="155591"/>
                </a:lnTo>
                <a:lnTo>
                  <a:pt x="1944310" y="156743"/>
                </a:lnTo>
                <a:lnTo>
                  <a:pt x="1947768" y="157896"/>
                </a:lnTo>
                <a:lnTo>
                  <a:pt x="1948920" y="159049"/>
                </a:lnTo>
                <a:lnTo>
                  <a:pt x="1948920" y="160201"/>
                </a:lnTo>
                <a:lnTo>
                  <a:pt x="1948920" y="161354"/>
                </a:lnTo>
                <a:lnTo>
                  <a:pt x="1948920" y="161354"/>
                </a:lnTo>
                <a:lnTo>
                  <a:pt x="1950072" y="161354"/>
                </a:lnTo>
                <a:lnTo>
                  <a:pt x="1950072" y="161354"/>
                </a:lnTo>
                <a:lnTo>
                  <a:pt x="1952377" y="160201"/>
                </a:lnTo>
                <a:lnTo>
                  <a:pt x="1952377" y="160201"/>
                </a:lnTo>
                <a:lnTo>
                  <a:pt x="1952377" y="160201"/>
                </a:lnTo>
                <a:lnTo>
                  <a:pt x="1952377" y="160201"/>
                </a:lnTo>
                <a:lnTo>
                  <a:pt x="1952377" y="159049"/>
                </a:lnTo>
                <a:lnTo>
                  <a:pt x="1952377" y="159049"/>
                </a:lnTo>
                <a:lnTo>
                  <a:pt x="1952377" y="157896"/>
                </a:lnTo>
                <a:lnTo>
                  <a:pt x="1952377" y="156743"/>
                </a:lnTo>
                <a:lnTo>
                  <a:pt x="1952377" y="156743"/>
                </a:lnTo>
                <a:lnTo>
                  <a:pt x="1951225" y="156743"/>
                </a:lnTo>
                <a:lnTo>
                  <a:pt x="1950072" y="156743"/>
                </a:lnTo>
                <a:lnTo>
                  <a:pt x="1950072" y="156743"/>
                </a:lnTo>
                <a:lnTo>
                  <a:pt x="1948920" y="154439"/>
                </a:lnTo>
                <a:lnTo>
                  <a:pt x="1948920" y="154439"/>
                </a:lnTo>
                <a:lnTo>
                  <a:pt x="1947768" y="153286"/>
                </a:lnTo>
                <a:lnTo>
                  <a:pt x="1947768" y="153286"/>
                </a:lnTo>
                <a:lnTo>
                  <a:pt x="1947768" y="152133"/>
                </a:lnTo>
                <a:lnTo>
                  <a:pt x="1947768" y="152133"/>
                </a:lnTo>
                <a:lnTo>
                  <a:pt x="1947768" y="152133"/>
                </a:lnTo>
                <a:lnTo>
                  <a:pt x="1947768" y="152133"/>
                </a:lnTo>
                <a:lnTo>
                  <a:pt x="1947768" y="150981"/>
                </a:lnTo>
                <a:lnTo>
                  <a:pt x="1945462" y="147523"/>
                </a:lnTo>
                <a:lnTo>
                  <a:pt x="1944310" y="146371"/>
                </a:lnTo>
                <a:lnTo>
                  <a:pt x="1942005" y="145218"/>
                </a:lnTo>
                <a:lnTo>
                  <a:pt x="1939700" y="145218"/>
                </a:lnTo>
                <a:lnTo>
                  <a:pt x="1938547" y="146371"/>
                </a:lnTo>
                <a:lnTo>
                  <a:pt x="1938547" y="147523"/>
                </a:lnTo>
                <a:lnTo>
                  <a:pt x="1938547" y="142913"/>
                </a:lnTo>
                <a:lnTo>
                  <a:pt x="1938547" y="142913"/>
                </a:lnTo>
                <a:close/>
                <a:moveTo>
                  <a:pt x="2233594" y="867852"/>
                </a:moveTo>
                <a:lnTo>
                  <a:pt x="2233594" y="867852"/>
                </a:lnTo>
                <a:lnTo>
                  <a:pt x="2232441" y="867852"/>
                </a:lnTo>
                <a:lnTo>
                  <a:pt x="2231289" y="867852"/>
                </a:lnTo>
                <a:lnTo>
                  <a:pt x="2231289" y="867852"/>
                </a:lnTo>
                <a:lnTo>
                  <a:pt x="2231289" y="867852"/>
                </a:lnTo>
                <a:lnTo>
                  <a:pt x="2231289" y="867852"/>
                </a:lnTo>
                <a:lnTo>
                  <a:pt x="2231289" y="867852"/>
                </a:lnTo>
                <a:lnTo>
                  <a:pt x="2232441" y="867852"/>
                </a:lnTo>
                <a:lnTo>
                  <a:pt x="2233594" y="867852"/>
                </a:lnTo>
                <a:lnTo>
                  <a:pt x="2233594" y="869004"/>
                </a:lnTo>
                <a:lnTo>
                  <a:pt x="2234746" y="869004"/>
                </a:lnTo>
                <a:lnTo>
                  <a:pt x="2233594" y="867852"/>
                </a:lnTo>
                <a:lnTo>
                  <a:pt x="2233594" y="867852"/>
                </a:lnTo>
                <a:lnTo>
                  <a:pt x="2233594" y="867852"/>
                </a:lnTo>
                <a:close/>
                <a:moveTo>
                  <a:pt x="2152917" y="606228"/>
                </a:moveTo>
                <a:lnTo>
                  <a:pt x="2152917" y="606228"/>
                </a:lnTo>
                <a:lnTo>
                  <a:pt x="2152917" y="605076"/>
                </a:lnTo>
                <a:lnTo>
                  <a:pt x="2151764" y="605076"/>
                </a:lnTo>
                <a:lnTo>
                  <a:pt x="2150612" y="605076"/>
                </a:lnTo>
                <a:lnTo>
                  <a:pt x="2149460" y="606228"/>
                </a:lnTo>
                <a:lnTo>
                  <a:pt x="2149460" y="607381"/>
                </a:lnTo>
                <a:lnTo>
                  <a:pt x="2150612" y="608533"/>
                </a:lnTo>
                <a:lnTo>
                  <a:pt x="2151764" y="608533"/>
                </a:lnTo>
                <a:lnTo>
                  <a:pt x="2152917" y="608533"/>
                </a:lnTo>
                <a:lnTo>
                  <a:pt x="2152917" y="606228"/>
                </a:lnTo>
                <a:lnTo>
                  <a:pt x="2152917" y="606228"/>
                </a:lnTo>
                <a:lnTo>
                  <a:pt x="2152917" y="606228"/>
                </a:lnTo>
                <a:close/>
                <a:moveTo>
                  <a:pt x="2173662" y="815988"/>
                </a:moveTo>
                <a:lnTo>
                  <a:pt x="2173662" y="815988"/>
                </a:lnTo>
                <a:lnTo>
                  <a:pt x="2173662" y="815988"/>
                </a:lnTo>
                <a:lnTo>
                  <a:pt x="2172510" y="817141"/>
                </a:lnTo>
                <a:lnTo>
                  <a:pt x="2172510" y="818293"/>
                </a:lnTo>
                <a:lnTo>
                  <a:pt x="2173662" y="818293"/>
                </a:lnTo>
                <a:lnTo>
                  <a:pt x="2173662" y="818293"/>
                </a:lnTo>
                <a:lnTo>
                  <a:pt x="2173662" y="818293"/>
                </a:lnTo>
                <a:lnTo>
                  <a:pt x="2173662" y="817141"/>
                </a:lnTo>
                <a:lnTo>
                  <a:pt x="2173662" y="815988"/>
                </a:lnTo>
                <a:lnTo>
                  <a:pt x="2173662" y="815988"/>
                </a:lnTo>
                <a:close/>
                <a:moveTo>
                  <a:pt x="2148307" y="598161"/>
                </a:moveTo>
                <a:lnTo>
                  <a:pt x="2147154" y="597008"/>
                </a:lnTo>
                <a:lnTo>
                  <a:pt x="2146001" y="597008"/>
                </a:lnTo>
                <a:lnTo>
                  <a:pt x="2144849" y="598161"/>
                </a:lnTo>
                <a:lnTo>
                  <a:pt x="2143697" y="599313"/>
                </a:lnTo>
                <a:lnTo>
                  <a:pt x="2142544" y="599313"/>
                </a:lnTo>
                <a:lnTo>
                  <a:pt x="2140239" y="598161"/>
                </a:lnTo>
                <a:lnTo>
                  <a:pt x="2139087" y="598161"/>
                </a:lnTo>
                <a:lnTo>
                  <a:pt x="2137934" y="597008"/>
                </a:lnTo>
                <a:lnTo>
                  <a:pt x="2137934" y="597008"/>
                </a:lnTo>
                <a:lnTo>
                  <a:pt x="2136781" y="597008"/>
                </a:lnTo>
                <a:lnTo>
                  <a:pt x="2135629" y="597008"/>
                </a:lnTo>
                <a:lnTo>
                  <a:pt x="2135629" y="598161"/>
                </a:lnTo>
                <a:lnTo>
                  <a:pt x="2135629" y="599313"/>
                </a:lnTo>
                <a:lnTo>
                  <a:pt x="2136781" y="600466"/>
                </a:lnTo>
                <a:lnTo>
                  <a:pt x="2136781" y="601618"/>
                </a:lnTo>
                <a:lnTo>
                  <a:pt x="2137934" y="602771"/>
                </a:lnTo>
                <a:lnTo>
                  <a:pt x="2139087" y="603923"/>
                </a:lnTo>
                <a:lnTo>
                  <a:pt x="2139087" y="603923"/>
                </a:lnTo>
                <a:lnTo>
                  <a:pt x="2139087" y="605076"/>
                </a:lnTo>
                <a:lnTo>
                  <a:pt x="2139087" y="606228"/>
                </a:lnTo>
                <a:lnTo>
                  <a:pt x="2139087" y="606228"/>
                </a:lnTo>
                <a:lnTo>
                  <a:pt x="2140239" y="606228"/>
                </a:lnTo>
                <a:lnTo>
                  <a:pt x="2141392" y="605076"/>
                </a:lnTo>
                <a:lnTo>
                  <a:pt x="2141392" y="603923"/>
                </a:lnTo>
                <a:lnTo>
                  <a:pt x="2141392" y="602771"/>
                </a:lnTo>
                <a:lnTo>
                  <a:pt x="2141392" y="601618"/>
                </a:lnTo>
                <a:lnTo>
                  <a:pt x="2142544" y="600466"/>
                </a:lnTo>
                <a:lnTo>
                  <a:pt x="2143697" y="601618"/>
                </a:lnTo>
                <a:lnTo>
                  <a:pt x="2144849" y="602771"/>
                </a:lnTo>
                <a:lnTo>
                  <a:pt x="2146001" y="603923"/>
                </a:lnTo>
                <a:lnTo>
                  <a:pt x="2146001" y="599313"/>
                </a:lnTo>
                <a:lnTo>
                  <a:pt x="2148307" y="598161"/>
                </a:lnTo>
                <a:close/>
                <a:moveTo>
                  <a:pt x="2110273" y="893207"/>
                </a:moveTo>
                <a:lnTo>
                  <a:pt x="2110273" y="893207"/>
                </a:lnTo>
                <a:lnTo>
                  <a:pt x="2107968" y="890902"/>
                </a:lnTo>
                <a:lnTo>
                  <a:pt x="2105663" y="892055"/>
                </a:lnTo>
                <a:lnTo>
                  <a:pt x="2103359" y="892055"/>
                </a:lnTo>
                <a:lnTo>
                  <a:pt x="2098748" y="890902"/>
                </a:lnTo>
                <a:lnTo>
                  <a:pt x="2094138" y="889749"/>
                </a:lnTo>
                <a:lnTo>
                  <a:pt x="2091833" y="889749"/>
                </a:lnTo>
                <a:lnTo>
                  <a:pt x="2089528" y="889749"/>
                </a:lnTo>
                <a:lnTo>
                  <a:pt x="2088375" y="889749"/>
                </a:lnTo>
                <a:lnTo>
                  <a:pt x="2087223" y="889749"/>
                </a:lnTo>
                <a:lnTo>
                  <a:pt x="2087223" y="889749"/>
                </a:lnTo>
                <a:lnTo>
                  <a:pt x="2087223" y="890902"/>
                </a:lnTo>
                <a:lnTo>
                  <a:pt x="2088375" y="890902"/>
                </a:lnTo>
                <a:lnTo>
                  <a:pt x="2089528" y="890902"/>
                </a:lnTo>
                <a:lnTo>
                  <a:pt x="2089528" y="892055"/>
                </a:lnTo>
                <a:lnTo>
                  <a:pt x="2089528" y="893207"/>
                </a:lnTo>
                <a:lnTo>
                  <a:pt x="2089528" y="894360"/>
                </a:lnTo>
                <a:lnTo>
                  <a:pt x="2090680" y="895512"/>
                </a:lnTo>
                <a:lnTo>
                  <a:pt x="2091833" y="896665"/>
                </a:lnTo>
                <a:lnTo>
                  <a:pt x="2092986" y="896665"/>
                </a:lnTo>
                <a:lnTo>
                  <a:pt x="2096443" y="896665"/>
                </a:lnTo>
                <a:lnTo>
                  <a:pt x="2097596" y="896665"/>
                </a:lnTo>
                <a:lnTo>
                  <a:pt x="2098748" y="896665"/>
                </a:lnTo>
                <a:lnTo>
                  <a:pt x="2101053" y="898970"/>
                </a:lnTo>
                <a:lnTo>
                  <a:pt x="2102206" y="898970"/>
                </a:lnTo>
                <a:lnTo>
                  <a:pt x="2103359" y="898970"/>
                </a:lnTo>
                <a:lnTo>
                  <a:pt x="2104511" y="898970"/>
                </a:lnTo>
                <a:lnTo>
                  <a:pt x="2105663" y="896665"/>
                </a:lnTo>
                <a:lnTo>
                  <a:pt x="2106816" y="896665"/>
                </a:lnTo>
                <a:lnTo>
                  <a:pt x="2110273" y="893207"/>
                </a:lnTo>
                <a:lnTo>
                  <a:pt x="2110273" y="893207"/>
                </a:lnTo>
                <a:close/>
                <a:moveTo>
                  <a:pt x="2146001" y="825208"/>
                </a:moveTo>
                <a:lnTo>
                  <a:pt x="2146001" y="825208"/>
                </a:lnTo>
                <a:lnTo>
                  <a:pt x="2144849" y="825208"/>
                </a:lnTo>
                <a:lnTo>
                  <a:pt x="2144849" y="825208"/>
                </a:lnTo>
                <a:lnTo>
                  <a:pt x="2144849" y="825208"/>
                </a:lnTo>
                <a:lnTo>
                  <a:pt x="2143697" y="824055"/>
                </a:lnTo>
                <a:lnTo>
                  <a:pt x="2143697" y="824055"/>
                </a:lnTo>
                <a:lnTo>
                  <a:pt x="2141392" y="825208"/>
                </a:lnTo>
                <a:lnTo>
                  <a:pt x="2139087" y="826361"/>
                </a:lnTo>
                <a:lnTo>
                  <a:pt x="2137934" y="827513"/>
                </a:lnTo>
                <a:lnTo>
                  <a:pt x="2136781" y="828666"/>
                </a:lnTo>
                <a:lnTo>
                  <a:pt x="2136781" y="829818"/>
                </a:lnTo>
                <a:lnTo>
                  <a:pt x="2137934" y="830971"/>
                </a:lnTo>
                <a:lnTo>
                  <a:pt x="2140239" y="832123"/>
                </a:lnTo>
                <a:lnTo>
                  <a:pt x="2142544" y="834428"/>
                </a:lnTo>
                <a:lnTo>
                  <a:pt x="2143697" y="835581"/>
                </a:lnTo>
                <a:lnTo>
                  <a:pt x="2146001" y="833276"/>
                </a:lnTo>
                <a:lnTo>
                  <a:pt x="2146001" y="833276"/>
                </a:lnTo>
                <a:lnTo>
                  <a:pt x="2144849" y="832123"/>
                </a:lnTo>
                <a:lnTo>
                  <a:pt x="2143697" y="830971"/>
                </a:lnTo>
                <a:lnTo>
                  <a:pt x="2144849" y="830971"/>
                </a:lnTo>
                <a:lnTo>
                  <a:pt x="2146001" y="830971"/>
                </a:lnTo>
                <a:lnTo>
                  <a:pt x="2147154" y="829818"/>
                </a:lnTo>
                <a:lnTo>
                  <a:pt x="2146001" y="825208"/>
                </a:lnTo>
                <a:lnTo>
                  <a:pt x="2146001" y="825208"/>
                </a:lnTo>
                <a:close/>
                <a:moveTo>
                  <a:pt x="2116036" y="897817"/>
                </a:moveTo>
                <a:lnTo>
                  <a:pt x="2116036" y="895512"/>
                </a:lnTo>
                <a:lnTo>
                  <a:pt x="2116036" y="894360"/>
                </a:lnTo>
                <a:lnTo>
                  <a:pt x="2114884" y="894360"/>
                </a:lnTo>
                <a:lnTo>
                  <a:pt x="2113731" y="895512"/>
                </a:lnTo>
                <a:lnTo>
                  <a:pt x="2112579" y="895512"/>
                </a:lnTo>
                <a:lnTo>
                  <a:pt x="2111426" y="894360"/>
                </a:lnTo>
                <a:lnTo>
                  <a:pt x="2110273" y="894360"/>
                </a:lnTo>
                <a:lnTo>
                  <a:pt x="2110273" y="895512"/>
                </a:lnTo>
                <a:lnTo>
                  <a:pt x="2110273" y="896665"/>
                </a:lnTo>
                <a:lnTo>
                  <a:pt x="2110273" y="897817"/>
                </a:lnTo>
                <a:lnTo>
                  <a:pt x="2110273" y="898970"/>
                </a:lnTo>
                <a:lnTo>
                  <a:pt x="2110273" y="900122"/>
                </a:lnTo>
                <a:lnTo>
                  <a:pt x="2110273" y="900122"/>
                </a:lnTo>
                <a:lnTo>
                  <a:pt x="2110273" y="900122"/>
                </a:lnTo>
                <a:lnTo>
                  <a:pt x="2111426" y="900122"/>
                </a:lnTo>
                <a:lnTo>
                  <a:pt x="2113731" y="900122"/>
                </a:lnTo>
                <a:lnTo>
                  <a:pt x="2116036" y="900122"/>
                </a:lnTo>
                <a:lnTo>
                  <a:pt x="2117188" y="900122"/>
                </a:lnTo>
                <a:lnTo>
                  <a:pt x="2118341" y="900122"/>
                </a:lnTo>
                <a:lnTo>
                  <a:pt x="2119494" y="900122"/>
                </a:lnTo>
                <a:lnTo>
                  <a:pt x="2119494" y="900122"/>
                </a:lnTo>
                <a:lnTo>
                  <a:pt x="2116036" y="897817"/>
                </a:lnTo>
                <a:lnTo>
                  <a:pt x="2116036" y="897817"/>
                </a:lnTo>
                <a:close/>
                <a:moveTo>
                  <a:pt x="2136781" y="602771"/>
                </a:moveTo>
                <a:lnTo>
                  <a:pt x="2136781" y="602771"/>
                </a:lnTo>
                <a:lnTo>
                  <a:pt x="2137934" y="600466"/>
                </a:lnTo>
                <a:lnTo>
                  <a:pt x="2136781" y="599313"/>
                </a:lnTo>
                <a:lnTo>
                  <a:pt x="2135629" y="598161"/>
                </a:lnTo>
                <a:lnTo>
                  <a:pt x="2134476" y="598161"/>
                </a:lnTo>
                <a:lnTo>
                  <a:pt x="2132172" y="598161"/>
                </a:lnTo>
                <a:lnTo>
                  <a:pt x="2131019" y="598161"/>
                </a:lnTo>
                <a:lnTo>
                  <a:pt x="2128714" y="599313"/>
                </a:lnTo>
                <a:lnTo>
                  <a:pt x="2127561" y="599313"/>
                </a:lnTo>
                <a:lnTo>
                  <a:pt x="2127561" y="600466"/>
                </a:lnTo>
                <a:lnTo>
                  <a:pt x="2127561" y="601618"/>
                </a:lnTo>
                <a:lnTo>
                  <a:pt x="2127561" y="602771"/>
                </a:lnTo>
                <a:lnTo>
                  <a:pt x="2127561" y="603923"/>
                </a:lnTo>
                <a:lnTo>
                  <a:pt x="2127561" y="605076"/>
                </a:lnTo>
                <a:lnTo>
                  <a:pt x="2127561" y="606228"/>
                </a:lnTo>
                <a:lnTo>
                  <a:pt x="2127561" y="607381"/>
                </a:lnTo>
                <a:lnTo>
                  <a:pt x="2129867" y="606228"/>
                </a:lnTo>
                <a:lnTo>
                  <a:pt x="2131019" y="606228"/>
                </a:lnTo>
                <a:lnTo>
                  <a:pt x="2133324" y="606228"/>
                </a:lnTo>
                <a:lnTo>
                  <a:pt x="2136781" y="602771"/>
                </a:lnTo>
                <a:lnTo>
                  <a:pt x="2136781" y="602771"/>
                </a:lnTo>
                <a:close/>
                <a:moveTo>
                  <a:pt x="2120646" y="595856"/>
                </a:moveTo>
                <a:lnTo>
                  <a:pt x="2117188" y="597008"/>
                </a:lnTo>
                <a:lnTo>
                  <a:pt x="2111426" y="600466"/>
                </a:lnTo>
                <a:lnTo>
                  <a:pt x="2110273" y="600466"/>
                </a:lnTo>
                <a:lnTo>
                  <a:pt x="2104511" y="600466"/>
                </a:lnTo>
                <a:lnTo>
                  <a:pt x="2103359" y="600466"/>
                </a:lnTo>
                <a:lnTo>
                  <a:pt x="2102206" y="600466"/>
                </a:lnTo>
                <a:lnTo>
                  <a:pt x="2098748" y="602771"/>
                </a:lnTo>
                <a:lnTo>
                  <a:pt x="2097596" y="603923"/>
                </a:lnTo>
                <a:lnTo>
                  <a:pt x="2095291" y="607381"/>
                </a:lnTo>
                <a:lnTo>
                  <a:pt x="2095291" y="607381"/>
                </a:lnTo>
                <a:lnTo>
                  <a:pt x="2096443" y="608533"/>
                </a:lnTo>
                <a:lnTo>
                  <a:pt x="2096443" y="609686"/>
                </a:lnTo>
                <a:lnTo>
                  <a:pt x="2096443" y="610838"/>
                </a:lnTo>
                <a:lnTo>
                  <a:pt x="2097596" y="611991"/>
                </a:lnTo>
                <a:lnTo>
                  <a:pt x="2099900" y="611991"/>
                </a:lnTo>
                <a:lnTo>
                  <a:pt x="2101053" y="610838"/>
                </a:lnTo>
                <a:lnTo>
                  <a:pt x="2102206" y="609686"/>
                </a:lnTo>
                <a:lnTo>
                  <a:pt x="2103359" y="608533"/>
                </a:lnTo>
                <a:lnTo>
                  <a:pt x="2104511" y="608533"/>
                </a:lnTo>
                <a:lnTo>
                  <a:pt x="2105663" y="608533"/>
                </a:lnTo>
                <a:lnTo>
                  <a:pt x="2106816" y="607381"/>
                </a:lnTo>
                <a:lnTo>
                  <a:pt x="2109121" y="606228"/>
                </a:lnTo>
                <a:lnTo>
                  <a:pt x="2111426" y="603923"/>
                </a:lnTo>
                <a:lnTo>
                  <a:pt x="2112579" y="603923"/>
                </a:lnTo>
                <a:lnTo>
                  <a:pt x="2113731" y="605076"/>
                </a:lnTo>
                <a:lnTo>
                  <a:pt x="2112579" y="606228"/>
                </a:lnTo>
                <a:lnTo>
                  <a:pt x="2109121" y="608533"/>
                </a:lnTo>
                <a:lnTo>
                  <a:pt x="2107968" y="610838"/>
                </a:lnTo>
                <a:lnTo>
                  <a:pt x="2107968" y="610838"/>
                </a:lnTo>
                <a:lnTo>
                  <a:pt x="2106816" y="611991"/>
                </a:lnTo>
                <a:lnTo>
                  <a:pt x="2106816" y="613143"/>
                </a:lnTo>
                <a:lnTo>
                  <a:pt x="2109121" y="613143"/>
                </a:lnTo>
                <a:lnTo>
                  <a:pt x="2110273" y="611991"/>
                </a:lnTo>
                <a:lnTo>
                  <a:pt x="2111426" y="610838"/>
                </a:lnTo>
                <a:lnTo>
                  <a:pt x="2112579" y="610838"/>
                </a:lnTo>
                <a:lnTo>
                  <a:pt x="2114884" y="610838"/>
                </a:lnTo>
                <a:lnTo>
                  <a:pt x="2116036" y="610838"/>
                </a:lnTo>
                <a:lnTo>
                  <a:pt x="2117188" y="609686"/>
                </a:lnTo>
                <a:lnTo>
                  <a:pt x="2118341" y="607381"/>
                </a:lnTo>
                <a:lnTo>
                  <a:pt x="2118341" y="607381"/>
                </a:lnTo>
                <a:lnTo>
                  <a:pt x="2118341" y="607381"/>
                </a:lnTo>
                <a:lnTo>
                  <a:pt x="2117188" y="605076"/>
                </a:lnTo>
                <a:lnTo>
                  <a:pt x="2117188" y="603923"/>
                </a:lnTo>
                <a:lnTo>
                  <a:pt x="2117188" y="603923"/>
                </a:lnTo>
                <a:lnTo>
                  <a:pt x="2118341" y="603923"/>
                </a:lnTo>
                <a:lnTo>
                  <a:pt x="2118341" y="603923"/>
                </a:lnTo>
                <a:lnTo>
                  <a:pt x="2119494" y="603923"/>
                </a:lnTo>
                <a:lnTo>
                  <a:pt x="2120646" y="605076"/>
                </a:lnTo>
                <a:lnTo>
                  <a:pt x="2120646" y="605076"/>
                </a:lnTo>
                <a:lnTo>
                  <a:pt x="2121799" y="605076"/>
                </a:lnTo>
                <a:lnTo>
                  <a:pt x="2121799" y="603923"/>
                </a:lnTo>
                <a:lnTo>
                  <a:pt x="2121799" y="602771"/>
                </a:lnTo>
                <a:lnTo>
                  <a:pt x="2121799" y="601618"/>
                </a:lnTo>
                <a:lnTo>
                  <a:pt x="2121799" y="600466"/>
                </a:lnTo>
                <a:lnTo>
                  <a:pt x="2122951" y="599313"/>
                </a:lnTo>
                <a:lnTo>
                  <a:pt x="2122951" y="598161"/>
                </a:lnTo>
                <a:lnTo>
                  <a:pt x="2121799" y="597008"/>
                </a:lnTo>
                <a:lnTo>
                  <a:pt x="2120646" y="595856"/>
                </a:lnTo>
                <a:close/>
                <a:moveTo>
                  <a:pt x="2164442" y="894360"/>
                </a:moveTo>
                <a:lnTo>
                  <a:pt x="2164442" y="894360"/>
                </a:lnTo>
                <a:lnTo>
                  <a:pt x="2157527" y="893207"/>
                </a:lnTo>
                <a:lnTo>
                  <a:pt x="2155222" y="893207"/>
                </a:lnTo>
                <a:lnTo>
                  <a:pt x="2154069" y="894360"/>
                </a:lnTo>
                <a:lnTo>
                  <a:pt x="2155222" y="895512"/>
                </a:lnTo>
                <a:lnTo>
                  <a:pt x="2157527" y="896665"/>
                </a:lnTo>
                <a:lnTo>
                  <a:pt x="2159832" y="897817"/>
                </a:lnTo>
                <a:lnTo>
                  <a:pt x="2160985" y="897817"/>
                </a:lnTo>
                <a:lnTo>
                  <a:pt x="2162137" y="897817"/>
                </a:lnTo>
                <a:lnTo>
                  <a:pt x="2163289" y="897817"/>
                </a:lnTo>
                <a:lnTo>
                  <a:pt x="2164442" y="897817"/>
                </a:lnTo>
                <a:lnTo>
                  <a:pt x="2165595" y="898970"/>
                </a:lnTo>
                <a:lnTo>
                  <a:pt x="2166747" y="898970"/>
                </a:lnTo>
                <a:lnTo>
                  <a:pt x="2167900" y="898970"/>
                </a:lnTo>
                <a:lnTo>
                  <a:pt x="2169052" y="898970"/>
                </a:lnTo>
                <a:lnTo>
                  <a:pt x="2170205" y="897817"/>
                </a:lnTo>
                <a:lnTo>
                  <a:pt x="2170205" y="896665"/>
                </a:lnTo>
                <a:lnTo>
                  <a:pt x="2170205" y="895512"/>
                </a:lnTo>
                <a:lnTo>
                  <a:pt x="2170205" y="894360"/>
                </a:lnTo>
                <a:lnTo>
                  <a:pt x="2164442" y="894360"/>
                </a:lnTo>
                <a:close/>
                <a:moveTo>
                  <a:pt x="2225526" y="660397"/>
                </a:moveTo>
                <a:lnTo>
                  <a:pt x="2225526" y="660397"/>
                </a:lnTo>
                <a:lnTo>
                  <a:pt x="2224374" y="661550"/>
                </a:lnTo>
                <a:lnTo>
                  <a:pt x="2222069" y="661550"/>
                </a:lnTo>
                <a:lnTo>
                  <a:pt x="2220916" y="661550"/>
                </a:lnTo>
                <a:lnTo>
                  <a:pt x="2222069" y="661550"/>
                </a:lnTo>
                <a:lnTo>
                  <a:pt x="2223221" y="661550"/>
                </a:lnTo>
                <a:lnTo>
                  <a:pt x="2224374" y="661550"/>
                </a:lnTo>
                <a:lnTo>
                  <a:pt x="2224374" y="661550"/>
                </a:lnTo>
                <a:lnTo>
                  <a:pt x="2225526" y="661550"/>
                </a:lnTo>
                <a:lnTo>
                  <a:pt x="2226678" y="661550"/>
                </a:lnTo>
                <a:lnTo>
                  <a:pt x="2227831" y="661550"/>
                </a:lnTo>
                <a:lnTo>
                  <a:pt x="2225526" y="660397"/>
                </a:lnTo>
                <a:lnTo>
                  <a:pt x="2225526" y="660397"/>
                </a:lnTo>
                <a:lnTo>
                  <a:pt x="2225526" y="660397"/>
                </a:lnTo>
                <a:close/>
                <a:moveTo>
                  <a:pt x="2230136" y="864394"/>
                </a:moveTo>
                <a:lnTo>
                  <a:pt x="2230136" y="864394"/>
                </a:lnTo>
                <a:lnTo>
                  <a:pt x="2230136" y="864394"/>
                </a:lnTo>
                <a:lnTo>
                  <a:pt x="2228983" y="863242"/>
                </a:lnTo>
                <a:lnTo>
                  <a:pt x="2228983" y="863242"/>
                </a:lnTo>
                <a:lnTo>
                  <a:pt x="2228983" y="864394"/>
                </a:lnTo>
                <a:lnTo>
                  <a:pt x="2228983" y="865546"/>
                </a:lnTo>
                <a:lnTo>
                  <a:pt x="2230136" y="865546"/>
                </a:lnTo>
                <a:lnTo>
                  <a:pt x="2230136" y="865546"/>
                </a:lnTo>
                <a:lnTo>
                  <a:pt x="2230136" y="865546"/>
                </a:lnTo>
                <a:lnTo>
                  <a:pt x="2231289" y="865546"/>
                </a:lnTo>
                <a:lnTo>
                  <a:pt x="2231289" y="865546"/>
                </a:lnTo>
                <a:lnTo>
                  <a:pt x="2230136" y="864394"/>
                </a:lnTo>
                <a:lnTo>
                  <a:pt x="2230136" y="864394"/>
                </a:lnTo>
                <a:close/>
                <a:moveTo>
                  <a:pt x="2199018" y="801005"/>
                </a:moveTo>
                <a:lnTo>
                  <a:pt x="2199018" y="801005"/>
                </a:lnTo>
                <a:lnTo>
                  <a:pt x="2197865" y="801005"/>
                </a:lnTo>
                <a:lnTo>
                  <a:pt x="2196713" y="801005"/>
                </a:lnTo>
                <a:lnTo>
                  <a:pt x="2196713" y="802158"/>
                </a:lnTo>
                <a:lnTo>
                  <a:pt x="2196713" y="803310"/>
                </a:lnTo>
                <a:lnTo>
                  <a:pt x="2196713" y="803310"/>
                </a:lnTo>
                <a:lnTo>
                  <a:pt x="2196713" y="803310"/>
                </a:lnTo>
                <a:lnTo>
                  <a:pt x="2196713" y="803310"/>
                </a:lnTo>
                <a:lnTo>
                  <a:pt x="2196713" y="803310"/>
                </a:lnTo>
                <a:lnTo>
                  <a:pt x="2196713" y="803310"/>
                </a:lnTo>
                <a:lnTo>
                  <a:pt x="2196713" y="803310"/>
                </a:lnTo>
                <a:lnTo>
                  <a:pt x="2197865" y="803310"/>
                </a:lnTo>
                <a:lnTo>
                  <a:pt x="2197865" y="803310"/>
                </a:lnTo>
                <a:lnTo>
                  <a:pt x="2199018" y="802158"/>
                </a:lnTo>
                <a:lnTo>
                  <a:pt x="2199018" y="801005"/>
                </a:lnTo>
                <a:lnTo>
                  <a:pt x="2199018" y="801005"/>
                </a:lnTo>
                <a:lnTo>
                  <a:pt x="2199018" y="801005"/>
                </a:lnTo>
                <a:close/>
                <a:moveTo>
                  <a:pt x="2230136" y="774497"/>
                </a:moveTo>
                <a:lnTo>
                  <a:pt x="2230136" y="774497"/>
                </a:lnTo>
                <a:lnTo>
                  <a:pt x="2228983" y="774497"/>
                </a:lnTo>
                <a:lnTo>
                  <a:pt x="2228983" y="774497"/>
                </a:lnTo>
                <a:lnTo>
                  <a:pt x="2230136" y="774497"/>
                </a:lnTo>
                <a:lnTo>
                  <a:pt x="2230136" y="774497"/>
                </a:lnTo>
                <a:lnTo>
                  <a:pt x="2230136" y="774497"/>
                </a:lnTo>
                <a:lnTo>
                  <a:pt x="2230136" y="774497"/>
                </a:lnTo>
                <a:lnTo>
                  <a:pt x="2230136" y="774497"/>
                </a:lnTo>
                <a:close/>
                <a:moveTo>
                  <a:pt x="2219763" y="874767"/>
                </a:moveTo>
                <a:lnTo>
                  <a:pt x="2219763" y="874767"/>
                </a:lnTo>
                <a:lnTo>
                  <a:pt x="2219763" y="874767"/>
                </a:lnTo>
                <a:lnTo>
                  <a:pt x="2219763" y="872462"/>
                </a:lnTo>
                <a:lnTo>
                  <a:pt x="2219763" y="871309"/>
                </a:lnTo>
                <a:lnTo>
                  <a:pt x="2219763" y="871309"/>
                </a:lnTo>
                <a:lnTo>
                  <a:pt x="2218611" y="871309"/>
                </a:lnTo>
                <a:lnTo>
                  <a:pt x="2217458" y="871309"/>
                </a:lnTo>
                <a:lnTo>
                  <a:pt x="2217458" y="871309"/>
                </a:lnTo>
                <a:lnTo>
                  <a:pt x="2215153" y="871309"/>
                </a:lnTo>
                <a:lnTo>
                  <a:pt x="2214001" y="871309"/>
                </a:lnTo>
                <a:lnTo>
                  <a:pt x="2214001" y="871309"/>
                </a:lnTo>
                <a:lnTo>
                  <a:pt x="2212848" y="870156"/>
                </a:lnTo>
                <a:lnTo>
                  <a:pt x="2212848" y="870156"/>
                </a:lnTo>
                <a:lnTo>
                  <a:pt x="2207086" y="870156"/>
                </a:lnTo>
                <a:lnTo>
                  <a:pt x="2204781" y="871309"/>
                </a:lnTo>
                <a:lnTo>
                  <a:pt x="2203628" y="873614"/>
                </a:lnTo>
                <a:lnTo>
                  <a:pt x="2203628" y="878224"/>
                </a:lnTo>
                <a:lnTo>
                  <a:pt x="2203628" y="879377"/>
                </a:lnTo>
                <a:lnTo>
                  <a:pt x="2209390" y="886292"/>
                </a:lnTo>
                <a:lnTo>
                  <a:pt x="2209390" y="887444"/>
                </a:lnTo>
                <a:lnTo>
                  <a:pt x="2214001" y="888597"/>
                </a:lnTo>
                <a:lnTo>
                  <a:pt x="2215153" y="888597"/>
                </a:lnTo>
                <a:lnTo>
                  <a:pt x="2215153" y="887444"/>
                </a:lnTo>
                <a:lnTo>
                  <a:pt x="2217458" y="883987"/>
                </a:lnTo>
                <a:lnTo>
                  <a:pt x="2219763" y="881682"/>
                </a:lnTo>
                <a:lnTo>
                  <a:pt x="2220916" y="880529"/>
                </a:lnTo>
                <a:lnTo>
                  <a:pt x="2220916" y="879377"/>
                </a:lnTo>
                <a:lnTo>
                  <a:pt x="2219763" y="874767"/>
                </a:lnTo>
                <a:lnTo>
                  <a:pt x="2219763" y="874767"/>
                </a:lnTo>
                <a:close/>
                <a:moveTo>
                  <a:pt x="2215153" y="661550"/>
                </a:moveTo>
                <a:lnTo>
                  <a:pt x="2215153" y="661550"/>
                </a:lnTo>
                <a:lnTo>
                  <a:pt x="2214001" y="661550"/>
                </a:lnTo>
                <a:lnTo>
                  <a:pt x="2215153" y="661550"/>
                </a:lnTo>
                <a:lnTo>
                  <a:pt x="2215153" y="661550"/>
                </a:lnTo>
                <a:close/>
                <a:moveTo>
                  <a:pt x="2209390" y="855174"/>
                </a:moveTo>
                <a:lnTo>
                  <a:pt x="2209390" y="855174"/>
                </a:lnTo>
                <a:lnTo>
                  <a:pt x="2211696" y="855174"/>
                </a:lnTo>
                <a:lnTo>
                  <a:pt x="2211696" y="854021"/>
                </a:lnTo>
                <a:lnTo>
                  <a:pt x="2211696" y="854021"/>
                </a:lnTo>
                <a:lnTo>
                  <a:pt x="2211696" y="854021"/>
                </a:lnTo>
                <a:lnTo>
                  <a:pt x="2209390" y="855174"/>
                </a:lnTo>
                <a:lnTo>
                  <a:pt x="2209390" y="854021"/>
                </a:lnTo>
                <a:lnTo>
                  <a:pt x="2208238" y="852869"/>
                </a:lnTo>
                <a:lnTo>
                  <a:pt x="2208238" y="852869"/>
                </a:lnTo>
                <a:lnTo>
                  <a:pt x="2208238" y="854021"/>
                </a:lnTo>
                <a:lnTo>
                  <a:pt x="2208238" y="855174"/>
                </a:lnTo>
                <a:lnTo>
                  <a:pt x="2209390" y="855174"/>
                </a:lnTo>
                <a:lnTo>
                  <a:pt x="2209390" y="855174"/>
                </a:lnTo>
                <a:close/>
                <a:moveTo>
                  <a:pt x="2079155" y="586636"/>
                </a:moveTo>
                <a:lnTo>
                  <a:pt x="2079155" y="586636"/>
                </a:lnTo>
                <a:lnTo>
                  <a:pt x="2078003" y="584330"/>
                </a:lnTo>
                <a:lnTo>
                  <a:pt x="2076850" y="583178"/>
                </a:lnTo>
                <a:lnTo>
                  <a:pt x="2074545" y="580873"/>
                </a:lnTo>
                <a:lnTo>
                  <a:pt x="2073392" y="579720"/>
                </a:lnTo>
                <a:lnTo>
                  <a:pt x="2071087" y="579720"/>
                </a:lnTo>
                <a:lnTo>
                  <a:pt x="2071087" y="579720"/>
                </a:lnTo>
                <a:lnTo>
                  <a:pt x="2071087" y="579720"/>
                </a:lnTo>
                <a:lnTo>
                  <a:pt x="2071087" y="579720"/>
                </a:lnTo>
                <a:lnTo>
                  <a:pt x="2071087" y="579720"/>
                </a:lnTo>
                <a:lnTo>
                  <a:pt x="2071087" y="579720"/>
                </a:lnTo>
                <a:lnTo>
                  <a:pt x="2069935" y="580873"/>
                </a:lnTo>
                <a:lnTo>
                  <a:pt x="2069935" y="580873"/>
                </a:lnTo>
                <a:lnTo>
                  <a:pt x="2068783" y="582025"/>
                </a:lnTo>
                <a:lnTo>
                  <a:pt x="2068783" y="582025"/>
                </a:lnTo>
                <a:lnTo>
                  <a:pt x="2069935" y="583178"/>
                </a:lnTo>
                <a:lnTo>
                  <a:pt x="2071087" y="584330"/>
                </a:lnTo>
                <a:lnTo>
                  <a:pt x="2072240" y="585483"/>
                </a:lnTo>
                <a:lnTo>
                  <a:pt x="2075698" y="585483"/>
                </a:lnTo>
                <a:lnTo>
                  <a:pt x="2078003" y="586636"/>
                </a:lnTo>
                <a:lnTo>
                  <a:pt x="2079155" y="586636"/>
                </a:lnTo>
                <a:lnTo>
                  <a:pt x="2079155" y="586636"/>
                </a:lnTo>
                <a:close/>
                <a:moveTo>
                  <a:pt x="2027291" y="864394"/>
                </a:moveTo>
                <a:lnTo>
                  <a:pt x="2027291" y="864394"/>
                </a:lnTo>
                <a:lnTo>
                  <a:pt x="2026139" y="862089"/>
                </a:lnTo>
                <a:lnTo>
                  <a:pt x="2026139" y="860936"/>
                </a:lnTo>
                <a:lnTo>
                  <a:pt x="2024986" y="860936"/>
                </a:lnTo>
                <a:lnTo>
                  <a:pt x="2021529" y="860936"/>
                </a:lnTo>
                <a:lnTo>
                  <a:pt x="2020377" y="860936"/>
                </a:lnTo>
                <a:lnTo>
                  <a:pt x="2019224" y="859784"/>
                </a:lnTo>
                <a:lnTo>
                  <a:pt x="2019224" y="858631"/>
                </a:lnTo>
                <a:lnTo>
                  <a:pt x="2018071" y="857479"/>
                </a:lnTo>
                <a:lnTo>
                  <a:pt x="2014614" y="856326"/>
                </a:lnTo>
                <a:lnTo>
                  <a:pt x="2013461" y="855174"/>
                </a:lnTo>
                <a:lnTo>
                  <a:pt x="2013461" y="855174"/>
                </a:lnTo>
                <a:lnTo>
                  <a:pt x="2013461" y="854021"/>
                </a:lnTo>
                <a:lnTo>
                  <a:pt x="2013461" y="852869"/>
                </a:lnTo>
                <a:lnTo>
                  <a:pt x="2013461" y="852869"/>
                </a:lnTo>
                <a:lnTo>
                  <a:pt x="2012309" y="852869"/>
                </a:lnTo>
                <a:lnTo>
                  <a:pt x="2011157" y="852869"/>
                </a:lnTo>
                <a:lnTo>
                  <a:pt x="2004241" y="854021"/>
                </a:lnTo>
                <a:lnTo>
                  <a:pt x="2003089" y="854021"/>
                </a:lnTo>
                <a:lnTo>
                  <a:pt x="2000784" y="855174"/>
                </a:lnTo>
                <a:lnTo>
                  <a:pt x="1997326" y="856326"/>
                </a:lnTo>
                <a:lnTo>
                  <a:pt x="1993869" y="859784"/>
                </a:lnTo>
                <a:lnTo>
                  <a:pt x="1992716" y="859784"/>
                </a:lnTo>
                <a:lnTo>
                  <a:pt x="1991563" y="859784"/>
                </a:lnTo>
                <a:lnTo>
                  <a:pt x="1990411" y="859784"/>
                </a:lnTo>
                <a:lnTo>
                  <a:pt x="1989258" y="859784"/>
                </a:lnTo>
                <a:lnTo>
                  <a:pt x="1988106" y="859784"/>
                </a:lnTo>
                <a:lnTo>
                  <a:pt x="1985801" y="860936"/>
                </a:lnTo>
                <a:lnTo>
                  <a:pt x="1984648" y="860936"/>
                </a:lnTo>
                <a:lnTo>
                  <a:pt x="1974276" y="859784"/>
                </a:lnTo>
                <a:lnTo>
                  <a:pt x="1973123" y="859784"/>
                </a:lnTo>
                <a:lnTo>
                  <a:pt x="1973123" y="859784"/>
                </a:lnTo>
                <a:lnTo>
                  <a:pt x="1973123" y="859784"/>
                </a:lnTo>
                <a:lnTo>
                  <a:pt x="1970818" y="858631"/>
                </a:lnTo>
                <a:lnTo>
                  <a:pt x="1969665" y="858631"/>
                </a:lnTo>
                <a:lnTo>
                  <a:pt x="1968513" y="858631"/>
                </a:lnTo>
                <a:lnTo>
                  <a:pt x="1967360" y="858631"/>
                </a:lnTo>
                <a:lnTo>
                  <a:pt x="1966208" y="859784"/>
                </a:lnTo>
                <a:lnTo>
                  <a:pt x="1965056" y="862089"/>
                </a:lnTo>
                <a:lnTo>
                  <a:pt x="1965056" y="863242"/>
                </a:lnTo>
                <a:lnTo>
                  <a:pt x="1965056" y="863242"/>
                </a:lnTo>
                <a:lnTo>
                  <a:pt x="1965056" y="863242"/>
                </a:lnTo>
                <a:lnTo>
                  <a:pt x="1963903" y="863242"/>
                </a:lnTo>
                <a:lnTo>
                  <a:pt x="1963903" y="863242"/>
                </a:lnTo>
                <a:lnTo>
                  <a:pt x="1963903" y="864394"/>
                </a:lnTo>
                <a:lnTo>
                  <a:pt x="1963903" y="865546"/>
                </a:lnTo>
                <a:lnTo>
                  <a:pt x="1963903" y="866699"/>
                </a:lnTo>
                <a:lnTo>
                  <a:pt x="1962750" y="866699"/>
                </a:lnTo>
                <a:lnTo>
                  <a:pt x="1961597" y="866699"/>
                </a:lnTo>
                <a:lnTo>
                  <a:pt x="1960445" y="867852"/>
                </a:lnTo>
                <a:lnTo>
                  <a:pt x="1959293" y="869004"/>
                </a:lnTo>
                <a:lnTo>
                  <a:pt x="1959293" y="870156"/>
                </a:lnTo>
                <a:lnTo>
                  <a:pt x="1959293" y="874767"/>
                </a:lnTo>
                <a:lnTo>
                  <a:pt x="1959293" y="875919"/>
                </a:lnTo>
                <a:lnTo>
                  <a:pt x="1959293" y="875919"/>
                </a:lnTo>
                <a:lnTo>
                  <a:pt x="1958140" y="877072"/>
                </a:lnTo>
                <a:lnTo>
                  <a:pt x="1956988" y="878224"/>
                </a:lnTo>
                <a:lnTo>
                  <a:pt x="1956988" y="879377"/>
                </a:lnTo>
                <a:lnTo>
                  <a:pt x="1958140" y="879377"/>
                </a:lnTo>
                <a:lnTo>
                  <a:pt x="1959293" y="879377"/>
                </a:lnTo>
                <a:lnTo>
                  <a:pt x="1965056" y="874767"/>
                </a:lnTo>
                <a:lnTo>
                  <a:pt x="1965056" y="874767"/>
                </a:lnTo>
                <a:lnTo>
                  <a:pt x="1966208" y="874767"/>
                </a:lnTo>
                <a:lnTo>
                  <a:pt x="1966208" y="874767"/>
                </a:lnTo>
                <a:lnTo>
                  <a:pt x="1966208" y="874767"/>
                </a:lnTo>
                <a:lnTo>
                  <a:pt x="1966208" y="873614"/>
                </a:lnTo>
                <a:lnTo>
                  <a:pt x="1966208" y="873614"/>
                </a:lnTo>
                <a:lnTo>
                  <a:pt x="1967360" y="873614"/>
                </a:lnTo>
                <a:lnTo>
                  <a:pt x="1968513" y="873614"/>
                </a:lnTo>
                <a:lnTo>
                  <a:pt x="1969665" y="873614"/>
                </a:lnTo>
                <a:lnTo>
                  <a:pt x="1970818" y="873614"/>
                </a:lnTo>
                <a:lnTo>
                  <a:pt x="1971970" y="872462"/>
                </a:lnTo>
                <a:lnTo>
                  <a:pt x="1975428" y="872462"/>
                </a:lnTo>
                <a:lnTo>
                  <a:pt x="1976581" y="872462"/>
                </a:lnTo>
                <a:lnTo>
                  <a:pt x="1977733" y="872462"/>
                </a:lnTo>
                <a:lnTo>
                  <a:pt x="1978885" y="872462"/>
                </a:lnTo>
                <a:lnTo>
                  <a:pt x="1980038" y="872462"/>
                </a:lnTo>
                <a:lnTo>
                  <a:pt x="1981190" y="873614"/>
                </a:lnTo>
                <a:lnTo>
                  <a:pt x="1982343" y="874767"/>
                </a:lnTo>
                <a:lnTo>
                  <a:pt x="1983496" y="874767"/>
                </a:lnTo>
                <a:lnTo>
                  <a:pt x="1989258" y="873614"/>
                </a:lnTo>
                <a:lnTo>
                  <a:pt x="1990411" y="873614"/>
                </a:lnTo>
                <a:lnTo>
                  <a:pt x="1993869" y="874767"/>
                </a:lnTo>
                <a:lnTo>
                  <a:pt x="1995021" y="874767"/>
                </a:lnTo>
                <a:lnTo>
                  <a:pt x="1998478" y="874767"/>
                </a:lnTo>
                <a:lnTo>
                  <a:pt x="1999631" y="874767"/>
                </a:lnTo>
                <a:lnTo>
                  <a:pt x="2000784" y="875919"/>
                </a:lnTo>
                <a:lnTo>
                  <a:pt x="2001936" y="875919"/>
                </a:lnTo>
                <a:lnTo>
                  <a:pt x="2001936" y="874767"/>
                </a:lnTo>
                <a:lnTo>
                  <a:pt x="2003089" y="873614"/>
                </a:lnTo>
                <a:lnTo>
                  <a:pt x="2004241" y="872462"/>
                </a:lnTo>
                <a:lnTo>
                  <a:pt x="2004241" y="871309"/>
                </a:lnTo>
                <a:lnTo>
                  <a:pt x="2004241" y="870156"/>
                </a:lnTo>
                <a:lnTo>
                  <a:pt x="2004241" y="870156"/>
                </a:lnTo>
                <a:lnTo>
                  <a:pt x="2004241" y="870156"/>
                </a:lnTo>
                <a:lnTo>
                  <a:pt x="2007698" y="865546"/>
                </a:lnTo>
                <a:lnTo>
                  <a:pt x="2007698" y="865546"/>
                </a:lnTo>
                <a:lnTo>
                  <a:pt x="2008851" y="865546"/>
                </a:lnTo>
                <a:lnTo>
                  <a:pt x="2008851" y="865546"/>
                </a:lnTo>
                <a:lnTo>
                  <a:pt x="2010004" y="864394"/>
                </a:lnTo>
                <a:lnTo>
                  <a:pt x="2011157" y="864394"/>
                </a:lnTo>
                <a:lnTo>
                  <a:pt x="2016919" y="862089"/>
                </a:lnTo>
                <a:lnTo>
                  <a:pt x="2018071" y="862089"/>
                </a:lnTo>
                <a:lnTo>
                  <a:pt x="2019224" y="862089"/>
                </a:lnTo>
                <a:lnTo>
                  <a:pt x="2021529" y="862089"/>
                </a:lnTo>
                <a:lnTo>
                  <a:pt x="2022682" y="862089"/>
                </a:lnTo>
                <a:lnTo>
                  <a:pt x="2023834" y="862089"/>
                </a:lnTo>
                <a:lnTo>
                  <a:pt x="2024986" y="862089"/>
                </a:lnTo>
                <a:lnTo>
                  <a:pt x="2026139" y="862089"/>
                </a:lnTo>
                <a:lnTo>
                  <a:pt x="2026139" y="860936"/>
                </a:lnTo>
                <a:lnTo>
                  <a:pt x="2026139" y="860936"/>
                </a:lnTo>
                <a:lnTo>
                  <a:pt x="2027291" y="864394"/>
                </a:lnTo>
                <a:lnTo>
                  <a:pt x="2027291" y="864394"/>
                </a:lnTo>
                <a:close/>
                <a:moveTo>
                  <a:pt x="2052647" y="886292"/>
                </a:moveTo>
                <a:lnTo>
                  <a:pt x="2052647" y="886292"/>
                </a:lnTo>
                <a:lnTo>
                  <a:pt x="2051495" y="883987"/>
                </a:lnTo>
                <a:lnTo>
                  <a:pt x="2050342" y="883987"/>
                </a:lnTo>
                <a:lnTo>
                  <a:pt x="2049190" y="883987"/>
                </a:lnTo>
                <a:lnTo>
                  <a:pt x="2048037" y="883987"/>
                </a:lnTo>
                <a:lnTo>
                  <a:pt x="2046885" y="885139"/>
                </a:lnTo>
                <a:lnTo>
                  <a:pt x="2046885" y="886292"/>
                </a:lnTo>
                <a:lnTo>
                  <a:pt x="2046885" y="888597"/>
                </a:lnTo>
                <a:lnTo>
                  <a:pt x="2046885" y="889749"/>
                </a:lnTo>
                <a:lnTo>
                  <a:pt x="2046885" y="889749"/>
                </a:lnTo>
                <a:lnTo>
                  <a:pt x="2050342" y="890902"/>
                </a:lnTo>
                <a:lnTo>
                  <a:pt x="2051495" y="890902"/>
                </a:lnTo>
                <a:lnTo>
                  <a:pt x="2052647" y="889749"/>
                </a:lnTo>
                <a:lnTo>
                  <a:pt x="2052647" y="886292"/>
                </a:lnTo>
                <a:lnTo>
                  <a:pt x="2052647" y="886292"/>
                </a:lnTo>
                <a:close/>
                <a:moveTo>
                  <a:pt x="1974276" y="504806"/>
                </a:moveTo>
                <a:lnTo>
                  <a:pt x="1974276" y="503654"/>
                </a:lnTo>
                <a:lnTo>
                  <a:pt x="1974276" y="502501"/>
                </a:lnTo>
                <a:lnTo>
                  <a:pt x="1974276" y="501348"/>
                </a:lnTo>
                <a:lnTo>
                  <a:pt x="1974276" y="500196"/>
                </a:lnTo>
                <a:lnTo>
                  <a:pt x="1971970" y="499044"/>
                </a:lnTo>
                <a:lnTo>
                  <a:pt x="1970818" y="499044"/>
                </a:lnTo>
                <a:lnTo>
                  <a:pt x="1969665" y="499044"/>
                </a:lnTo>
                <a:lnTo>
                  <a:pt x="1969665" y="499044"/>
                </a:lnTo>
                <a:lnTo>
                  <a:pt x="1969665" y="499044"/>
                </a:lnTo>
                <a:lnTo>
                  <a:pt x="1968513" y="500196"/>
                </a:lnTo>
                <a:lnTo>
                  <a:pt x="1967360" y="502501"/>
                </a:lnTo>
                <a:lnTo>
                  <a:pt x="1966208" y="503654"/>
                </a:lnTo>
                <a:lnTo>
                  <a:pt x="1966208" y="504806"/>
                </a:lnTo>
                <a:lnTo>
                  <a:pt x="1966208" y="507111"/>
                </a:lnTo>
                <a:lnTo>
                  <a:pt x="1967360" y="509416"/>
                </a:lnTo>
                <a:lnTo>
                  <a:pt x="1968513" y="510569"/>
                </a:lnTo>
                <a:lnTo>
                  <a:pt x="1969665" y="511721"/>
                </a:lnTo>
                <a:lnTo>
                  <a:pt x="1969665" y="515179"/>
                </a:lnTo>
                <a:lnTo>
                  <a:pt x="1969665" y="516331"/>
                </a:lnTo>
                <a:lnTo>
                  <a:pt x="1969665" y="516331"/>
                </a:lnTo>
                <a:lnTo>
                  <a:pt x="1970818" y="517484"/>
                </a:lnTo>
                <a:lnTo>
                  <a:pt x="1970818" y="518636"/>
                </a:lnTo>
                <a:lnTo>
                  <a:pt x="1970818" y="520941"/>
                </a:lnTo>
                <a:lnTo>
                  <a:pt x="1970818" y="525552"/>
                </a:lnTo>
                <a:lnTo>
                  <a:pt x="1970818" y="527857"/>
                </a:lnTo>
                <a:lnTo>
                  <a:pt x="1971970" y="530162"/>
                </a:lnTo>
                <a:lnTo>
                  <a:pt x="1974276" y="532467"/>
                </a:lnTo>
                <a:lnTo>
                  <a:pt x="1976581" y="533619"/>
                </a:lnTo>
                <a:lnTo>
                  <a:pt x="1978885" y="532467"/>
                </a:lnTo>
                <a:lnTo>
                  <a:pt x="1980038" y="531314"/>
                </a:lnTo>
                <a:lnTo>
                  <a:pt x="1980038" y="530162"/>
                </a:lnTo>
                <a:lnTo>
                  <a:pt x="1978885" y="529009"/>
                </a:lnTo>
                <a:lnTo>
                  <a:pt x="1978885" y="527857"/>
                </a:lnTo>
                <a:lnTo>
                  <a:pt x="1978885" y="526704"/>
                </a:lnTo>
                <a:lnTo>
                  <a:pt x="1973123" y="515179"/>
                </a:lnTo>
                <a:lnTo>
                  <a:pt x="1973123" y="512874"/>
                </a:lnTo>
                <a:lnTo>
                  <a:pt x="1973123" y="511721"/>
                </a:lnTo>
                <a:lnTo>
                  <a:pt x="1974276" y="504806"/>
                </a:lnTo>
                <a:close/>
                <a:moveTo>
                  <a:pt x="1965056" y="494434"/>
                </a:moveTo>
                <a:lnTo>
                  <a:pt x="1965056" y="494434"/>
                </a:lnTo>
                <a:lnTo>
                  <a:pt x="1967360" y="494434"/>
                </a:lnTo>
                <a:lnTo>
                  <a:pt x="1968513" y="495586"/>
                </a:lnTo>
                <a:lnTo>
                  <a:pt x="1969665" y="495586"/>
                </a:lnTo>
                <a:lnTo>
                  <a:pt x="1970818" y="495586"/>
                </a:lnTo>
                <a:lnTo>
                  <a:pt x="1973123" y="494434"/>
                </a:lnTo>
                <a:lnTo>
                  <a:pt x="1974276" y="494434"/>
                </a:lnTo>
                <a:lnTo>
                  <a:pt x="1976581" y="494434"/>
                </a:lnTo>
                <a:lnTo>
                  <a:pt x="1977733" y="493281"/>
                </a:lnTo>
                <a:lnTo>
                  <a:pt x="1977733" y="493281"/>
                </a:lnTo>
                <a:lnTo>
                  <a:pt x="1983496" y="493281"/>
                </a:lnTo>
                <a:lnTo>
                  <a:pt x="1984648" y="493281"/>
                </a:lnTo>
                <a:lnTo>
                  <a:pt x="1985801" y="493281"/>
                </a:lnTo>
                <a:lnTo>
                  <a:pt x="1985801" y="493281"/>
                </a:lnTo>
                <a:lnTo>
                  <a:pt x="1985801" y="493281"/>
                </a:lnTo>
                <a:lnTo>
                  <a:pt x="1986953" y="493281"/>
                </a:lnTo>
                <a:lnTo>
                  <a:pt x="1988106" y="493281"/>
                </a:lnTo>
                <a:lnTo>
                  <a:pt x="1990411" y="493281"/>
                </a:lnTo>
                <a:lnTo>
                  <a:pt x="1991563" y="493281"/>
                </a:lnTo>
                <a:lnTo>
                  <a:pt x="1996173" y="490976"/>
                </a:lnTo>
                <a:lnTo>
                  <a:pt x="1996173" y="490976"/>
                </a:lnTo>
                <a:lnTo>
                  <a:pt x="1996173" y="489823"/>
                </a:lnTo>
                <a:lnTo>
                  <a:pt x="1996173" y="489823"/>
                </a:lnTo>
                <a:lnTo>
                  <a:pt x="1996173" y="489823"/>
                </a:lnTo>
                <a:lnTo>
                  <a:pt x="1995021" y="489823"/>
                </a:lnTo>
                <a:lnTo>
                  <a:pt x="1992716" y="489823"/>
                </a:lnTo>
                <a:lnTo>
                  <a:pt x="1981190" y="489823"/>
                </a:lnTo>
                <a:lnTo>
                  <a:pt x="1973123" y="488671"/>
                </a:lnTo>
                <a:lnTo>
                  <a:pt x="1969665" y="488671"/>
                </a:lnTo>
                <a:lnTo>
                  <a:pt x="1962750" y="489823"/>
                </a:lnTo>
                <a:lnTo>
                  <a:pt x="1960445" y="489823"/>
                </a:lnTo>
                <a:lnTo>
                  <a:pt x="1959293" y="489823"/>
                </a:lnTo>
                <a:lnTo>
                  <a:pt x="1958140" y="489823"/>
                </a:lnTo>
                <a:lnTo>
                  <a:pt x="1956988" y="490976"/>
                </a:lnTo>
                <a:lnTo>
                  <a:pt x="1955835" y="490976"/>
                </a:lnTo>
                <a:lnTo>
                  <a:pt x="1954683" y="490976"/>
                </a:lnTo>
                <a:lnTo>
                  <a:pt x="1953530" y="490976"/>
                </a:lnTo>
                <a:lnTo>
                  <a:pt x="1948920" y="489823"/>
                </a:lnTo>
                <a:lnTo>
                  <a:pt x="1947768" y="489823"/>
                </a:lnTo>
                <a:lnTo>
                  <a:pt x="1946615" y="488671"/>
                </a:lnTo>
                <a:lnTo>
                  <a:pt x="1944310" y="488671"/>
                </a:lnTo>
                <a:lnTo>
                  <a:pt x="1940852" y="488671"/>
                </a:lnTo>
                <a:lnTo>
                  <a:pt x="1940852" y="488671"/>
                </a:lnTo>
                <a:lnTo>
                  <a:pt x="1940852" y="488671"/>
                </a:lnTo>
                <a:lnTo>
                  <a:pt x="1940852" y="488671"/>
                </a:lnTo>
                <a:lnTo>
                  <a:pt x="1940852" y="488671"/>
                </a:lnTo>
                <a:lnTo>
                  <a:pt x="1940852" y="488671"/>
                </a:lnTo>
                <a:lnTo>
                  <a:pt x="1939700" y="488671"/>
                </a:lnTo>
                <a:lnTo>
                  <a:pt x="1938547" y="489823"/>
                </a:lnTo>
                <a:lnTo>
                  <a:pt x="1937395" y="489823"/>
                </a:lnTo>
                <a:lnTo>
                  <a:pt x="1936242" y="489823"/>
                </a:lnTo>
                <a:lnTo>
                  <a:pt x="1936242" y="489823"/>
                </a:lnTo>
                <a:lnTo>
                  <a:pt x="1935089" y="488671"/>
                </a:lnTo>
                <a:lnTo>
                  <a:pt x="1935089" y="488671"/>
                </a:lnTo>
                <a:lnTo>
                  <a:pt x="1933937" y="488671"/>
                </a:lnTo>
                <a:lnTo>
                  <a:pt x="1933937" y="488671"/>
                </a:lnTo>
                <a:lnTo>
                  <a:pt x="1933937" y="488671"/>
                </a:lnTo>
                <a:lnTo>
                  <a:pt x="1933937" y="489823"/>
                </a:lnTo>
                <a:lnTo>
                  <a:pt x="1932784" y="489823"/>
                </a:lnTo>
                <a:lnTo>
                  <a:pt x="1931632" y="489823"/>
                </a:lnTo>
                <a:lnTo>
                  <a:pt x="1931632" y="490976"/>
                </a:lnTo>
                <a:lnTo>
                  <a:pt x="1931632" y="492128"/>
                </a:lnTo>
                <a:lnTo>
                  <a:pt x="1931632" y="492128"/>
                </a:lnTo>
                <a:lnTo>
                  <a:pt x="1931632" y="493281"/>
                </a:lnTo>
                <a:lnTo>
                  <a:pt x="1931632" y="493281"/>
                </a:lnTo>
                <a:lnTo>
                  <a:pt x="1931632" y="493281"/>
                </a:lnTo>
                <a:lnTo>
                  <a:pt x="1932784" y="493281"/>
                </a:lnTo>
                <a:lnTo>
                  <a:pt x="1932784" y="492128"/>
                </a:lnTo>
                <a:lnTo>
                  <a:pt x="1932784" y="492128"/>
                </a:lnTo>
                <a:lnTo>
                  <a:pt x="1935089" y="493281"/>
                </a:lnTo>
                <a:lnTo>
                  <a:pt x="1935089" y="493281"/>
                </a:lnTo>
                <a:lnTo>
                  <a:pt x="1935089" y="494434"/>
                </a:lnTo>
                <a:lnTo>
                  <a:pt x="1935089" y="495586"/>
                </a:lnTo>
                <a:lnTo>
                  <a:pt x="1935089" y="496738"/>
                </a:lnTo>
                <a:lnTo>
                  <a:pt x="1935089" y="497891"/>
                </a:lnTo>
                <a:lnTo>
                  <a:pt x="1937395" y="496738"/>
                </a:lnTo>
                <a:lnTo>
                  <a:pt x="1938547" y="496738"/>
                </a:lnTo>
                <a:lnTo>
                  <a:pt x="1942005" y="496738"/>
                </a:lnTo>
                <a:lnTo>
                  <a:pt x="1943157" y="496738"/>
                </a:lnTo>
                <a:lnTo>
                  <a:pt x="1946615" y="495586"/>
                </a:lnTo>
                <a:lnTo>
                  <a:pt x="1947768" y="495586"/>
                </a:lnTo>
                <a:lnTo>
                  <a:pt x="1958140" y="495586"/>
                </a:lnTo>
                <a:lnTo>
                  <a:pt x="1965056" y="494434"/>
                </a:lnTo>
                <a:close/>
                <a:moveTo>
                  <a:pt x="588940" y="329622"/>
                </a:moveTo>
                <a:lnTo>
                  <a:pt x="588940" y="329622"/>
                </a:lnTo>
                <a:lnTo>
                  <a:pt x="590093" y="329622"/>
                </a:lnTo>
                <a:lnTo>
                  <a:pt x="591246" y="329622"/>
                </a:lnTo>
                <a:lnTo>
                  <a:pt x="590093" y="328470"/>
                </a:lnTo>
                <a:lnTo>
                  <a:pt x="590093" y="327317"/>
                </a:lnTo>
                <a:lnTo>
                  <a:pt x="590093" y="326165"/>
                </a:lnTo>
                <a:lnTo>
                  <a:pt x="590093" y="325012"/>
                </a:lnTo>
                <a:lnTo>
                  <a:pt x="590093" y="325012"/>
                </a:lnTo>
                <a:lnTo>
                  <a:pt x="588940" y="325012"/>
                </a:lnTo>
                <a:lnTo>
                  <a:pt x="587788" y="325012"/>
                </a:lnTo>
                <a:lnTo>
                  <a:pt x="587788" y="325012"/>
                </a:lnTo>
                <a:lnTo>
                  <a:pt x="587788" y="325012"/>
                </a:lnTo>
                <a:lnTo>
                  <a:pt x="586635" y="325012"/>
                </a:lnTo>
                <a:lnTo>
                  <a:pt x="585483" y="325012"/>
                </a:lnTo>
                <a:lnTo>
                  <a:pt x="584330" y="326165"/>
                </a:lnTo>
                <a:lnTo>
                  <a:pt x="584330" y="327317"/>
                </a:lnTo>
                <a:lnTo>
                  <a:pt x="584330" y="328470"/>
                </a:lnTo>
                <a:lnTo>
                  <a:pt x="585483" y="329622"/>
                </a:lnTo>
                <a:lnTo>
                  <a:pt x="585483" y="329622"/>
                </a:lnTo>
                <a:lnTo>
                  <a:pt x="586635" y="329622"/>
                </a:lnTo>
                <a:lnTo>
                  <a:pt x="588940" y="329622"/>
                </a:lnTo>
                <a:lnTo>
                  <a:pt x="588940" y="329622"/>
                </a:lnTo>
                <a:close/>
                <a:moveTo>
                  <a:pt x="2053799" y="617754"/>
                </a:moveTo>
                <a:lnTo>
                  <a:pt x="2053799" y="617754"/>
                </a:lnTo>
                <a:lnTo>
                  <a:pt x="2050342" y="616601"/>
                </a:lnTo>
                <a:lnTo>
                  <a:pt x="2049190" y="616601"/>
                </a:lnTo>
                <a:lnTo>
                  <a:pt x="2048037" y="616601"/>
                </a:lnTo>
                <a:lnTo>
                  <a:pt x="2045732" y="618906"/>
                </a:lnTo>
                <a:lnTo>
                  <a:pt x="2045732" y="620059"/>
                </a:lnTo>
                <a:lnTo>
                  <a:pt x="2045732" y="621211"/>
                </a:lnTo>
                <a:lnTo>
                  <a:pt x="2046885" y="622364"/>
                </a:lnTo>
                <a:lnTo>
                  <a:pt x="2048037" y="623516"/>
                </a:lnTo>
                <a:lnTo>
                  <a:pt x="2049190" y="623516"/>
                </a:lnTo>
                <a:lnTo>
                  <a:pt x="2050342" y="623516"/>
                </a:lnTo>
                <a:lnTo>
                  <a:pt x="2051495" y="623516"/>
                </a:lnTo>
                <a:lnTo>
                  <a:pt x="2052647" y="623516"/>
                </a:lnTo>
                <a:lnTo>
                  <a:pt x="2052647" y="622364"/>
                </a:lnTo>
                <a:lnTo>
                  <a:pt x="2052647" y="621211"/>
                </a:lnTo>
                <a:lnTo>
                  <a:pt x="2052647" y="620059"/>
                </a:lnTo>
                <a:lnTo>
                  <a:pt x="2053799" y="617754"/>
                </a:lnTo>
                <a:lnTo>
                  <a:pt x="2053799" y="617754"/>
                </a:lnTo>
                <a:close/>
                <a:moveTo>
                  <a:pt x="1932784" y="243183"/>
                </a:moveTo>
                <a:lnTo>
                  <a:pt x="1932784" y="243183"/>
                </a:lnTo>
                <a:lnTo>
                  <a:pt x="1932784" y="243183"/>
                </a:lnTo>
                <a:lnTo>
                  <a:pt x="1933937" y="242030"/>
                </a:lnTo>
                <a:lnTo>
                  <a:pt x="1933937" y="242030"/>
                </a:lnTo>
                <a:lnTo>
                  <a:pt x="1935089" y="240878"/>
                </a:lnTo>
                <a:lnTo>
                  <a:pt x="1935089" y="240878"/>
                </a:lnTo>
                <a:lnTo>
                  <a:pt x="1935089" y="240878"/>
                </a:lnTo>
                <a:lnTo>
                  <a:pt x="1935089" y="240878"/>
                </a:lnTo>
                <a:lnTo>
                  <a:pt x="1935089" y="240878"/>
                </a:lnTo>
                <a:lnTo>
                  <a:pt x="1935089" y="239725"/>
                </a:lnTo>
                <a:lnTo>
                  <a:pt x="1935089" y="239725"/>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3937" y="240878"/>
                </a:lnTo>
                <a:lnTo>
                  <a:pt x="1932784" y="243183"/>
                </a:lnTo>
                <a:lnTo>
                  <a:pt x="1932784" y="243183"/>
                </a:lnTo>
                <a:lnTo>
                  <a:pt x="1932784" y="243183"/>
                </a:lnTo>
                <a:close/>
                <a:moveTo>
                  <a:pt x="2073392" y="722633"/>
                </a:moveTo>
                <a:lnTo>
                  <a:pt x="2073392" y="722633"/>
                </a:lnTo>
                <a:lnTo>
                  <a:pt x="2073392" y="722633"/>
                </a:lnTo>
                <a:lnTo>
                  <a:pt x="2073392" y="722633"/>
                </a:lnTo>
                <a:close/>
                <a:moveTo>
                  <a:pt x="2073392" y="723786"/>
                </a:moveTo>
                <a:lnTo>
                  <a:pt x="2073392" y="723786"/>
                </a:lnTo>
                <a:lnTo>
                  <a:pt x="2073392" y="723786"/>
                </a:lnTo>
                <a:lnTo>
                  <a:pt x="2073392" y="723786"/>
                </a:lnTo>
                <a:close/>
                <a:moveTo>
                  <a:pt x="2084918" y="893207"/>
                </a:moveTo>
                <a:lnTo>
                  <a:pt x="2083765" y="893207"/>
                </a:lnTo>
                <a:lnTo>
                  <a:pt x="2082613" y="893207"/>
                </a:lnTo>
                <a:lnTo>
                  <a:pt x="2081460" y="893207"/>
                </a:lnTo>
                <a:lnTo>
                  <a:pt x="2076850" y="896665"/>
                </a:lnTo>
                <a:lnTo>
                  <a:pt x="2078003" y="896665"/>
                </a:lnTo>
                <a:lnTo>
                  <a:pt x="2080308" y="897817"/>
                </a:lnTo>
                <a:lnTo>
                  <a:pt x="2081460" y="897817"/>
                </a:lnTo>
                <a:lnTo>
                  <a:pt x="2082613" y="897817"/>
                </a:lnTo>
                <a:lnTo>
                  <a:pt x="2084918" y="896665"/>
                </a:lnTo>
                <a:lnTo>
                  <a:pt x="2086071" y="896665"/>
                </a:lnTo>
                <a:lnTo>
                  <a:pt x="2087223" y="896665"/>
                </a:lnTo>
                <a:lnTo>
                  <a:pt x="2087223" y="895512"/>
                </a:lnTo>
                <a:lnTo>
                  <a:pt x="2086071" y="894360"/>
                </a:lnTo>
                <a:lnTo>
                  <a:pt x="2084918" y="893207"/>
                </a:lnTo>
                <a:close/>
                <a:moveTo>
                  <a:pt x="2280847" y="618906"/>
                </a:moveTo>
                <a:lnTo>
                  <a:pt x="2282000" y="618906"/>
                </a:lnTo>
                <a:lnTo>
                  <a:pt x="2283152" y="618906"/>
                </a:lnTo>
                <a:lnTo>
                  <a:pt x="2283152" y="618906"/>
                </a:lnTo>
                <a:lnTo>
                  <a:pt x="2282000" y="617754"/>
                </a:lnTo>
                <a:lnTo>
                  <a:pt x="2282000" y="616601"/>
                </a:lnTo>
                <a:lnTo>
                  <a:pt x="2282000" y="608533"/>
                </a:lnTo>
                <a:lnTo>
                  <a:pt x="2282000" y="607381"/>
                </a:lnTo>
                <a:lnTo>
                  <a:pt x="2283152" y="606228"/>
                </a:lnTo>
                <a:lnTo>
                  <a:pt x="2283152" y="605076"/>
                </a:lnTo>
                <a:lnTo>
                  <a:pt x="2283152" y="605076"/>
                </a:lnTo>
                <a:lnTo>
                  <a:pt x="2284304" y="603923"/>
                </a:lnTo>
                <a:lnTo>
                  <a:pt x="2284304" y="602771"/>
                </a:lnTo>
                <a:lnTo>
                  <a:pt x="2284304" y="601618"/>
                </a:lnTo>
                <a:lnTo>
                  <a:pt x="2284304" y="600466"/>
                </a:lnTo>
                <a:lnTo>
                  <a:pt x="2284304" y="599313"/>
                </a:lnTo>
                <a:lnTo>
                  <a:pt x="2283152" y="598161"/>
                </a:lnTo>
                <a:lnTo>
                  <a:pt x="2280847" y="595856"/>
                </a:lnTo>
                <a:lnTo>
                  <a:pt x="2279695" y="594703"/>
                </a:lnTo>
                <a:lnTo>
                  <a:pt x="2279695" y="593550"/>
                </a:lnTo>
                <a:lnTo>
                  <a:pt x="2279695" y="592398"/>
                </a:lnTo>
                <a:lnTo>
                  <a:pt x="2280847" y="592398"/>
                </a:lnTo>
                <a:lnTo>
                  <a:pt x="2279695" y="591246"/>
                </a:lnTo>
                <a:lnTo>
                  <a:pt x="2278542" y="590093"/>
                </a:lnTo>
                <a:lnTo>
                  <a:pt x="2276237" y="588940"/>
                </a:lnTo>
                <a:lnTo>
                  <a:pt x="2273932" y="588940"/>
                </a:lnTo>
                <a:lnTo>
                  <a:pt x="2271627" y="588940"/>
                </a:lnTo>
                <a:lnTo>
                  <a:pt x="2270475" y="588940"/>
                </a:lnTo>
                <a:lnTo>
                  <a:pt x="2270475" y="587788"/>
                </a:lnTo>
                <a:lnTo>
                  <a:pt x="2270475" y="586636"/>
                </a:lnTo>
                <a:lnTo>
                  <a:pt x="2269322" y="584330"/>
                </a:lnTo>
                <a:lnTo>
                  <a:pt x="2269322" y="583178"/>
                </a:lnTo>
                <a:lnTo>
                  <a:pt x="2269322" y="577415"/>
                </a:lnTo>
                <a:lnTo>
                  <a:pt x="2269322" y="575110"/>
                </a:lnTo>
                <a:lnTo>
                  <a:pt x="2268170" y="572805"/>
                </a:lnTo>
                <a:lnTo>
                  <a:pt x="2268170" y="572805"/>
                </a:lnTo>
                <a:lnTo>
                  <a:pt x="2268170" y="570500"/>
                </a:lnTo>
                <a:lnTo>
                  <a:pt x="2268170" y="569348"/>
                </a:lnTo>
                <a:lnTo>
                  <a:pt x="2267017" y="569348"/>
                </a:lnTo>
                <a:lnTo>
                  <a:pt x="2262407" y="567042"/>
                </a:lnTo>
                <a:lnTo>
                  <a:pt x="2261254" y="567042"/>
                </a:lnTo>
                <a:lnTo>
                  <a:pt x="2254339" y="561280"/>
                </a:lnTo>
                <a:lnTo>
                  <a:pt x="2252034" y="560127"/>
                </a:lnTo>
                <a:lnTo>
                  <a:pt x="2249729" y="560127"/>
                </a:lnTo>
                <a:lnTo>
                  <a:pt x="2243966" y="561280"/>
                </a:lnTo>
                <a:lnTo>
                  <a:pt x="2233594" y="561280"/>
                </a:lnTo>
                <a:lnTo>
                  <a:pt x="2227831" y="560127"/>
                </a:lnTo>
                <a:lnTo>
                  <a:pt x="2226678" y="560127"/>
                </a:lnTo>
                <a:lnTo>
                  <a:pt x="2225526" y="558975"/>
                </a:lnTo>
                <a:lnTo>
                  <a:pt x="2224374" y="557822"/>
                </a:lnTo>
                <a:lnTo>
                  <a:pt x="2223221" y="557822"/>
                </a:lnTo>
                <a:lnTo>
                  <a:pt x="2222069" y="558975"/>
                </a:lnTo>
                <a:lnTo>
                  <a:pt x="2220916" y="557822"/>
                </a:lnTo>
                <a:lnTo>
                  <a:pt x="2220916" y="556670"/>
                </a:lnTo>
                <a:lnTo>
                  <a:pt x="2220916" y="555517"/>
                </a:lnTo>
                <a:lnTo>
                  <a:pt x="2220916" y="555517"/>
                </a:lnTo>
                <a:lnTo>
                  <a:pt x="2219763" y="555517"/>
                </a:lnTo>
                <a:lnTo>
                  <a:pt x="2218611" y="555517"/>
                </a:lnTo>
                <a:lnTo>
                  <a:pt x="2217458" y="555517"/>
                </a:lnTo>
                <a:lnTo>
                  <a:pt x="2216306" y="555517"/>
                </a:lnTo>
                <a:lnTo>
                  <a:pt x="2215153" y="554365"/>
                </a:lnTo>
                <a:lnTo>
                  <a:pt x="2214001" y="552060"/>
                </a:lnTo>
                <a:lnTo>
                  <a:pt x="2212848" y="552060"/>
                </a:lnTo>
                <a:lnTo>
                  <a:pt x="2211696" y="552060"/>
                </a:lnTo>
                <a:lnTo>
                  <a:pt x="2202475" y="548602"/>
                </a:lnTo>
                <a:lnTo>
                  <a:pt x="2199018" y="548602"/>
                </a:lnTo>
                <a:lnTo>
                  <a:pt x="2199018" y="548602"/>
                </a:lnTo>
                <a:lnTo>
                  <a:pt x="2199018" y="548602"/>
                </a:lnTo>
                <a:lnTo>
                  <a:pt x="2199018" y="548602"/>
                </a:lnTo>
                <a:lnTo>
                  <a:pt x="2199018" y="547449"/>
                </a:lnTo>
                <a:lnTo>
                  <a:pt x="2199018" y="547449"/>
                </a:lnTo>
                <a:lnTo>
                  <a:pt x="2197865" y="547449"/>
                </a:lnTo>
                <a:lnTo>
                  <a:pt x="2193255" y="547449"/>
                </a:lnTo>
                <a:lnTo>
                  <a:pt x="2190950" y="547449"/>
                </a:lnTo>
                <a:lnTo>
                  <a:pt x="2188645" y="548602"/>
                </a:lnTo>
                <a:lnTo>
                  <a:pt x="2188645" y="549755"/>
                </a:lnTo>
                <a:lnTo>
                  <a:pt x="2188645" y="550907"/>
                </a:lnTo>
                <a:lnTo>
                  <a:pt x="2188645" y="552060"/>
                </a:lnTo>
                <a:lnTo>
                  <a:pt x="2186340" y="553212"/>
                </a:lnTo>
                <a:lnTo>
                  <a:pt x="2182882" y="555517"/>
                </a:lnTo>
                <a:lnTo>
                  <a:pt x="2180577" y="556670"/>
                </a:lnTo>
                <a:lnTo>
                  <a:pt x="2179425" y="556670"/>
                </a:lnTo>
                <a:lnTo>
                  <a:pt x="2179425" y="557822"/>
                </a:lnTo>
                <a:lnTo>
                  <a:pt x="2179425" y="558975"/>
                </a:lnTo>
                <a:lnTo>
                  <a:pt x="2179425" y="558975"/>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8273" y="557822"/>
                </a:lnTo>
                <a:lnTo>
                  <a:pt x="2177120" y="557822"/>
                </a:lnTo>
                <a:lnTo>
                  <a:pt x="2175968" y="557822"/>
                </a:lnTo>
                <a:lnTo>
                  <a:pt x="2174815" y="557822"/>
                </a:lnTo>
                <a:lnTo>
                  <a:pt x="2173662" y="556670"/>
                </a:lnTo>
                <a:lnTo>
                  <a:pt x="2172510" y="554365"/>
                </a:lnTo>
                <a:lnTo>
                  <a:pt x="2171357" y="554365"/>
                </a:lnTo>
                <a:lnTo>
                  <a:pt x="2171357" y="552060"/>
                </a:lnTo>
                <a:lnTo>
                  <a:pt x="2171357" y="549755"/>
                </a:lnTo>
                <a:lnTo>
                  <a:pt x="2170205" y="548602"/>
                </a:lnTo>
                <a:lnTo>
                  <a:pt x="2167900" y="549755"/>
                </a:lnTo>
                <a:lnTo>
                  <a:pt x="2163289" y="552060"/>
                </a:lnTo>
                <a:lnTo>
                  <a:pt x="2160985" y="553212"/>
                </a:lnTo>
                <a:lnTo>
                  <a:pt x="2158680" y="553212"/>
                </a:lnTo>
                <a:lnTo>
                  <a:pt x="2157527" y="553212"/>
                </a:lnTo>
                <a:lnTo>
                  <a:pt x="2155222" y="553212"/>
                </a:lnTo>
                <a:lnTo>
                  <a:pt x="2142544" y="553212"/>
                </a:lnTo>
                <a:lnTo>
                  <a:pt x="2141392" y="553212"/>
                </a:lnTo>
                <a:lnTo>
                  <a:pt x="2139087" y="552060"/>
                </a:lnTo>
                <a:lnTo>
                  <a:pt x="2137934" y="552060"/>
                </a:lnTo>
                <a:lnTo>
                  <a:pt x="2136781" y="552060"/>
                </a:lnTo>
                <a:lnTo>
                  <a:pt x="2134476" y="553212"/>
                </a:lnTo>
                <a:lnTo>
                  <a:pt x="2132172" y="553212"/>
                </a:lnTo>
                <a:lnTo>
                  <a:pt x="2129867" y="554365"/>
                </a:lnTo>
                <a:lnTo>
                  <a:pt x="2119494" y="554365"/>
                </a:lnTo>
                <a:lnTo>
                  <a:pt x="2118341" y="554365"/>
                </a:lnTo>
                <a:lnTo>
                  <a:pt x="2117188" y="554365"/>
                </a:lnTo>
                <a:lnTo>
                  <a:pt x="2117188" y="554365"/>
                </a:lnTo>
                <a:lnTo>
                  <a:pt x="2117188" y="555517"/>
                </a:lnTo>
                <a:lnTo>
                  <a:pt x="2117188" y="556670"/>
                </a:lnTo>
                <a:lnTo>
                  <a:pt x="2117188" y="556670"/>
                </a:lnTo>
                <a:lnTo>
                  <a:pt x="2117188" y="556670"/>
                </a:lnTo>
                <a:lnTo>
                  <a:pt x="2117188" y="556670"/>
                </a:lnTo>
                <a:lnTo>
                  <a:pt x="2117188" y="556670"/>
                </a:lnTo>
                <a:lnTo>
                  <a:pt x="2117188" y="556670"/>
                </a:lnTo>
                <a:lnTo>
                  <a:pt x="2117188" y="556670"/>
                </a:lnTo>
                <a:lnTo>
                  <a:pt x="2117188" y="556670"/>
                </a:lnTo>
                <a:lnTo>
                  <a:pt x="2117188" y="556670"/>
                </a:lnTo>
                <a:lnTo>
                  <a:pt x="2116036" y="558975"/>
                </a:lnTo>
                <a:lnTo>
                  <a:pt x="2116036" y="558975"/>
                </a:lnTo>
                <a:lnTo>
                  <a:pt x="2114884" y="558975"/>
                </a:lnTo>
                <a:lnTo>
                  <a:pt x="2114884" y="558975"/>
                </a:lnTo>
                <a:lnTo>
                  <a:pt x="2114884" y="560127"/>
                </a:lnTo>
                <a:lnTo>
                  <a:pt x="2116036" y="560127"/>
                </a:lnTo>
                <a:lnTo>
                  <a:pt x="2117188" y="560127"/>
                </a:lnTo>
                <a:lnTo>
                  <a:pt x="2118341" y="560127"/>
                </a:lnTo>
                <a:lnTo>
                  <a:pt x="2118341" y="561280"/>
                </a:lnTo>
                <a:lnTo>
                  <a:pt x="2117188" y="562432"/>
                </a:lnTo>
                <a:lnTo>
                  <a:pt x="2117188" y="563585"/>
                </a:lnTo>
                <a:lnTo>
                  <a:pt x="2117188" y="564737"/>
                </a:lnTo>
                <a:lnTo>
                  <a:pt x="2118341" y="567042"/>
                </a:lnTo>
                <a:lnTo>
                  <a:pt x="2117188" y="567042"/>
                </a:lnTo>
                <a:lnTo>
                  <a:pt x="2116036" y="567042"/>
                </a:lnTo>
                <a:lnTo>
                  <a:pt x="2114884" y="567042"/>
                </a:lnTo>
                <a:lnTo>
                  <a:pt x="2113731" y="567042"/>
                </a:lnTo>
                <a:lnTo>
                  <a:pt x="2112579" y="567042"/>
                </a:lnTo>
                <a:lnTo>
                  <a:pt x="2111426" y="567042"/>
                </a:lnTo>
                <a:lnTo>
                  <a:pt x="2110273" y="568195"/>
                </a:lnTo>
                <a:lnTo>
                  <a:pt x="2109121" y="568195"/>
                </a:lnTo>
                <a:lnTo>
                  <a:pt x="2107968" y="568195"/>
                </a:lnTo>
                <a:lnTo>
                  <a:pt x="2106816" y="569348"/>
                </a:lnTo>
                <a:lnTo>
                  <a:pt x="2105663" y="570500"/>
                </a:lnTo>
                <a:lnTo>
                  <a:pt x="2104511" y="570500"/>
                </a:lnTo>
                <a:lnTo>
                  <a:pt x="2103359" y="570500"/>
                </a:lnTo>
                <a:lnTo>
                  <a:pt x="2102206" y="570500"/>
                </a:lnTo>
                <a:lnTo>
                  <a:pt x="2101053" y="571653"/>
                </a:lnTo>
                <a:lnTo>
                  <a:pt x="2101053" y="571653"/>
                </a:lnTo>
                <a:lnTo>
                  <a:pt x="2102206" y="572805"/>
                </a:lnTo>
                <a:lnTo>
                  <a:pt x="2102206" y="573958"/>
                </a:lnTo>
                <a:lnTo>
                  <a:pt x="2103359" y="577415"/>
                </a:lnTo>
                <a:lnTo>
                  <a:pt x="2105663" y="579720"/>
                </a:lnTo>
                <a:lnTo>
                  <a:pt x="2105663" y="579720"/>
                </a:lnTo>
                <a:lnTo>
                  <a:pt x="2105663" y="580873"/>
                </a:lnTo>
                <a:lnTo>
                  <a:pt x="2105663" y="582025"/>
                </a:lnTo>
                <a:lnTo>
                  <a:pt x="2105663" y="584330"/>
                </a:lnTo>
                <a:lnTo>
                  <a:pt x="2103359" y="590093"/>
                </a:lnTo>
                <a:lnTo>
                  <a:pt x="2103359" y="593550"/>
                </a:lnTo>
                <a:lnTo>
                  <a:pt x="2105663" y="595856"/>
                </a:lnTo>
                <a:lnTo>
                  <a:pt x="2105663" y="594703"/>
                </a:lnTo>
                <a:lnTo>
                  <a:pt x="2106816" y="593550"/>
                </a:lnTo>
                <a:lnTo>
                  <a:pt x="2106816" y="593550"/>
                </a:lnTo>
                <a:lnTo>
                  <a:pt x="2106816" y="592398"/>
                </a:lnTo>
                <a:lnTo>
                  <a:pt x="2106816" y="592398"/>
                </a:lnTo>
                <a:lnTo>
                  <a:pt x="2106816" y="591246"/>
                </a:lnTo>
                <a:lnTo>
                  <a:pt x="2107968" y="588940"/>
                </a:lnTo>
                <a:lnTo>
                  <a:pt x="2109121" y="587788"/>
                </a:lnTo>
                <a:lnTo>
                  <a:pt x="2110273" y="586636"/>
                </a:lnTo>
                <a:lnTo>
                  <a:pt x="2110273" y="585483"/>
                </a:lnTo>
                <a:lnTo>
                  <a:pt x="2110273" y="585483"/>
                </a:lnTo>
                <a:lnTo>
                  <a:pt x="2110273" y="585483"/>
                </a:lnTo>
                <a:lnTo>
                  <a:pt x="2111426" y="585483"/>
                </a:lnTo>
                <a:lnTo>
                  <a:pt x="2111426" y="585483"/>
                </a:lnTo>
                <a:lnTo>
                  <a:pt x="2112579" y="584330"/>
                </a:lnTo>
                <a:lnTo>
                  <a:pt x="2113731" y="582025"/>
                </a:lnTo>
                <a:lnTo>
                  <a:pt x="2113731" y="580873"/>
                </a:lnTo>
                <a:lnTo>
                  <a:pt x="2113731" y="579720"/>
                </a:lnTo>
                <a:lnTo>
                  <a:pt x="2114884" y="573958"/>
                </a:lnTo>
                <a:lnTo>
                  <a:pt x="2116036" y="571653"/>
                </a:lnTo>
                <a:lnTo>
                  <a:pt x="2117188" y="569348"/>
                </a:lnTo>
                <a:lnTo>
                  <a:pt x="2118341" y="567042"/>
                </a:lnTo>
                <a:lnTo>
                  <a:pt x="2119494" y="565890"/>
                </a:lnTo>
                <a:lnTo>
                  <a:pt x="2121799" y="565890"/>
                </a:lnTo>
                <a:lnTo>
                  <a:pt x="2122951" y="565890"/>
                </a:lnTo>
                <a:lnTo>
                  <a:pt x="2124104" y="567042"/>
                </a:lnTo>
                <a:lnTo>
                  <a:pt x="2124104" y="568195"/>
                </a:lnTo>
                <a:lnTo>
                  <a:pt x="2122951" y="570500"/>
                </a:lnTo>
                <a:lnTo>
                  <a:pt x="2122951" y="571653"/>
                </a:lnTo>
                <a:lnTo>
                  <a:pt x="2122951" y="572805"/>
                </a:lnTo>
                <a:lnTo>
                  <a:pt x="2122951" y="572805"/>
                </a:lnTo>
                <a:lnTo>
                  <a:pt x="2122951" y="572805"/>
                </a:lnTo>
                <a:lnTo>
                  <a:pt x="2125256" y="573958"/>
                </a:lnTo>
                <a:lnTo>
                  <a:pt x="2126409" y="573958"/>
                </a:lnTo>
                <a:lnTo>
                  <a:pt x="2128714" y="573958"/>
                </a:lnTo>
                <a:lnTo>
                  <a:pt x="2129867" y="575110"/>
                </a:lnTo>
                <a:lnTo>
                  <a:pt x="2136781" y="586636"/>
                </a:lnTo>
                <a:lnTo>
                  <a:pt x="2137934" y="587788"/>
                </a:lnTo>
                <a:lnTo>
                  <a:pt x="2140239" y="588940"/>
                </a:lnTo>
                <a:lnTo>
                  <a:pt x="2141392" y="590093"/>
                </a:lnTo>
                <a:lnTo>
                  <a:pt x="2142544" y="590093"/>
                </a:lnTo>
                <a:lnTo>
                  <a:pt x="2143697" y="590093"/>
                </a:lnTo>
                <a:lnTo>
                  <a:pt x="2146001" y="588940"/>
                </a:lnTo>
                <a:lnTo>
                  <a:pt x="2148307" y="588940"/>
                </a:lnTo>
                <a:lnTo>
                  <a:pt x="2151764" y="588940"/>
                </a:lnTo>
                <a:lnTo>
                  <a:pt x="2154069" y="588940"/>
                </a:lnTo>
                <a:lnTo>
                  <a:pt x="2155222" y="587788"/>
                </a:lnTo>
                <a:lnTo>
                  <a:pt x="2155222" y="587788"/>
                </a:lnTo>
                <a:lnTo>
                  <a:pt x="2155222" y="587788"/>
                </a:lnTo>
                <a:lnTo>
                  <a:pt x="2155222" y="587788"/>
                </a:lnTo>
                <a:lnTo>
                  <a:pt x="2155222" y="587788"/>
                </a:lnTo>
                <a:lnTo>
                  <a:pt x="2155222" y="586636"/>
                </a:lnTo>
                <a:lnTo>
                  <a:pt x="2155222" y="586636"/>
                </a:lnTo>
                <a:lnTo>
                  <a:pt x="2155222" y="586636"/>
                </a:lnTo>
                <a:lnTo>
                  <a:pt x="2155222" y="586636"/>
                </a:lnTo>
                <a:lnTo>
                  <a:pt x="2155222" y="585483"/>
                </a:lnTo>
                <a:lnTo>
                  <a:pt x="2160985" y="580873"/>
                </a:lnTo>
                <a:lnTo>
                  <a:pt x="2160985" y="579720"/>
                </a:lnTo>
                <a:lnTo>
                  <a:pt x="2162137" y="579720"/>
                </a:lnTo>
                <a:lnTo>
                  <a:pt x="2165595" y="578568"/>
                </a:lnTo>
                <a:lnTo>
                  <a:pt x="2166747" y="577415"/>
                </a:lnTo>
                <a:lnTo>
                  <a:pt x="2166747" y="577415"/>
                </a:lnTo>
                <a:lnTo>
                  <a:pt x="2166747" y="577415"/>
                </a:lnTo>
                <a:lnTo>
                  <a:pt x="2167900" y="577415"/>
                </a:lnTo>
                <a:lnTo>
                  <a:pt x="2169052" y="577415"/>
                </a:lnTo>
                <a:lnTo>
                  <a:pt x="2170205" y="577415"/>
                </a:lnTo>
                <a:lnTo>
                  <a:pt x="2171357" y="577415"/>
                </a:lnTo>
                <a:lnTo>
                  <a:pt x="2172510" y="578568"/>
                </a:lnTo>
                <a:lnTo>
                  <a:pt x="2173662" y="579720"/>
                </a:lnTo>
                <a:lnTo>
                  <a:pt x="2171357" y="583178"/>
                </a:lnTo>
                <a:lnTo>
                  <a:pt x="2162137" y="584330"/>
                </a:lnTo>
                <a:lnTo>
                  <a:pt x="2162137" y="585483"/>
                </a:lnTo>
                <a:lnTo>
                  <a:pt x="2163289" y="586636"/>
                </a:lnTo>
                <a:lnTo>
                  <a:pt x="2164442" y="586636"/>
                </a:lnTo>
                <a:lnTo>
                  <a:pt x="2169052" y="586636"/>
                </a:lnTo>
                <a:lnTo>
                  <a:pt x="2170205" y="586636"/>
                </a:lnTo>
                <a:lnTo>
                  <a:pt x="2172510" y="586636"/>
                </a:lnTo>
                <a:lnTo>
                  <a:pt x="2177120" y="588940"/>
                </a:lnTo>
                <a:lnTo>
                  <a:pt x="2179425" y="590093"/>
                </a:lnTo>
                <a:lnTo>
                  <a:pt x="2187493" y="590093"/>
                </a:lnTo>
                <a:lnTo>
                  <a:pt x="2189798" y="591246"/>
                </a:lnTo>
                <a:lnTo>
                  <a:pt x="2195561" y="593550"/>
                </a:lnTo>
                <a:lnTo>
                  <a:pt x="2197865" y="593550"/>
                </a:lnTo>
                <a:lnTo>
                  <a:pt x="2200170" y="592398"/>
                </a:lnTo>
                <a:lnTo>
                  <a:pt x="2199018" y="590093"/>
                </a:lnTo>
                <a:lnTo>
                  <a:pt x="2195561" y="585483"/>
                </a:lnTo>
                <a:lnTo>
                  <a:pt x="2195561" y="583178"/>
                </a:lnTo>
                <a:lnTo>
                  <a:pt x="2197865" y="583178"/>
                </a:lnTo>
                <a:lnTo>
                  <a:pt x="2219763" y="585483"/>
                </a:lnTo>
                <a:lnTo>
                  <a:pt x="2222069" y="586636"/>
                </a:lnTo>
                <a:lnTo>
                  <a:pt x="2224374" y="588940"/>
                </a:lnTo>
                <a:lnTo>
                  <a:pt x="2224374" y="588940"/>
                </a:lnTo>
                <a:lnTo>
                  <a:pt x="2224374" y="591246"/>
                </a:lnTo>
                <a:lnTo>
                  <a:pt x="2224374" y="591246"/>
                </a:lnTo>
                <a:lnTo>
                  <a:pt x="2225526" y="592398"/>
                </a:lnTo>
                <a:lnTo>
                  <a:pt x="2225526" y="592398"/>
                </a:lnTo>
                <a:lnTo>
                  <a:pt x="2225526" y="593550"/>
                </a:lnTo>
                <a:lnTo>
                  <a:pt x="2226678" y="594703"/>
                </a:lnTo>
                <a:lnTo>
                  <a:pt x="2228983" y="595856"/>
                </a:lnTo>
                <a:lnTo>
                  <a:pt x="2232441" y="597008"/>
                </a:lnTo>
                <a:lnTo>
                  <a:pt x="2233594" y="597008"/>
                </a:lnTo>
                <a:lnTo>
                  <a:pt x="2233594" y="597008"/>
                </a:lnTo>
                <a:lnTo>
                  <a:pt x="2234746" y="598161"/>
                </a:lnTo>
                <a:lnTo>
                  <a:pt x="2246271" y="601618"/>
                </a:lnTo>
                <a:lnTo>
                  <a:pt x="2249729" y="603923"/>
                </a:lnTo>
                <a:lnTo>
                  <a:pt x="2250882" y="603923"/>
                </a:lnTo>
                <a:lnTo>
                  <a:pt x="2252034" y="603923"/>
                </a:lnTo>
                <a:lnTo>
                  <a:pt x="2253187" y="603923"/>
                </a:lnTo>
                <a:lnTo>
                  <a:pt x="2254339" y="603923"/>
                </a:lnTo>
                <a:lnTo>
                  <a:pt x="2255491" y="605076"/>
                </a:lnTo>
                <a:lnTo>
                  <a:pt x="2256644" y="607381"/>
                </a:lnTo>
                <a:lnTo>
                  <a:pt x="2257797" y="608533"/>
                </a:lnTo>
                <a:lnTo>
                  <a:pt x="2258949" y="608533"/>
                </a:lnTo>
                <a:lnTo>
                  <a:pt x="2260102" y="608533"/>
                </a:lnTo>
                <a:lnTo>
                  <a:pt x="2261254" y="608533"/>
                </a:lnTo>
                <a:lnTo>
                  <a:pt x="2262407" y="608533"/>
                </a:lnTo>
                <a:lnTo>
                  <a:pt x="2263559" y="609686"/>
                </a:lnTo>
                <a:lnTo>
                  <a:pt x="2265864" y="613143"/>
                </a:lnTo>
                <a:lnTo>
                  <a:pt x="2267017" y="613143"/>
                </a:lnTo>
                <a:lnTo>
                  <a:pt x="2268170" y="613143"/>
                </a:lnTo>
                <a:lnTo>
                  <a:pt x="2275084" y="615449"/>
                </a:lnTo>
                <a:lnTo>
                  <a:pt x="2276237" y="615449"/>
                </a:lnTo>
                <a:lnTo>
                  <a:pt x="2277390" y="615449"/>
                </a:lnTo>
                <a:lnTo>
                  <a:pt x="2280847" y="618906"/>
                </a:lnTo>
                <a:close/>
                <a:moveTo>
                  <a:pt x="2058410" y="424129"/>
                </a:moveTo>
                <a:lnTo>
                  <a:pt x="2057258" y="421824"/>
                </a:lnTo>
                <a:lnTo>
                  <a:pt x="2057258" y="420672"/>
                </a:lnTo>
                <a:lnTo>
                  <a:pt x="2057258" y="419519"/>
                </a:lnTo>
                <a:lnTo>
                  <a:pt x="2057258" y="418367"/>
                </a:lnTo>
                <a:lnTo>
                  <a:pt x="2057258" y="418367"/>
                </a:lnTo>
                <a:lnTo>
                  <a:pt x="2056105" y="417214"/>
                </a:lnTo>
                <a:lnTo>
                  <a:pt x="2056105" y="417214"/>
                </a:lnTo>
                <a:lnTo>
                  <a:pt x="2056105" y="416062"/>
                </a:lnTo>
                <a:lnTo>
                  <a:pt x="2054952" y="414909"/>
                </a:lnTo>
                <a:lnTo>
                  <a:pt x="2054952" y="413757"/>
                </a:lnTo>
                <a:lnTo>
                  <a:pt x="2056105" y="412604"/>
                </a:lnTo>
                <a:lnTo>
                  <a:pt x="2056105" y="412604"/>
                </a:lnTo>
                <a:lnTo>
                  <a:pt x="2056105" y="412604"/>
                </a:lnTo>
                <a:lnTo>
                  <a:pt x="2056105" y="412604"/>
                </a:lnTo>
                <a:lnTo>
                  <a:pt x="2053799" y="412604"/>
                </a:lnTo>
                <a:lnTo>
                  <a:pt x="2052647" y="412604"/>
                </a:lnTo>
                <a:lnTo>
                  <a:pt x="2052647" y="413757"/>
                </a:lnTo>
                <a:lnTo>
                  <a:pt x="2052647" y="416062"/>
                </a:lnTo>
                <a:lnTo>
                  <a:pt x="2051495" y="417214"/>
                </a:lnTo>
                <a:lnTo>
                  <a:pt x="2050342" y="418367"/>
                </a:lnTo>
                <a:lnTo>
                  <a:pt x="2049190" y="419519"/>
                </a:lnTo>
                <a:lnTo>
                  <a:pt x="2049190" y="421824"/>
                </a:lnTo>
                <a:lnTo>
                  <a:pt x="2050342" y="422977"/>
                </a:lnTo>
                <a:lnTo>
                  <a:pt x="2052647" y="422977"/>
                </a:lnTo>
                <a:lnTo>
                  <a:pt x="2054952" y="422977"/>
                </a:lnTo>
                <a:lnTo>
                  <a:pt x="2054952" y="422977"/>
                </a:lnTo>
                <a:lnTo>
                  <a:pt x="2056105" y="424129"/>
                </a:lnTo>
                <a:lnTo>
                  <a:pt x="2056105" y="424129"/>
                </a:lnTo>
                <a:lnTo>
                  <a:pt x="2057258" y="424129"/>
                </a:lnTo>
                <a:lnTo>
                  <a:pt x="2058410" y="424129"/>
                </a:lnTo>
                <a:lnTo>
                  <a:pt x="2058410" y="424129"/>
                </a:lnTo>
                <a:close/>
                <a:moveTo>
                  <a:pt x="2053799" y="587788"/>
                </a:moveTo>
                <a:lnTo>
                  <a:pt x="2050342" y="587788"/>
                </a:lnTo>
                <a:lnTo>
                  <a:pt x="2048037" y="586636"/>
                </a:lnTo>
                <a:lnTo>
                  <a:pt x="2046885" y="586636"/>
                </a:lnTo>
                <a:lnTo>
                  <a:pt x="2045732" y="586636"/>
                </a:lnTo>
                <a:lnTo>
                  <a:pt x="2044579" y="587788"/>
                </a:lnTo>
                <a:lnTo>
                  <a:pt x="2043427" y="587788"/>
                </a:lnTo>
                <a:lnTo>
                  <a:pt x="2042274" y="587788"/>
                </a:lnTo>
                <a:lnTo>
                  <a:pt x="2041122" y="586636"/>
                </a:lnTo>
                <a:lnTo>
                  <a:pt x="2039970" y="585483"/>
                </a:lnTo>
                <a:lnTo>
                  <a:pt x="2039970" y="585483"/>
                </a:lnTo>
                <a:lnTo>
                  <a:pt x="2039970" y="584330"/>
                </a:lnTo>
                <a:lnTo>
                  <a:pt x="2039970" y="583178"/>
                </a:lnTo>
                <a:lnTo>
                  <a:pt x="2039970" y="582025"/>
                </a:lnTo>
                <a:lnTo>
                  <a:pt x="2039970" y="580873"/>
                </a:lnTo>
                <a:lnTo>
                  <a:pt x="2041122" y="579720"/>
                </a:lnTo>
                <a:lnTo>
                  <a:pt x="2042274" y="579720"/>
                </a:lnTo>
                <a:lnTo>
                  <a:pt x="2043427" y="579720"/>
                </a:lnTo>
                <a:lnTo>
                  <a:pt x="2044579" y="579720"/>
                </a:lnTo>
                <a:lnTo>
                  <a:pt x="2045732" y="579720"/>
                </a:lnTo>
                <a:lnTo>
                  <a:pt x="2045732" y="579720"/>
                </a:lnTo>
                <a:lnTo>
                  <a:pt x="2045732" y="579720"/>
                </a:lnTo>
                <a:lnTo>
                  <a:pt x="2045732" y="577415"/>
                </a:lnTo>
                <a:lnTo>
                  <a:pt x="2045732" y="576263"/>
                </a:lnTo>
                <a:lnTo>
                  <a:pt x="2045732" y="576263"/>
                </a:lnTo>
                <a:lnTo>
                  <a:pt x="2045732" y="575110"/>
                </a:lnTo>
                <a:lnTo>
                  <a:pt x="2044579" y="575110"/>
                </a:lnTo>
                <a:lnTo>
                  <a:pt x="2042274" y="573958"/>
                </a:lnTo>
                <a:lnTo>
                  <a:pt x="2041122" y="573958"/>
                </a:lnTo>
                <a:lnTo>
                  <a:pt x="2038817" y="572805"/>
                </a:lnTo>
                <a:lnTo>
                  <a:pt x="2037664" y="572805"/>
                </a:lnTo>
                <a:lnTo>
                  <a:pt x="2036512" y="572805"/>
                </a:lnTo>
                <a:lnTo>
                  <a:pt x="2035359" y="572805"/>
                </a:lnTo>
                <a:lnTo>
                  <a:pt x="2034207" y="571653"/>
                </a:lnTo>
                <a:lnTo>
                  <a:pt x="2033054" y="572805"/>
                </a:lnTo>
                <a:lnTo>
                  <a:pt x="2031902" y="571653"/>
                </a:lnTo>
                <a:lnTo>
                  <a:pt x="2030749" y="570500"/>
                </a:lnTo>
                <a:lnTo>
                  <a:pt x="2029597" y="569348"/>
                </a:lnTo>
                <a:lnTo>
                  <a:pt x="2021529" y="568195"/>
                </a:lnTo>
                <a:lnTo>
                  <a:pt x="2001936" y="569348"/>
                </a:lnTo>
                <a:lnTo>
                  <a:pt x="1993869" y="571653"/>
                </a:lnTo>
                <a:lnTo>
                  <a:pt x="1991563" y="572805"/>
                </a:lnTo>
                <a:lnTo>
                  <a:pt x="1989258" y="575110"/>
                </a:lnTo>
                <a:lnTo>
                  <a:pt x="1989258" y="576263"/>
                </a:lnTo>
                <a:lnTo>
                  <a:pt x="1988106" y="576263"/>
                </a:lnTo>
                <a:lnTo>
                  <a:pt x="1986953" y="576263"/>
                </a:lnTo>
                <a:lnTo>
                  <a:pt x="1985801" y="576263"/>
                </a:lnTo>
                <a:lnTo>
                  <a:pt x="1984648" y="575110"/>
                </a:lnTo>
                <a:lnTo>
                  <a:pt x="1983496" y="573958"/>
                </a:lnTo>
                <a:lnTo>
                  <a:pt x="1982343" y="572805"/>
                </a:lnTo>
                <a:lnTo>
                  <a:pt x="1981190" y="571653"/>
                </a:lnTo>
                <a:lnTo>
                  <a:pt x="1980038" y="572805"/>
                </a:lnTo>
                <a:lnTo>
                  <a:pt x="1977733" y="573958"/>
                </a:lnTo>
                <a:lnTo>
                  <a:pt x="1976581" y="575110"/>
                </a:lnTo>
                <a:lnTo>
                  <a:pt x="1975428" y="579720"/>
                </a:lnTo>
                <a:lnTo>
                  <a:pt x="1976581" y="586636"/>
                </a:lnTo>
                <a:lnTo>
                  <a:pt x="1978885" y="590093"/>
                </a:lnTo>
                <a:lnTo>
                  <a:pt x="1978885" y="590093"/>
                </a:lnTo>
                <a:lnTo>
                  <a:pt x="1980038" y="591246"/>
                </a:lnTo>
                <a:lnTo>
                  <a:pt x="1981190" y="592398"/>
                </a:lnTo>
                <a:lnTo>
                  <a:pt x="1982343" y="593550"/>
                </a:lnTo>
                <a:lnTo>
                  <a:pt x="1985801" y="595856"/>
                </a:lnTo>
                <a:lnTo>
                  <a:pt x="1986953" y="598161"/>
                </a:lnTo>
                <a:lnTo>
                  <a:pt x="1986953" y="600466"/>
                </a:lnTo>
                <a:lnTo>
                  <a:pt x="1989258" y="602771"/>
                </a:lnTo>
                <a:lnTo>
                  <a:pt x="1991563" y="602771"/>
                </a:lnTo>
                <a:lnTo>
                  <a:pt x="1992716" y="603923"/>
                </a:lnTo>
                <a:lnTo>
                  <a:pt x="1993869" y="605076"/>
                </a:lnTo>
                <a:lnTo>
                  <a:pt x="1997326" y="606228"/>
                </a:lnTo>
                <a:lnTo>
                  <a:pt x="1999631" y="607381"/>
                </a:lnTo>
                <a:lnTo>
                  <a:pt x="2000784" y="607381"/>
                </a:lnTo>
                <a:lnTo>
                  <a:pt x="2004241" y="610838"/>
                </a:lnTo>
                <a:lnTo>
                  <a:pt x="2010004" y="613143"/>
                </a:lnTo>
                <a:lnTo>
                  <a:pt x="2012309" y="613143"/>
                </a:lnTo>
                <a:lnTo>
                  <a:pt x="2014614" y="614296"/>
                </a:lnTo>
                <a:lnTo>
                  <a:pt x="2019224" y="615449"/>
                </a:lnTo>
                <a:lnTo>
                  <a:pt x="2020377" y="615449"/>
                </a:lnTo>
                <a:lnTo>
                  <a:pt x="2021529" y="616601"/>
                </a:lnTo>
                <a:lnTo>
                  <a:pt x="2022682" y="616601"/>
                </a:lnTo>
                <a:lnTo>
                  <a:pt x="2023834" y="616601"/>
                </a:lnTo>
                <a:lnTo>
                  <a:pt x="2026139" y="615449"/>
                </a:lnTo>
                <a:lnTo>
                  <a:pt x="2029597" y="614296"/>
                </a:lnTo>
                <a:lnTo>
                  <a:pt x="2034207" y="613143"/>
                </a:lnTo>
                <a:lnTo>
                  <a:pt x="2036512" y="611991"/>
                </a:lnTo>
                <a:lnTo>
                  <a:pt x="2037664" y="610838"/>
                </a:lnTo>
                <a:lnTo>
                  <a:pt x="2038817" y="608533"/>
                </a:lnTo>
                <a:lnTo>
                  <a:pt x="2039970" y="608533"/>
                </a:lnTo>
                <a:lnTo>
                  <a:pt x="2041122" y="608533"/>
                </a:lnTo>
                <a:lnTo>
                  <a:pt x="2049190" y="605076"/>
                </a:lnTo>
                <a:lnTo>
                  <a:pt x="2050342" y="605076"/>
                </a:lnTo>
                <a:lnTo>
                  <a:pt x="2051495" y="605076"/>
                </a:lnTo>
                <a:lnTo>
                  <a:pt x="2052647" y="605076"/>
                </a:lnTo>
                <a:lnTo>
                  <a:pt x="2053799" y="605076"/>
                </a:lnTo>
                <a:lnTo>
                  <a:pt x="2054952" y="603923"/>
                </a:lnTo>
                <a:lnTo>
                  <a:pt x="2056105" y="601618"/>
                </a:lnTo>
                <a:lnTo>
                  <a:pt x="2056105" y="593550"/>
                </a:lnTo>
                <a:lnTo>
                  <a:pt x="2056105" y="592398"/>
                </a:lnTo>
                <a:lnTo>
                  <a:pt x="2057258" y="590093"/>
                </a:lnTo>
                <a:lnTo>
                  <a:pt x="2057258" y="588940"/>
                </a:lnTo>
                <a:lnTo>
                  <a:pt x="2057258" y="587788"/>
                </a:lnTo>
                <a:lnTo>
                  <a:pt x="2053799" y="587788"/>
                </a:lnTo>
                <a:close/>
                <a:moveTo>
                  <a:pt x="2060715" y="463315"/>
                </a:moveTo>
                <a:lnTo>
                  <a:pt x="2060715" y="463315"/>
                </a:lnTo>
                <a:lnTo>
                  <a:pt x="2061867" y="462163"/>
                </a:lnTo>
                <a:lnTo>
                  <a:pt x="2060715" y="459858"/>
                </a:lnTo>
                <a:lnTo>
                  <a:pt x="2060715" y="459858"/>
                </a:lnTo>
                <a:lnTo>
                  <a:pt x="2060715" y="459858"/>
                </a:lnTo>
                <a:lnTo>
                  <a:pt x="2060715" y="459858"/>
                </a:lnTo>
                <a:lnTo>
                  <a:pt x="2060715" y="458705"/>
                </a:lnTo>
                <a:lnTo>
                  <a:pt x="2060715" y="458705"/>
                </a:lnTo>
                <a:lnTo>
                  <a:pt x="2060715" y="458705"/>
                </a:lnTo>
                <a:lnTo>
                  <a:pt x="2060715" y="458705"/>
                </a:lnTo>
                <a:lnTo>
                  <a:pt x="2060715" y="458705"/>
                </a:lnTo>
                <a:lnTo>
                  <a:pt x="2060715" y="458705"/>
                </a:lnTo>
                <a:lnTo>
                  <a:pt x="2059562" y="458705"/>
                </a:lnTo>
                <a:lnTo>
                  <a:pt x="2058410" y="459858"/>
                </a:lnTo>
                <a:lnTo>
                  <a:pt x="2058410" y="461010"/>
                </a:lnTo>
                <a:lnTo>
                  <a:pt x="2060715" y="462163"/>
                </a:lnTo>
                <a:lnTo>
                  <a:pt x="2061867" y="462163"/>
                </a:lnTo>
                <a:lnTo>
                  <a:pt x="2060715" y="463315"/>
                </a:lnTo>
                <a:lnTo>
                  <a:pt x="2060715" y="463315"/>
                </a:lnTo>
                <a:close/>
                <a:moveTo>
                  <a:pt x="2067630" y="852869"/>
                </a:moveTo>
                <a:lnTo>
                  <a:pt x="2067630" y="852869"/>
                </a:lnTo>
                <a:lnTo>
                  <a:pt x="2065325" y="852869"/>
                </a:lnTo>
                <a:lnTo>
                  <a:pt x="2064172" y="851716"/>
                </a:lnTo>
                <a:lnTo>
                  <a:pt x="2061867" y="851716"/>
                </a:lnTo>
                <a:lnTo>
                  <a:pt x="2060715" y="851716"/>
                </a:lnTo>
                <a:lnTo>
                  <a:pt x="2060715" y="852869"/>
                </a:lnTo>
                <a:lnTo>
                  <a:pt x="2060715" y="854021"/>
                </a:lnTo>
                <a:lnTo>
                  <a:pt x="2061867" y="856326"/>
                </a:lnTo>
                <a:lnTo>
                  <a:pt x="2061867" y="857479"/>
                </a:lnTo>
                <a:lnTo>
                  <a:pt x="2061867" y="858631"/>
                </a:lnTo>
                <a:lnTo>
                  <a:pt x="2061867" y="858631"/>
                </a:lnTo>
                <a:lnTo>
                  <a:pt x="2061867" y="858631"/>
                </a:lnTo>
                <a:lnTo>
                  <a:pt x="2061867" y="858631"/>
                </a:lnTo>
                <a:lnTo>
                  <a:pt x="2061867" y="858631"/>
                </a:lnTo>
                <a:lnTo>
                  <a:pt x="2061867" y="858631"/>
                </a:lnTo>
                <a:lnTo>
                  <a:pt x="2061867" y="859784"/>
                </a:lnTo>
                <a:lnTo>
                  <a:pt x="2061867" y="860936"/>
                </a:lnTo>
                <a:lnTo>
                  <a:pt x="2063020" y="860936"/>
                </a:lnTo>
                <a:lnTo>
                  <a:pt x="2064172" y="860936"/>
                </a:lnTo>
                <a:lnTo>
                  <a:pt x="2064172" y="860936"/>
                </a:lnTo>
                <a:lnTo>
                  <a:pt x="2065325" y="859784"/>
                </a:lnTo>
                <a:lnTo>
                  <a:pt x="2065325" y="859784"/>
                </a:lnTo>
                <a:lnTo>
                  <a:pt x="2065325" y="859784"/>
                </a:lnTo>
                <a:lnTo>
                  <a:pt x="2066478" y="859784"/>
                </a:lnTo>
                <a:lnTo>
                  <a:pt x="2068783" y="858631"/>
                </a:lnTo>
                <a:lnTo>
                  <a:pt x="2069935" y="858631"/>
                </a:lnTo>
                <a:lnTo>
                  <a:pt x="2069935" y="857479"/>
                </a:lnTo>
                <a:lnTo>
                  <a:pt x="2069935" y="855174"/>
                </a:lnTo>
                <a:lnTo>
                  <a:pt x="2067630" y="852869"/>
                </a:lnTo>
                <a:lnTo>
                  <a:pt x="2067630" y="852869"/>
                </a:lnTo>
                <a:close/>
                <a:moveTo>
                  <a:pt x="2456031" y="641957"/>
                </a:moveTo>
                <a:lnTo>
                  <a:pt x="2456031" y="641957"/>
                </a:lnTo>
                <a:lnTo>
                  <a:pt x="2453726" y="640804"/>
                </a:lnTo>
                <a:lnTo>
                  <a:pt x="2452574" y="640804"/>
                </a:lnTo>
                <a:lnTo>
                  <a:pt x="2450268" y="640804"/>
                </a:lnTo>
                <a:lnTo>
                  <a:pt x="2449116" y="640804"/>
                </a:lnTo>
                <a:lnTo>
                  <a:pt x="2447963" y="640804"/>
                </a:lnTo>
                <a:lnTo>
                  <a:pt x="2446811" y="639651"/>
                </a:lnTo>
                <a:lnTo>
                  <a:pt x="2446811" y="639651"/>
                </a:lnTo>
                <a:lnTo>
                  <a:pt x="2446811" y="638499"/>
                </a:lnTo>
                <a:lnTo>
                  <a:pt x="2446811" y="638499"/>
                </a:lnTo>
                <a:lnTo>
                  <a:pt x="2446811" y="638499"/>
                </a:lnTo>
                <a:lnTo>
                  <a:pt x="2446811" y="638499"/>
                </a:lnTo>
                <a:lnTo>
                  <a:pt x="2442201" y="635041"/>
                </a:lnTo>
                <a:lnTo>
                  <a:pt x="2441048" y="635041"/>
                </a:lnTo>
                <a:lnTo>
                  <a:pt x="2441048" y="636194"/>
                </a:lnTo>
                <a:lnTo>
                  <a:pt x="2441048" y="637347"/>
                </a:lnTo>
                <a:lnTo>
                  <a:pt x="2441048" y="638499"/>
                </a:lnTo>
                <a:lnTo>
                  <a:pt x="2441048" y="639651"/>
                </a:lnTo>
                <a:lnTo>
                  <a:pt x="2442201" y="639651"/>
                </a:lnTo>
                <a:lnTo>
                  <a:pt x="2443353" y="639651"/>
                </a:lnTo>
                <a:lnTo>
                  <a:pt x="2444506" y="639651"/>
                </a:lnTo>
                <a:lnTo>
                  <a:pt x="2444506" y="640804"/>
                </a:lnTo>
                <a:lnTo>
                  <a:pt x="2445658" y="641957"/>
                </a:lnTo>
                <a:lnTo>
                  <a:pt x="2446811" y="641957"/>
                </a:lnTo>
                <a:lnTo>
                  <a:pt x="2447963" y="641957"/>
                </a:lnTo>
                <a:lnTo>
                  <a:pt x="2449116" y="641957"/>
                </a:lnTo>
                <a:lnTo>
                  <a:pt x="2450268" y="643109"/>
                </a:lnTo>
                <a:lnTo>
                  <a:pt x="2451421" y="643109"/>
                </a:lnTo>
                <a:lnTo>
                  <a:pt x="2452574" y="643109"/>
                </a:lnTo>
                <a:lnTo>
                  <a:pt x="2453726" y="643109"/>
                </a:lnTo>
                <a:lnTo>
                  <a:pt x="2454879" y="643109"/>
                </a:lnTo>
                <a:lnTo>
                  <a:pt x="2456031" y="643109"/>
                </a:lnTo>
                <a:lnTo>
                  <a:pt x="2457183" y="643109"/>
                </a:lnTo>
                <a:lnTo>
                  <a:pt x="2458336" y="644262"/>
                </a:lnTo>
                <a:lnTo>
                  <a:pt x="2459488" y="645414"/>
                </a:lnTo>
                <a:lnTo>
                  <a:pt x="2460641" y="646567"/>
                </a:lnTo>
                <a:lnTo>
                  <a:pt x="2461794" y="646567"/>
                </a:lnTo>
                <a:lnTo>
                  <a:pt x="2460641" y="646567"/>
                </a:lnTo>
                <a:lnTo>
                  <a:pt x="2456031" y="641957"/>
                </a:lnTo>
                <a:close/>
                <a:moveTo>
                  <a:pt x="2521725" y="779107"/>
                </a:moveTo>
                <a:lnTo>
                  <a:pt x="2521725" y="779107"/>
                </a:lnTo>
                <a:lnTo>
                  <a:pt x="2520572" y="777954"/>
                </a:lnTo>
                <a:lnTo>
                  <a:pt x="2519420" y="777954"/>
                </a:lnTo>
                <a:lnTo>
                  <a:pt x="2518268" y="776802"/>
                </a:lnTo>
                <a:lnTo>
                  <a:pt x="2517115" y="774497"/>
                </a:lnTo>
                <a:lnTo>
                  <a:pt x="2515962" y="774497"/>
                </a:lnTo>
                <a:lnTo>
                  <a:pt x="2513657" y="773344"/>
                </a:lnTo>
                <a:lnTo>
                  <a:pt x="2512505" y="773344"/>
                </a:lnTo>
                <a:lnTo>
                  <a:pt x="2512505" y="773344"/>
                </a:lnTo>
                <a:lnTo>
                  <a:pt x="2512505" y="773344"/>
                </a:lnTo>
                <a:lnTo>
                  <a:pt x="2512505" y="773344"/>
                </a:lnTo>
                <a:lnTo>
                  <a:pt x="2512505" y="773344"/>
                </a:lnTo>
                <a:lnTo>
                  <a:pt x="2512505" y="773344"/>
                </a:lnTo>
                <a:lnTo>
                  <a:pt x="2512505" y="773344"/>
                </a:lnTo>
                <a:lnTo>
                  <a:pt x="2511352" y="774497"/>
                </a:lnTo>
                <a:lnTo>
                  <a:pt x="2511352" y="774497"/>
                </a:lnTo>
                <a:lnTo>
                  <a:pt x="2510200" y="774497"/>
                </a:lnTo>
                <a:lnTo>
                  <a:pt x="2510200" y="774497"/>
                </a:lnTo>
                <a:lnTo>
                  <a:pt x="2510200" y="774497"/>
                </a:lnTo>
                <a:lnTo>
                  <a:pt x="2510200" y="774497"/>
                </a:lnTo>
                <a:lnTo>
                  <a:pt x="2510200" y="774497"/>
                </a:lnTo>
                <a:lnTo>
                  <a:pt x="2510200" y="775650"/>
                </a:lnTo>
                <a:lnTo>
                  <a:pt x="2510200" y="775650"/>
                </a:lnTo>
                <a:lnTo>
                  <a:pt x="2513657" y="776802"/>
                </a:lnTo>
                <a:lnTo>
                  <a:pt x="2513657" y="776802"/>
                </a:lnTo>
                <a:lnTo>
                  <a:pt x="2513657" y="777954"/>
                </a:lnTo>
                <a:lnTo>
                  <a:pt x="2514809" y="777954"/>
                </a:lnTo>
                <a:lnTo>
                  <a:pt x="2515962" y="777954"/>
                </a:lnTo>
                <a:lnTo>
                  <a:pt x="2517115" y="777954"/>
                </a:lnTo>
                <a:lnTo>
                  <a:pt x="2518268" y="780260"/>
                </a:lnTo>
                <a:lnTo>
                  <a:pt x="2518268" y="780260"/>
                </a:lnTo>
                <a:lnTo>
                  <a:pt x="2518268" y="781412"/>
                </a:lnTo>
                <a:lnTo>
                  <a:pt x="2518268" y="782565"/>
                </a:lnTo>
                <a:lnTo>
                  <a:pt x="2518268" y="783717"/>
                </a:lnTo>
                <a:lnTo>
                  <a:pt x="2519420" y="784870"/>
                </a:lnTo>
                <a:lnTo>
                  <a:pt x="2521725" y="786022"/>
                </a:lnTo>
                <a:lnTo>
                  <a:pt x="2522877" y="784870"/>
                </a:lnTo>
                <a:lnTo>
                  <a:pt x="2522877" y="783717"/>
                </a:lnTo>
                <a:lnTo>
                  <a:pt x="2521725" y="782565"/>
                </a:lnTo>
                <a:lnTo>
                  <a:pt x="2524030" y="781412"/>
                </a:lnTo>
                <a:lnTo>
                  <a:pt x="2525182" y="780260"/>
                </a:lnTo>
                <a:lnTo>
                  <a:pt x="2525182" y="779107"/>
                </a:lnTo>
                <a:lnTo>
                  <a:pt x="2521725" y="779107"/>
                </a:lnTo>
                <a:lnTo>
                  <a:pt x="2521725" y="779107"/>
                </a:lnTo>
                <a:close/>
                <a:moveTo>
                  <a:pt x="2530945" y="792937"/>
                </a:moveTo>
                <a:lnTo>
                  <a:pt x="2530945" y="792937"/>
                </a:lnTo>
                <a:lnTo>
                  <a:pt x="2529793" y="791785"/>
                </a:lnTo>
                <a:lnTo>
                  <a:pt x="2528640" y="791785"/>
                </a:lnTo>
                <a:lnTo>
                  <a:pt x="2528640" y="791785"/>
                </a:lnTo>
                <a:lnTo>
                  <a:pt x="2528640" y="791785"/>
                </a:lnTo>
                <a:lnTo>
                  <a:pt x="2528640" y="792937"/>
                </a:lnTo>
                <a:lnTo>
                  <a:pt x="2527488" y="795242"/>
                </a:lnTo>
                <a:lnTo>
                  <a:pt x="2525182" y="798700"/>
                </a:lnTo>
                <a:lnTo>
                  <a:pt x="2525182" y="798700"/>
                </a:lnTo>
                <a:lnTo>
                  <a:pt x="2525182" y="799853"/>
                </a:lnTo>
                <a:lnTo>
                  <a:pt x="2525182" y="799853"/>
                </a:lnTo>
                <a:lnTo>
                  <a:pt x="2525182" y="801005"/>
                </a:lnTo>
                <a:lnTo>
                  <a:pt x="2527488" y="802158"/>
                </a:lnTo>
                <a:lnTo>
                  <a:pt x="2528640" y="802158"/>
                </a:lnTo>
                <a:lnTo>
                  <a:pt x="2528640" y="801005"/>
                </a:lnTo>
                <a:lnTo>
                  <a:pt x="2528640" y="799853"/>
                </a:lnTo>
                <a:lnTo>
                  <a:pt x="2529793" y="797547"/>
                </a:lnTo>
                <a:lnTo>
                  <a:pt x="2530945" y="796395"/>
                </a:lnTo>
                <a:lnTo>
                  <a:pt x="2530945" y="795242"/>
                </a:lnTo>
                <a:lnTo>
                  <a:pt x="2530945" y="794090"/>
                </a:lnTo>
                <a:lnTo>
                  <a:pt x="2530945" y="791785"/>
                </a:lnTo>
                <a:lnTo>
                  <a:pt x="2530945" y="792937"/>
                </a:lnTo>
                <a:lnTo>
                  <a:pt x="2530945" y="792937"/>
                </a:lnTo>
                <a:close/>
                <a:moveTo>
                  <a:pt x="2496369" y="744531"/>
                </a:moveTo>
                <a:lnTo>
                  <a:pt x="2496369" y="744531"/>
                </a:lnTo>
                <a:lnTo>
                  <a:pt x="2497522" y="743379"/>
                </a:lnTo>
                <a:lnTo>
                  <a:pt x="2497522" y="742226"/>
                </a:lnTo>
                <a:lnTo>
                  <a:pt x="2497522" y="741074"/>
                </a:lnTo>
                <a:lnTo>
                  <a:pt x="2497522" y="741074"/>
                </a:lnTo>
                <a:lnTo>
                  <a:pt x="2496369" y="739921"/>
                </a:lnTo>
                <a:lnTo>
                  <a:pt x="2496369" y="739921"/>
                </a:lnTo>
                <a:lnTo>
                  <a:pt x="2496369" y="739921"/>
                </a:lnTo>
                <a:lnTo>
                  <a:pt x="2496369" y="739921"/>
                </a:lnTo>
                <a:lnTo>
                  <a:pt x="2495217" y="739921"/>
                </a:lnTo>
                <a:lnTo>
                  <a:pt x="2495217" y="741074"/>
                </a:lnTo>
                <a:lnTo>
                  <a:pt x="2495217" y="742226"/>
                </a:lnTo>
                <a:lnTo>
                  <a:pt x="2495217" y="743379"/>
                </a:lnTo>
                <a:lnTo>
                  <a:pt x="2496369" y="744531"/>
                </a:lnTo>
                <a:lnTo>
                  <a:pt x="2496369" y="744531"/>
                </a:lnTo>
                <a:close/>
                <a:moveTo>
                  <a:pt x="2530945" y="757209"/>
                </a:moveTo>
                <a:lnTo>
                  <a:pt x="2530945" y="757209"/>
                </a:lnTo>
                <a:lnTo>
                  <a:pt x="2527488" y="754904"/>
                </a:lnTo>
                <a:lnTo>
                  <a:pt x="2527488" y="753752"/>
                </a:lnTo>
                <a:lnTo>
                  <a:pt x="2527488" y="752599"/>
                </a:lnTo>
                <a:lnTo>
                  <a:pt x="2526335" y="752599"/>
                </a:lnTo>
                <a:lnTo>
                  <a:pt x="2524030" y="752599"/>
                </a:lnTo>
                <a:lnTo>
                  <a:pt x="2524030" y="752599"/>
                </a:lnTo>
                <a:lnTo>
                  <a:pt x="2524030" y="752599"/>
                </a:lnTo>
                <a:lnTo>
                  <a:pt x="2525182" y="752599"/>
                </a:lnTo>
                <a:lnTo>
                  <a:pt x="2526335" y="752599"/>
                </a:lnTo>
                <a:lnTo>
                  <a:pt x="2527488" y="752599"/>
                </a:lnTo>
                <a:lnTo>
                  <a:pt x="2527488" y="752599"/>
                </a:lnTo>
                <a:lnTo>
                  <a:pt x="2527488" y="752599"/>
                </a:lnTo>
                <a:lnTo>
                  <a:pt x="2527488" y="752599"/>
                </a:lnTo>
                <a:lnTo>
                  <a:pt x="2528640" y="753752"/>
                </a:lnTo>
                <a:lnTo>
                  <a:pt x="2529793" y="754904"/>
                </a:lnTo>
                <a:lnTo>
                  <a:pt x="2530945" y="754904"/>
                </a:lnTo>
                <a:lnTo>
                  <a:pt x="2529793" y="753752"/>
                </a:lnTo>
                <a:lnTo>
                  <a:pt x="2529793" y="753752"/>
                </a:lnTo>
                <a:lnTo>
                  <a:pt x="2530945" y="753752"/>
                </a:lnTo>
                <a:lnTo>
                  <a:pt x="2529793" y="753752"/>
                </a:lnTo>
                <a:lnTo>
                  <a:pt x="2528640" y="752599"/>
                </a:lnTo>
                <a:lnTo>
                  <a:pt x="2528640" y="752599"/>
                </a:lnTo>
                <a:lnTo>
                  <a:pt x="2528640" y="751446"/>
                </a:lnTo>
                <a:lnTo>
                  <a:pt x="2529793" y="751446"/>
                </a:lnTo>
                <a:lnTo>
                  <a:pt x="2530945" y="751446"/>
                </a:lnTo>
                <a:lnTo>
                  <a:pt x="2530945" y="752599"/>
                </a:lnTo>
                <a:lnTo>
                  <a:pt x="2532097" y="752599"/>
                </a:lnTo>
                <a:lnTo>
                  <a:pt x="2533250" y="751446"/>
                </a:lnTo>
                <a:lnTo>
                  <a:pt x="2534403" y="751446"/>
                </a:lnTo>
                <a:lnTo>
                  <a:pt x="2534403" y="751446"/>
                </a:lnTo>
                <a:lnTo>
                  <a:pt x="2534403" y="751446"/>
                </a:lnTo>
                <a:lnTo>
                  <a:pt x="2534403" y="751446"/>
                </a:lnTo>
                <a:lnTo>
                  <a:pt x="2534403" y="750294"/>
                </a:lnTo>
                <a:lnTo>
                  <a:pt x="2533250" y="749141"/>
                </a:lnTo>
                <a:lnTo>
                  <a:pt x="2532097" y="747989"/>
                </a:lnTo>
                <a:lnTo>
                  <a:pt x="2530945" y="747989"/>
                </a:lnTo>
                <a:lnTo>
                  <a:pt x="2530945" y="746836"/>
                </a:lnTo>
                <a:lnTo>
                  <a:pt x="2532097" y="745684"/>
                </a:lnTo>
                <a:lnTo>
                  <a:pt x="2532097" y="744531"/>
                </a:lnTo>
                <a:lnTo>
                  <a:pt x="2532097" y="743379"/>
                </a:lnTo>
                <a:lnTo>
                  <a:pt x="2532097" y="743379"/>
                </a:lnTo>
                <a:lnTo>
                  <a:pt x="2532097" y="743379"/>
                </a:lnTo>
                <a:lnTo>
                  <a:pt x="2532097" y="743379"/>
                </a:lnTo>
                <a:lnTo>
                  <a:pt x="2532097" y="743379"/>
                </a:lnTo>
                <a:lnTo>
                  <a:pt x="2530945" y="743379"/>
                </a:lnTo>
                <a:lnTo>
                  <a:pt x="2530945" y="742226"/>
                </a:lnTo>
                <a:lnTo>
                  <a:pt x="2530945" y="741074"/>
                </a:lnTo>
                <a:lnTo>
                  <a:pt x="2532097" y="739921"/>
                </a:lnTo>
                <a:lnTo>
                  <a:pt x="2533250" y="738769"/>
                </a:lnTo>
                <a:lnTo>
                  <a:pt x="2532097" y="736464"/>
                </a:lnTo>
                <a:lnTo>
                  <a:pt x="2530945" y="734159"/>
                </a:lnTo>
                <a:lnTo>
                  <a:pt x="2529793" y="733006"/>
                </a:lnTo>
                <a:lnTo>
                  <a:pt x="2528640" y="733006"/>
                </a:lnTo>
                <a:lnTo>
                  <a:pt x="2528640" y="733006"/>
                </a:lnTo>
                <a:lnTo>
                  <a:pt x="2526335" y="733006"/>
                </a:lnTo>
                <a:lnTo>
                  <a:pt x="2525182" y="733006"/>
                </a:lnTo>
                <a:lnTo>
                  <a:pt x="2525182" y="731853"/>
                </a:lnTo>
                <a:lnTo>
                  <a:pt x="2526335" y="731853"/>
                </a:lnTo>
                <a:lnTo>
                  <a:pt x="2527488" y="731853"/>
                </a:lnTo>
                <a:lnTo>
                  <a:pt x="2527488" y="731853"/>
                </a:lnTo>
                <a:lnTo>
                  <a:pt x="2527488" y="731853"/>
                </a:lnTo>
                <a:lnTo>
                  <a:pt x="2527488" y="730701"/>
                </a:lnTo>
                <a:lnTo>
                  <a:pt x="2527488" y="730701"/>
                </a:lnTo>
                <a:lnTo>
                  <a:pt x="2527488" y="730701"/>
                </a:lnTo>
                <a:lnTo>
                  <a:pt x="2528640" y="729549"/>
                </a:lnTo>
                <a:lnTo>
                  <a:pt x="2528640" y="729549"/>
                </a:lnTo>
                <a:lnTo>
                  <a:pt x="2528640" y="728396"/>
                </a:lnTo>
                <a:lnTo>
                  <a:pt x="2526335" y="727243"/>
                </a:lnTo>
                <a:lnTo>
                  <a:pt x="2525182" y="726091"/>
                </a:lnTo>
                <a:lnTo>
                  <a:pt x="2524030" y="723786"/>
                </a:lnTo>
                <a:lnTo>
                  <a:pt x="2524030" y="722633"/>
                </a:lnTo>
                <a:lnTo>
                  <a:pt x="2520572" y="721481"/>
                </a:lnTo>
                <a:lnTo>
                  <a:pt x="2519420" y="721481"/>
                </a:lnTo>
                <a:lnTo>
                  <a:pt x="2517115" y="722633"/>
                </a:lnTo>
                <a:lnTo>
                  <a:pt x="2515962" y="722633"/>
                </a:lnTo>
                <a:lnTo>
                  <a:pt x="2515962" y="722633"/>
                </a:lnTo>
                <a:lnTo>
                  <a:pt x="2515962" y="722633"/>
                </a:lnTo>
                <a:lnTo>
                  <a:pt x="2515962" y="722633"/>
                </a:lnTo>
                <a:lnTo>
                  <a:pt x="2515962" y="722633"/>
                </a:lnTo>
                <a:lnTo>
                  <a:pt x="2515962" y="722633"/>
                </a:lnTo>
                <a:lnTo>
                  <a:pt x="2515962" y="722633"/>
                </a:lnTo>
                <a:lnTo>
                  <a:pt x="2515962" y="722633"/>
                </a:lnTo>
                <a:lnTo>
                  <a:pt x="2515962" y="722633"/>
                </a:lnTo>
                <a:lnTo>
                  <a:pt x="2515962" y="726091"/>
                </a:lnTo>
                <a:lnTo>
                  <a:pt x="2515962" y="726091"/>
                </a:lnTo>
                <a:lnTo>
                  <a:pt x="2515962" y="727243"/>
                </a:lnTo>
                <a:lnTo>
                  <a:pt x="2515962" y="727243"/>
                </a:lnTo>
                <a:lnTo>
                  <a:pt x="2515962" y="728396"/>
                </a:lnTo>
                <a:lnTo>
                  <a:pt x="2515962" y="729549"/>
                </a:lnTo>
                <a:lnTo>
                  <a:pt x="2514809" y="729549"/>
                </a:lnTo>
                <a:lnTo>
                  <a:pt x="2514809" y="729549"/>
                </a:lnTo>
                <a:lnTo>
                  <a:pt x="2514809" y="730701"/>
                </a:lnTo>
                <a:lnTo>
                  <a:pt x="2513657" y="730701"/>
                </a:lnTo>
                <a:lnTo>
                  <a:pt x="2512505" y="730701"/>
                </a:lnTo>
                <a:lnTo>
                  <a:pt x="2512505" y="729549"/>
                </a:lnTo>
                <a:lnTo>
                  <a:pt x="2510200" y="734159"/>
                </a:lnTo>
                <a:lnTo>
                  <a:pt x="2510200" y="735311"/>
                </a:lnTo>
                <a:lnTo>
                  <a:pt x="2510200" y="736464"/>
                </a:lnTo>
                <a:lnTo>
                  <a:pt x="2509047" y="737616"/>
                </a:lnTo>
                <a:lnTo>
                  <a:pt x="2507895" y="738769"/>
                </a:lnTo>
                <a:lnTo>
                  <a:pt x="2507895" y="734159"/>
                </a:lnTo>
                <a:lnTo>
                  <a:pt x="2507895" y="735311"/>
                </a:lnTo>
                <a:lnTo>
                  <a:pt x="2507895" y="736464"/>
                </a:lnTo>
                <a:lnTo>
                  <a:pt x="2507895" y="737616"/>
                </a:lnTo>
                <a:lnTo>
                  <a:pt x="2506742" y="737616"/>
                </a:lnTo>
                <a:lnTo>
                  <a:pt x="2505589" y="737616"/>
                </a:lnTo>
                <a:lnTo>
                  <a:pt x="2503284" y="736464"/>
                </a:lnTo>
                <a:lnTo>
                  <a:pt x="2502132" y="736464"/>
                </a:lnTo>
                <a:lnTo>
                  <a:pt x="2500980" y="736464"/>
                </a:lnTo>
                <a:lnTo>
                  <a:pt x="2499827" y="737616"/>
                </a:lnTo>
                <a:lnTo>
                  <a:pt x="2498675" y="738769"/>
                </a:lnTo>
                <a:lnTo>
                  <a:pt x="2498675" y="739921"/>
                </a:lnTo>
                <a:lnTo>
                  <a:pt x="2499827" y="741074"/>
                </a:lnTo>
                <a:lnTo>
                  <a:pt x="2500980" y="742226"/>
                </a:lnTo>
                <a:lnTo>
                  <a:pt x="2502132" y="742226"/>
                </a:lnTo>
                <a:lnTo>
                  <a:pt x="2504437" y="742226"/>
                </a:lnTo>
                <a:lnTo>
                  <a:pt x="2505589" y="742226"/>
                </a:lnTo>
                <a:lnTo>
                  <a:pt x="2505589" y="743379"/>
                </a:lnTo>
                <a:lnTo>
                  <a:pt x="2505589" y="744531"/>
                </a:lnTo>
                <a:lnTo>
                  <a:pt x="2506742" y="744531"/>
                </a:lnTo>
                <a:lnTo>
                  <a:pt x="2507895" y="743379"/>
                </a:lnTo>
                <a:lnTo>
                  <a:pt x="2509047" y="742226"/>
                </a:lnTo>
                <a:lnTo>
                  <a:pt x="2510200" y="743379"/>
                </a:lnTo>
                <a:lnTo>
                  <a:pt x="2510200" y="744531"/>
                </a:lnTo>
                <a:lnTo>
                  <a:pt x="2509047" y="745684"/>
                </a:lnTo>
                <a:lnTo>
                  <a:pt x="2509047" y="745684"/>
                </a:lnTo>
                <a:lnTo>
                  <a:pt x="2509047" y="746836"/>
                </a:lnTo>
                <a:lnTo>
                  <a:pt x="2506742" y="747989"/>
                </a:lnTo>
                <a:lnTo>
                  <a:pt x="2506742" y="749141"/>
                </a:lnTo>
                <a:lnTo>
                  <a:pt x="2505589" y="750294"/>
                </a:lnTo>
                <a:lnTo>
                  <a:pt x="2504437" y="751446"/>
                </a:lnTo>
                <a:lnTo>
                  <a:pt x="2503284" y="751446"/>
                </a:lnTo>
                <a:lnTo>
                  <a:pt x="2503284" y="751446"/>
                </a:lnTo>
                <a:lnTo>
                  <a:pt x="2504437" y="753752"/>
                </a:lnTo>
                <a:lnTo>
                  <a:pt x="2504437" y="754904"/>
                </a:lnTo>
                <a:lnTo>
                  <a:pt x="2504437" y="756057"/>
                </a:lnTo>
                <a:lnTo>
                  <a:pt x="2503284" y="757209"/>
                </a:lnTo>
                <a:lnTo>
                  <a:pt x="2503284" y="758362"/>
                </a:lnTo>
                <a:lnTo>
                  <a:pt x="2504437" y="759514"/>
                </a:lnTo>
                <a:lnTo>
                  <a:pt x="2505589" y="759514"/>
                </a:lnTo>
                <a:lnTo>
                  <a:pt x="2507895" y="759514"/>
                </a:lnTo>
                <a:lnTo>
                  <a:pt x="2507895" y="760667"/>
                </a:lnTo>
                <a:lnTo>
                  <a:pt x="2506742" y="761819"/>
                </a:lnTo>
                <a:lnTo>
                  <a:pt x="2505589" y="761819"/>
                </a:lnTo>
                <a:lnTo>
                  <a:pt x="2504437" y="761819"/>
                </a:lnTo>
                <a:lnTo>
                  <a:pt x="2503284" y="761819"/>
                </a:lnTo>
                <a:lnTo>
                  <a:pt x="2502132" y="764124"/>
                </a:lnTo>
                <a:lnTo>
                  <a:pt x="2502132" y="766429"/>
                </a:lnTo>
                <a:lnTo>
                  <a:pt x="2503284" y="768734"/>
                </a:lnTo>
                <a:lnTo>
                  <a:pt x="2504437" y="771040"/>
                </a:lnTo>
                <a:lnTo>
                  <a:pt x="2504437" y="771040"/>
                </a:lnTo>
                <a:lnTo>
                  <a:pt x="2504437" y="772192"/>
                </a:lnTo>
                <a:lnTo>
                  <a:pt x="2504437" y="773344"/>
                </a:lnTo>
                <a:lnTo>
                  <a:pt x="2505589" y="773344"/>
                </a:lnTo>
                <a:lnTo>
                  <a:pt x="2505589" y="773344"/>
                </a:lnTo>
                <a:lnTo>
                  <a:pt x="2505589" y="773344"/>
                </a:lnTo>
                <a:lnTo>
                  <a:pt x="2505589" y="773344"/>
                </a:lnTo>
                <a:lnTo>
                  <a:pt x="2505589" y="773344"/>
                </a:lnTo>
                <a:lnTo>
                  <a:pt x="2505589" y="773344"/>
                </a:lnTo>
                <a:lnTo>
                  <a:pt x="2505589" y="773344"/>
                </a:lnTo>
                <a:lnTo>
                  <a:pt x="2505589" y="773344"/>
                </a:lnTo>
                <a:lnTo>
                  <a:pt x="2505589" y="773344"/>
                </a:lnTo>
                <a:lnTo>
                  <a:pt x="2509047" y="774497"/>
                </a:lnTo>
                <a:lnTo>
                  <a:pt x="2510200" y="774497"/>
                </a:lnTo>
                <a:lnTo>
                  <a:pt x="2511352" y="775650"/>
                </a:lnTo>
                <a:lnTo>
                  <a:pt x="2513657" y="776802"/>
                </a:lnTo>
                <a:lnTo>
                  <a:pt x="2514809" y="777954"/>
                </a:lnTo>
                <a:lnTo>
                  <a:pt x="2514809" y="777954"/>
                </a:lnTo>
                <a:lnTo>
                  <a:pt x="2515962" y="779107"/>
                </a:lnTo>
                <a:lnTo>
                  <a:pt x="2515962" y="779107"/>
                </a:lnTo>
                <a:lnTo>
                  <a:pt x="2515962" y="779107"/>
                </a:lnTo>
                <a:lnTo>
                  <a:pt x="2517115" y="780260"/>
                </a:lnTo>
                <a:lnTo>
                  <a:pt x="2517115" y="780260"/>
                </a:lnTo>
                <a:lnTo>
                  <a:pt x="2518268" y="780260"/>
                </a:lnTo>
                <a:lnTo>
                  <a:pt x="2519420" y="780260"/>
                </a:lnTo>
                <a:lnTo>
                  <a:pt x="2520572" y="781412"/>
                </a:lnTo>
                <a:lnTo>
                  <a:pt x="2521725" y="780260"/>
                </a:lnTo>
                <a:lnTo>
                  <a:pt x="2526335" y="777954"/>
                </a:lnTo>
                <a:lnTo>
                  <a:pt x="2527488" y="776802"/>
                </a:lnTo>
                <a:lnTo>
                  <a:pt x="2527488" y="775650"/>
                </a:lnTo>
                <a:lnTo>
                  <a:pt x="2528640" y="773344"/>
                </a:lnTo>
                <a:lnTo>
                  <a:pt x="2528640" y="772192"/>
                </a:lnTo>
                <a:lnTo>
                  <a:pt x="2528640" y="771040"/>
                </a:lnTo>
                <a:lnTo>
                  <a:pt x="2528640" y="769887"/>
                </a:lnTo>
                <a:lnTo>
                  <a:pt x="2528640" y="768734"/>
                </a:lnTo>
                <a:lnTo>
                  <a:pt x="2528640" y="768734"/>
                </a:lnTo>
                <a:lnTo>
                  <a:pt x="2528640" y="768734"/>
                </a:lnTo>
                <a:lnTo>
                  <a:pt x="2528640" y="768734"/>
                </a:lnTo>
                <a:lnTo>
                  <a:pt x="2528640" y="767582"/>
                </a:lnTo>
                <a:lnTo>
                  <a:pt x="2527488" y="768734"/>
                </a:lnTo>
                <a:lnTo>
                  <a:pt x="2524030" y="769887"/>
                </a:lnTo>
                <a:lnTo>
                  <a:pt x="2524030" y="769887"/>
                </a:lnTo>
                <a:lnTo>
                  <a:pt x="2524030" y="768734"/>
                </a:lnTo>
                <a:lnTo>
                  <a:pt x="2524030" y="767582"/>
                </a:lnTo>
                <a:lnTo>
                  <a:pt x="2524030" y="767582"/>
                </a:lnTo>
                <a:lnTo>
                  <a:pt x="2524030" y="767582"/>
                </a:lnTo>
                <a:lnTo>
                  <a:pt x="2524030" y="767582"/>
                </a:lnTo>
                <a:lnTo>
                  <a:pt x="2525182" y="766429"/>
                </a:lnTo>
                <a:lnTo>
                  <a:pt x="2526335" y="765277"/>
                </a:lnTo>
                <a:lnTo>
                  <a:pt x="2527488" y="764124"/>
                </a:lnTo>
                <a:lnTo>
                  <a:pt x="2527488" y="762972"/>
                </a:lnTo>
                <a:lnTo>
                  <a:pt x="2527488" y="761819"/>
                </a:lnTo>
                <a:lnTo>
                  <a:pt x="2530945" y="757209"/>
                </a:lnTo>
                <a:close/>
                <a:moveTo>
                  <a:pt x="2525182" y="788327"/>
                </a:moveTo>
                <a:lnTo>
                  <a:pt x="2525182" y="789480"/>
                </a:lnTo>
                <a:lnTo>
                  <a:pt x="2525182" y="790632"/>
                </a:lnTo>
                <a:lnTo>
                  <a:pt x="2526335" y="790632"/>
                </a:lnTo>
                <a:lnTo>
                  <a:pt x="2527488" y="790632"/>
                </a:lnTo>
                <a:lnTo>
                  <a:pt x="2527488" y="790632"/>
                </a:lnTo>
                <a:lnTo>
                  <a:pt x="2527488" y="790632"/>
                </a:lnTo>
                <a:lnTo>
                  <a:pt x="2528640" y="790632"/>
                </a:lnTo>
                <a:lnTo>
                  <a:pt x="2529793" y="790632"/>
                </a:lnTo>
                <a:lnTo>
                  <a:pt x="2529793" y="789480"/>
                </a:lnTo>
                <a:lnTo>
                  <a:pt x="2529793" y="788327"/>
                </a:lnTo>
                <a:lnTo>
                  <a:pt x="2529793" y="787175"/>
                </a:lnTo>
                <a:lnTo>
                  <a:pt x="2529793" y="786022"/>
                </a:lnTo>
                <a:lnTo>
                  <a:pt x="2528640" y="784870"/>
                </a:lnTo>
                <a:lnTo>
                  <a:pt x="2527488" y="783717"/>
                </a:lnTo>
                <a:lnTo>
                  <a:pt x="2526335" y="783717"/>
                </a:lnTo>
                <a:lnTo>
                  <a:pt x="2525182" y="784870"/>
                </a:lnTo>
                <a:lnTo>
                  <a:pt x="2524030" y="786022"/>
                </a:lnTo>
                <a:lnTo>
                  <a:pt x="2524030" y="787175"/>
                </a:lnTo>
                <a:lnTo>
                  <a:pt x="2524030" y="788327"/>
                </a:lnTo>
                <a:lnTo>
                  <a:pt x="2525182" y="788327"/>
                </a:lnTo>
                <a:lnTo>
                  <a:pt x="2525182" y="788327"/>
                </a:lnTo>
                <a:close/>
                <a:moveTo>
                  <a:pt x="2492912" y="757209"/>
                </a:moveTo>
                <a:lnTo>
                  <a:pt x="2491759" y="759514"/>
                </a:lnTo>
                <a:lnTo>
                  <a:pt x="2491759" y="761819"/>
                </a:lnTo>
                <a:lnTo>
                  <a:pt x="2492912" y="764124"/>
                </a:lnTo>
                <a:lnTo>
                  <a:pt x="2495217" y="762972"/>
                </a:lnTo>
                <a:lnTo>
                  <a:pt x="2496369" y="762972"/>
                </a:lnTo>
                <a:lnTo>
                  <a:pt x="2496369" y="764124"/>
                </a:lnTo>
                <a:lnTo>
                  <a:pt x="2495217" y="765277"/>
                </a:lnTo>
                <a:lnTo>
                  <a:pt x="2494064" y="766429"/>
                </a:lnTo>
                <a:lnTo>
                  <a:pt x="2494064" y="767582"/>
                </a:lnTo>
                <a:lnTo>
                  <a:pt x="2495217" y="768734"/>
                </a:lnTo>
                <a:lnTo>
                  <a:pt x="2496369" y="767582"/>
                </a:lnTo>
                <a:lnTo>
                  <a:pt x="2497522" y="768734"/>
                </a:lnTo>
                <a:lnTo>
                  <a:pt x="2498675" y="771040"/>
                </a:lnTo>
                <a:lnTo>
                  <a:pt x="2500980" y="773344"/>
                </a:lnTo>
                <a:lnTo>
                  <a:pt x="2500980" y="774497"/>
                </a:lnTo>
                <a:lnTo>
                  <a:pt x="2500980" y="774497"/>
                </a:lnTo>
                <a:lnTo>
                  <a:pt x="2502132" y="774497"/>
                </a:lnTo>
                <a:lnTo>
                  <a:pt x="2503284" y="775650"/>
                </a:lnTo>
                <a:lnTo>
                  <a:pt x="2503284" y="776802"/>
                </a:lnTo>
                <a:lnTo>
                  <a:pt x="2503284" y="776802"/>
                </a:lnTo>
                <a:lnTo>
                  <a:pt x="2503284" y="776802"/>
                </a:lnTo>
                <a:lnTo>
                  <a:pt x="2504437" y="776802"/>
                </a:lnTo>
                <a:lnTo>
                  <a:pt x="2505589" y="775650"/>
                </a:lnTo>
                <a:lnTo>
                  <a:pt x="2506742" y="774497"/>
                </a:lnTo>
                <a:lnTo>
                  <a:pt x="2507895" y="773344"/>
                </a:lnTo>
                <a:lnTo>
                  <a:pt x="2509047" y="773344"/>
                </a:lnTo>
                <a:lnTo>
                  <a:pt x="2509047" y="773344"/>
                </a:lnTo>
                <a:lnTo>
                  <a:pt x="2507895" y="773344"/>
                </a:lnTo>
                <a:lnTo>
                  <a:pt x="2506742" y="773344"/>
                </a:lnTo>
                <a:lnTo>
                  <a:pt x="2505589" y="773344"/>
                </a:lnTo>
                <a:lnTo>
                  <a:pt x="2505589" y="773344"/>
                </a:lnTo>
                <a:lnTo>
                  <a:pt x="2504437" y="773344"/>
                </a:lnTo>
                <a:lnTo>
                  <a:pt x="2504437" y="773344"/>
                </a:lnTo>
                <a:lnTo>
                  <a:pt x="2504437" y="772192"/>
                </a:lnTo>
                <a:lnTo>
                  <a:pt x="2503284" y="772192"/>
                </a:lnTo>
                <a:lnTo>
                  <a:pt x="2502132" y="772192"/>
                </a:lnTo>
                <a:lnTo>
                  <a:pt x="2499827" y="768734"/>
                </a:lnTo>
                <a:lnTo>
                  <a:pt x="2498675" y="767582"/>
                </a:lnTo>
                <a:lnTo>
                  <a:pt x="2497522" y="767582"/>
                </a:lnTo>
                <a:lnTo>
                  <a:pt x="2496369" y="766429"/>
                </a:lnTo>
                <a:lnTo>
                  <a:pt x="2495217" y="765277"/>
                </a:lnTo>
                <a:lnTo>
                  <a:pt x="2495217" y="764124"/>
                </a:lnTo>
                <a:lnTo>
                  <a:pt x="2495217" y="762972"/>
                </a:lnTo>
                <a:lnTo>
                  <a:pt x="2495217" y="761819"/>
                </a:lnTo>
                <a:lnTo>
                  <a:pt x="2496369" y="760667"/>
                </a:lnTo>
                <a:lnTo>
                  <a:pt x="2496369" y="759514"/>
                </a:lnTo>
                <a:lnTo>
                  <a:pt x="2495217" y="760667"/>
                </a:lnTo>
                <a:lnTo>
                  <a:pt x="2495217" y="760667"/>
                </a:lnTo>
                <a:lnTo>
                  <a:pt x="2495217" y="760667"/>
                </a:lnTo>
                <a:lnTo>
                  <a:pt x="2495217" y="759514"/>
                </a:lnTo>
                <a:lnTo>
                  <a:pt x="2494064" y="757209"/>
                </a:lnTo>
                <a:lnTo>
                  <a:pt x="2494064" y="757209"/>
                </a:lnTo>
                <a:lnTo>
                  <a:pt x="2492912" y="757209"/>
                </a:lnTo>
                <a:lnTo>
                  <a:pt x="2489454" y="758362"/>
                </a:lnTo>
                <a:lnTo>
                  <a:pt x="2489454" y="758362"/>
                </a:lnTo>
                <a:lnTo>
                  <a:pt x="2489454" y="756057"/>
                </a:lnTo>
                <a:lnTo>
                  <a:pt x="2492912" y="757209"/>
                </a:lnTo>
                <a:close/>
                <a:moveTo>
                  <a:pt x="1918955" y="948528"/>
                </a:moveTo>
                <a:lnTo>
                  <a:pt x="1918955" y="948528"/>
                </a:lnTo>
                <a:lnTo>
                  <a:pt x="1916649" y="947376"/>
                </a:lnTo>
                <a:lnTo>
                  <a:pt x="1916649" y="947376"/>
                </a:lnTo>
                <a:lnTo>
                  <a:pt x="1916649" y="947376"/>
                </a:lnTo>
                <a:lnTo>
                  <a:pt x="1916649" y="947376"/>
                </a:lnTo>
                <a:lnTo>
                  <a:pt x="1915496" y="947376"/>
                </a:lnTo>
                <a:lnTo>
                  <a:pt x="1915496" y="947376"/>
                </a:lnTo>
                <a:lnTo>
                  <a:pt x="1915496" y="948528"/>
                </a:lnTo>
                <a:lnTo>
                  <a:pt x="1915496" y="948528"/>
                </a:lnTo>
                <a:lnTo>
                  <a:pt x="1914344" y="949681"/>
                </a:lnTo>
                <a:lnTo>
                  <a:pt x="1910887" y="950833"/>
                </a:lnTo>
                <a:lnTo>
                  <a:pt x="1909734" y="951986"/>
                </a:lnTo>
                <a:lnTo>
                  <a:pt x="1908582" y="951986"/>
                </a:lnTo>
                <a:lnTo>
                  <a:pt x="1907429" y="951986"/>
                </a:lnTo>
                <a:lnTo>
                  <a:pt x="1906276" y="951986"/>
                </a:lnTo>
                <a:lnTo>
                  <a:pt x="1905124" y="951986"/>
                </a:lnTo>
                <a:lnTo>
                  <a:pt x="1905124" y="950833"/>
                </a:lnTo>
                <a:lnTo>
                  <a:pt x="1905124" y="949681"/>
                </a:lnTo>
                <a:lnTo>
                  <a:pt x="1905124" y="948528"/>
                </a:lnTo>
                <a:lnTo>
                  <a:pt x="1906276" y="946223"/>
                </a:lnTo>
                <a:lnTo>
                  <a:pt x="1906276" y="945071"/>
                </a:lnTo>
                <a:lnTo>
                  <a:pt x="1906276" y="945071"/>
                </a:lnTo>
                <a:lnTo>
                  <a:pt x="1905124" y="946223"/>
                </a:lnTo>
                <a:lnTo>
                  <a:pt x="1902819" y="947376"/>
                </a:lnTo>
                <a:lnTo>
                  <a:pt x="1900514" y="947376"/>
                </a:lnTo>
                <a:lnTo>
                  <a:pt x="1899361" y="947376"/>
                </a:lnTo>
                <a:lnTo>
                  <a:pt x="1897056" y="948528"/>
                </a:lnTo>
                <a:lnTo>
                  <a:pt x="1895904" y="949681"/>
                </a:lnTo>
                <a:lnTo>
                  <a:pt x="1894751" y="949681"/>
                </a:lnTo>
                <a:lnTo>
                  <a:pt x="1890141" y="950833"/>
                </a:lnTo>
                <a:lnTo>
                  <a:pt x="1890141" y="950833"/>
                </a:lnTo>
                <a:lnTo>
                  <a:pt x="1890141" y="950833"/>
                </a:lnTo>
                <a:lnTo>
                  <a:pt x="1888988" y="951986"/>
                </a:lnTo>
                <a:lnTo>
                  <a:pt x="1888988" y="951986"/>
                </a:lnTo>
                <a:lnTo>
                  <a:pt x="1888988" y="951986"/>
                </a:lnTo>
                <a:lnTo>
                  <a:pt x="1884379" y="954291"/>
                </a:lnTo>
                <a:lnTo>
                  <a:pt x="1882074" y="955444"/>
                </a:lnTo>
                <a:lnTo>
                  <a:pt x="1878616" y="955444"/>
                </a:lnTo>
                <a:lnTo>
                  <a:pt x="1875158" y="955444"/>
                </a:lnTo>
                <a:lnTo>
                  <a:pt x="1874006" y="955444"/>
                </a:lnTo>
                <a:lnTo>
                  <a:pt x="1874006" y="956596"/>
                </a:lnTo>
                <a:lnTo>
                  <a:pt x="1872854" y="960054"/>
                </a:lnTo>
                <a:lnTo>
                  <a:pt x="1872854" y="962358"/>
                </a:lnTo>
                <a:lnTo>
                  <a:pt x="1872854" y="962358"/>
                </a:lnTo>
                <a:lnTo>
                  <a:pt x="1872854" y="962358"/>
                </a:lnTo>
                <a:lnTo>
                  <a:pt x="1872854" y="962358"/>
                </a:lnTo>
                <a:lnTo>
                  <a:pt x="1871701" y="963511"/>
                </a:lnTo>
                <a:lnTo>
                  <a:pt x="1869395" y="964664"/>
                </a:lnTo>
                <a:lnTo>
                  <a:pt x="1868243" y="964664"/>
                </a:lnTo>
                <a:lnTo>
                  <a:pt x="1868243" y="964664"/>
                </a:lnTo>
                <a:lnTo>
                  <a:pt x="1868243" y="964664"/>
                </a:lnTo>
                <a:lnTo>
                  <a:pt x="1868243" y="965816"/>
                </a:lnTo>
                <a:lnTo>
                  <a:pt x="1868243" y="968121"/>
                </a:lnTo>
                <a:lnTo>
                  <a:pt x="1868243" y="968121"/>
                </a:lnTo>
                <a:lnTo>
                  <a:pt x="1867091" y="969274"/>
                </a:lnTo>
                <a:lnTo>
                  <a:pt x="1867091" y="969274"/>
                </a:lnTo>
                <a:lnTo>
                  <a:pt x="1867091" y="969274"/>
                </a:lnTo>
                <a:lnTo>
                  <a:pt x="1867091" y="970426"/>
                </a:lnTo>
                <a:lnTo>
                  <a:pt x="1867091" y="971579"/>
                </a:lnTo>
                <a:lnTo>
                  <a:pt x="1867091" y="972731"/>
                </a:lnTo>
                <a:lnTo>
                  <a:pt x="1865938" y="972731"/>
                </a:lnTo>
                <a:lnTo>
                  <a:pt x="1864786" y="972731"/>
                </a:lnTo>
                <a:lnTo>
                  <a:pt x="1863633" y="972731"/>
                </a:lnTo>
                <a:lnTo>
                  <a:pt x="1862481" y="972731"/>
                </a:lnTo>
                <a:lnTo>
                  <a:pt x="1862481" y="972731"/>
                </a:lnTo>
                <a:lnTo>
                  <a:pt x="1862481" y="972731"/>
                </a:lnTo>
                <a:lnTo>
                  <a:pt x="1862481" y="971579"/>
                </a:lnTo>
                <a:lnTo>
                  <a:pt x="1862481" y="971579"/>
                </a:lnTo>
                <a:lnTo>
                  <a:pt x="1862481" y="970426"/>
                </a:lnTo>
                <a:lnTo>
                  <a:pt x="1862481" y="970426"/>
                </a:lnTo>
                <a:lnTo>
                  <a:pt x="1862481" y="969274"/>
                </a:lnTo>
                <a:lnTo>
                  <a:pt x="1862481" y="968121"/>
                </a:lnTo>
                <a:lnTo>
                  <a:pt x="1861328" y="966969"/>
                </a:lnTo>
                <a:lnTo>
                  <a:pt x="1860175" y="965816"/>
                </a:lnTo>
                <a:lnTo>
                  <a:pt x="1859023" y="964664"/>
                </a:lnTo>
                <a:lnTo>
                  <a:pt x="1857870" y="964664"/>
                </a:lnTo>
                <a:lnTo>
                  <a:pt x="1856718" y="964664"/>
                </a:lnTo>
                <a:lnTo>
                  <a:pt x="1855566" y="964664"/>
                </a:lnTo>
                <a:lnTo>
                  <a:pt x="1854413" y="965816"/>
                </a:lnTo>
                <a:lnTo>
                  <a:pt x="1853260" y="968121"/>
                </a:lnTo>
                <a:lnTo>
                  <a:pt x="1852108" y="968121"/>
                </a:lnTo>
                <a:lnTo>
                  <a:pt x="1849803" y="968121"/>
                </a:lnTo>
                <a:lnTo>
                  <a:pt x="1847498" y="966969"/>
                </a:lnTo>
                <a:lnTo>
                  <a:pt x="1845193" y="963511"/>
                </a:lnTo>
                <a:lnTo>
                  <a:pt x="1844040" y="963511"/>
                </a:lnTo>
                <a:lnTo>
                  <a:pt x="1842887" y="963511"/>
                </a:lnTo>
                <a:lnTo>
                  <a:pt x="1841735" y="964664"/>
                </a:lnTo>
                <a:lnTo>
                  <a:pt x="1840582" y="966969"/>
                </a:lnTo>
                <a:lnTo>
                  <a:pt x="1837125" y="969274"/>
                </a:lnTo>
                <a:lnTo>
                  <a:pt x="1837125" y="969274"/>
                </a:lnTo>
                <a:lnTo>
                  <a:pt x="1835973" y="969274"/>
                </a:lnTo>
                <a:lnTo>
                  <a:pt x="1833667" y="972731"/>
                </a:lnTo>
                <a:lnTo>
                  <a:pt x="1833667" y="972731"/>
                </a:lnTo>
                <a:lnTo>
                  <a:pt x="1832515" y="972731"/>
                </a:lnTo>
                <a:lnTo>
                  <a:pt x="1832515" y="972731"/>
                </a:lnTo>
                <a:lnTo>
                  <a:pt x="1832515" y="972731"/>
                </a:lnTo>
                <a:lnTo>
                  <a:pt x="1831362" y="973884"/>
                </a:lnTo>
                <a:lnTo>
                  <a:pt x="1831362" y="973884"/>
                </a:lnTo>
                <a:lnTo>
                  <a:pt x="1830210" y="973884"/>
                </a:lnTo>
                <a:lnTo>
                  <a:pt x="1830210" y="973884"/>
                </a:lnTo>
                <a:lnTo>
                  <a:pt x="1830210" y="973884"/>
                </a:lnTo>
                <a:lnTo>
                  <a:pt x="1829057" y="973884"/>
                </a:lnTo>
                <a:lnTo>
                  <a:pt x="1826753" y="976189"/>
                </a:lnTo>
                <a:lnTo>
                  <a:pt x="1825600" y="976189"/>
                </a:lnTo>
                <a:lnTo>
                  <a:pt x="1823294" y="977341"/>
                </a:lnTo>
                <a:lnTo>
                  <a:pt x="1822142" y="978494"/>
                </a:lnTo>
                <a:lnTo>
                  <a:pt x="1820990" y="979646"/>
                </a:lnTo>
                <a:lnTo>
                  <a:pt x="1820990" y="980799"/>
                </a:lnTo>
                <a:lnTo>
                  <a:pt x="1820990" y="986562"/>
                </a:lnTo>
                <a:lnTo>
                  <a:pt x="1820990" y="987714"/>
                </a:lnTo>
                <a:lnTo>
                  <a:pt x="1820990" y="987714"/>
                </a:lnTo>
                <a:lnTo>
                  <a:pt x="1820990" y="987714"/>
                </a:lnTo>
                <a:lnTo>
                  <a:pt x="1820990" y="987714"/>
                </a:lnTo>
                <a:lnTo>
                  <a:pt x="1820990" y="987714"/>
                </a:lnTo>
                <a:lnTo>
                  <a:pt x="1820990" y="988867"/>
                </a:lnTo>
                <a:lnTo>
                  <a:pt x="1822142" y="990019"/>
                </a:lnTo>
                <a:lnTo>
                  <a:pt x="1822142" y="991172"/>
                </a:lnTo>
                <a:lnTo>
                  <a:pt x="1822142" y="992324"/>
                </a:lnTo>
                <a:lnTo>
                  <a:pt x="1822142" y="993477"/>
                </a:lnTo>
                <a:lnTo>
                  <a:pt x="1820990" y="994629"/>
                </a:lnTo>
                <a:lnTo>
                  <a:pt x="1819837" y="995782"/>
                </a:lnTo>
                <a:lnTo>
                  <a:pt x="1817532" y="996934"/>
                </a:lnTo>
                <a:lnTo>
                  <a:pt x="1817532" y="998087"/>
                </a:lnTo>
                <a:lnTo>
                  <a:pt x="1817532" y="1002697"/>
                </a:lnTo>
                <a:lnTo>
                  <a:pt x="1817532" y="1003849"/>
                </a:lnTo>
                <a:lnTo>
                  <a:pt x="1818685" y="1005002"/>
                </a:lnTo>
                <a:lnTo>
                  <a:pt x="1819837" y="1005002"/>
                </a:lnTo>
                <a:lnTo>
                  <a:pt x="1822142" y="1003849"/>
                </a:lnTo>
                <a:lnTo>
                  <a:pt x="1823294" y="1003849"/>
                </a:lnTo>
                <a:lnTo>
                  <a:pt x="1824447" y="1003849"/>
                </a:lnTo>
                <a:lnTo>
                  <a:pt x="1825600" y="1003849"/>
                </a:lnTo>
                <a:lnTo>
                  <a:pt x="1826753" y="1003849"/>
                </a:lnTo>
                <a:lnTo>
                  <a:pt x="1827905" y="1005002"/>
                </a:lnTo>
                <a:lnTo>
                  <a:pt x="1829057" y="1006155"/>
                </a:lnTo>
                <a:lnTo>
                  <a:pt x="1827905" y="1007307"/>
                </a:lnTo>
                <a:lnTo>
                  <a:pt x="1822142" y="1010765"/>
                </a:lnTo>
                <a:lnTo>
                  <a:pt x="1822142" y="1010765"/>
                </a:lnTo>
                <a:lnTo>
                  <a:pt x="1819837" y="1010765"/>
                </a:lnTo>
                <a:lnTo>
                  <a:pt x="1819837" y="1010765"/>
                </a:lnTo>
                <a:lnTo>
                  <a:pt x="1818685" y="1011917"/>
                </a:lnTo>
                <a:lnTo>
                  <a:pt x="1815227" y="1013070"/>
                </a:lnTo>
                <a:lnTo>
                  <a:pt x="1812922" y="1014222"/>
                </a:lnTo>
                <a:lnTo>
                  <a:pt x="1811769" y="1015375"/>
                </a:lnTo>
                <a:lnTo>
                  <a:pt x="1811769" y="1016527"/>
                </a:lnTo>
                <a:lnTo>
                  <a:pt x="1811769" y="1018832"/>
                </a:lnTo>
                <a:lnTo>
                  <a:pt x="1811769" y="1019985"/>
                </a:lnTo>
                <a:lnTo>
                  <a:pt x="1811769" y="1021137"/>
                </a:lnTo>
                <a:lnTo>
                  <a:pt x="1810617" y="1022290"/>
                </a:lnTo>
                <a:lnTo>
                  <a:pt x="1810617" y="1023442"/>
                </a:lnTo>
                <a:lnTo>
                  <a:pt x="1810617" y="1023442"/>
                </a:lnTo>
                <a:lnTo>
                  <a:pt x="1811769" y="1023442"/>
                </a:lnTo>
                <a:lnTo>
                  <a:pt x="1812922" y="1023442"/>
                </a:lnTo>
                <a:lnTo>
                  <a:pt x="1814074" y="1023442"/>
                </a:lnTo>
                <a:lnTo>
                  <a:pt x="1815227" y="1022290"/>
                </a:lnTo>
                <a:lnTo>
                  <a:pt x="1816380" y="1022290"/>
                </a:lnTo>
                <a:lnTo>
                  <a:pt x="1817532" y="1022290"/>
                </a:lnTo>
                <a:lnTo>
                  <a:pt x="1818685" y="1022290"/>
                </a:lnTo>
                <a:lnTo>
                  <a:pt x="1820990" y="1023442"/>
                </a:lnTo>
                <a:lnTo>
                  <a:pt x="1822142" y="1023442"/>
                </a:lnTo>
                <a:lnTo>
                  <a:pt x="1823294" y="1022290"/>
                </a:lnTo>
                <a:lnTo>
                  <a:pt x="1824447" y="1022290"/>
                </a:lnTo>
                <a:lnTo>
                  <a:pt x="1825600" y="1022290"/>
                </a:lnTo>
                <a:lnTo>
                  <a:pt x="1826753" y="1023442"/>
                </a:lnTo>
                <a:lnTo>
                  <a:pt x="1827905" y="1023442"/>
                </a:lnTo>
                <a:lnTo>
                  <a:pt x="1830210" y="1022290"/>
                </a:lnTo>
                <a:lnTo>
                  <a:pt x="1831362" y="1022290"/>
                </a:lnTo>
                <a:lnTo>
                  <a:pt x="1832515" y="1023442"/>
                </a:lnTo>
                <a:lnTo>
                  <a:pt x="1833667" y="1023442"/>
                </a:lnTo>
                <a:lnTo>
                  <a:pt x="1834820" y="1022290"/>
                </a:lnTo>
                <a:lnTo>
                  <a:pt x="1841735" y="1017680"/>
                </a:lnTo>
                <a:lnTo>
                  <a:pt x="1847498" y="1016527"/>
                </a:lnTo>
                <a:lnTo>
                  <a:pt x="1848650" y="1016527"/>
                </a:lnTo>
                <a:lnTo>
                  <a:pt x="1849803" y="1015375"/>
                </a:lnTo>
                <a:lnTo>
                  <a:pt x="1849803" y="1014222"/>
                </a:lnTo>
                <a:lnTo>
                  <a:pt x="1849803" y="1013070"/>
                </a:lnTo>
                <a:lnTo>
                  <a:pt x="1850955" y="1013070"/>
                </a:lnTo>
                <a:lnTo>
                  <a:pt x="1852108" y="1013070"/>
                </a:lnTo>
                <a:lnTo>
                  <a:pt x="1853260" y="1010765"/>
                </a:lnTo>
                <a:lnTo>
                  <a:pt x="1854413" y="1009612"/>
                </a:lnTo>
                <a:lnTo>
                  <a:pt x="1855566" y="1009612"/>
                </a:lnTo>
                <a:lnTo>
                  <a:pt x="1856718" y="1009612"/>
                </a:lnTo>
                <a:lnTo>
                  <a:pt x="1857870" y="1009612"/>
                </a:lnTo>
                <a:lnTo>
                  <a:pt x="1860175" y="1009612"/>
                </a:lnTo>
                <a:lnTo>
                  <a:pt x="1864786" y="1009612"/>
                </a:lnTo>
                <a:lnTo>
                  <a:pt x="1871701" y="1009612"/>
                </a:lnTo>
                <a:lnTo>
                  <a:pt x="1874006" y="1009612"/>
                </a:lnTo>
                <a:lnTo>
                  <a:pt x="1876311" y="1008459"/>
                </a:lnTo>
                <a:lnTo>
                  <a:pt x="1879768" y="1006155"/>
                </a:lnTo>
                <a:lnTo>
                  <a:pt x="1880921" y="1005002"/>
                </a:lnTo>
                <a:lnTo>
                  <a:pt x="1882074" y="1003849"/>
                </a:lnTo>
                <a:lnTo>
                  <a:pt x="1883226" y="1000392"/>
                </a:lnTo>
                <a:lnTo>
                  <a:pt x="1884379" y="999239"/>
                </a:lnTo>
                <a:lnTo>
                  <a:pt x="1887836" y="996934"/>
                </a:lnTo>
                <a:lnTo>
                  <a:pt x="1890141" y="994629"/>
                </a:lnTo>
                <a:lnTo>
                  <a:pt x="1892446" y="993477"/>
                </a:lnTo>
                <a:lnTo>
                  <a:pt x="1895904" y="991172"/>
                </a:lnTo>
                <a:lnTo>
                  <a:pt x="1897056" y="990019"/>
                </a:lnTo>
                <a:lnTo>
                  <a:pt x="1898209" y="987714"/>
                </a:lnTo>
                <a:lnTo>
                  <a:pt x="1903971" y="980799"/>
                </a:lnTo>
                <a:lnTo>
                  <a:pt x="1906276" y="979646"/>
                </a:lnTo>
                <a:lnTo>
                  <a:pt x="1912039" y="976189"/>
                </a:lnTo>
                <a:lnTo>
                  <a:pt x="1912039" y="975036"/>
                </a:lnTo>
                <a:lnTo>
                  <a:pt x="1912039" y="970426"/>
                </a:lnTo>
                <a:lnTo>
                  <a:pt x="1913192" y="968121"/>
                </a:lnTo>
                <a:lnTo>
                  <a:pt x="1915496" y="965816"/>
                </a:lnTo>
                <a:lnTo>
                  <a:pt x="1917802" y="964664"/>
                </a:lnTo>
                <a:lnTo>
                  <a:pt x="1917802" y="964664"/>
                </a:lnTo>
                <a:lnTo>
                  <a:pt x="1917802" y="964664"/>
                </a:lnTo>
                <a:lnTo>
                  <a:pt x="1916649" y="961206"/>
                </a:lnTo>
                <a:lnTo>
                  <a:pt x="1916649" y="960054"/>
                </a:lnTo>
                <a:lnTo>
                  <a:pt x="1915496" y="957748"/>
                </a:lnTo>
                <a:lnTo>
                  <a:pt x="1915496" y="957748"/>
                </a:lnTo>
                <a:lnTo>
                  <a:pt x="1915496" y="956596"/>
                </a:lnTo>
                <a:lnTo>
                  <a:pt x="1915496" y="956596"/>
                </a:lnTo>
                <a:lnTo>
                  <a:pt x="1915496" y="956596"/>
                </a:lnTo>
                <a:lnTo>
                  <a:pt x="1914344" y="955444"/>
                </a:lnTo>
                <a:lnTo>
                  <a:pt x="1913192" y="954291"/>
                </a:lnTo>
                <a:lnTo>
                  <a:pt x="1913192" y="953138"/>
                </a:lnTo>
                <a:lnTo>
                  <a:pt x="1913192" y="951986"/>
                </a:lnTo>
                <a:lnTo>
                  <a:pt x="1913192" y="949681"/>
                </a:lnTo>
                <a:lnTo>
                  <a:pt x="1913192" y="947376"/>
                </a:lnTo>
                <a:lnTo>
                  <a:pt x="1914344" y="946223"/>
                </a:lnTo>
                <a:lnTo>
                  <a:pt x="1916649" y="946223"/>
                </a:lnTo>
                <a:lnTo>
                  <a:pt x="1917802" y="946223"/>
                </a:lnTo>
                <a:lnTo>
                  <a:pt x="1917802" y="946223"/>
                </a:lnTo>
                <a:lnTo>
                  <a:pt x="1917802" y="946223"/>
                </a:lnTo>
                <a:lnTo>
                  <a:pt x="1918955" y="947376"/>
                </a:lnTo>
                <a:lnTo>
                  <a:pt x="1918955" y="947376"/>
                </a:lnTo>
                <a:lnTo>
                  <a:pt x="1920107" y="947376"/>
                </a:lnTo>
                <a:lnTo>
                  <a:pt x="1920107" y="947376"/>
                </a:lnTo>
                <a:lnTo>
                  <a:pt x="1920107" y="947376"/>
                </a:lnTo>
                <a:lnTo>
                  <a:pt x="1921259" y="947376"/>
                </a:lnTo>
                <a:lnTo>
                  <a:pt x="1922412" y="947376"/>
                </a:lnTo>
                <a:lnTo>
                  <a:pt x="1923564" y="947376"/>
                </a:lnTo>
                <a:lnTo>
                  <a:pt x="1923564" y="947376"/>
                </a:lnTo>
                <a:lnTo>
                  <a:pt x="1923564" y="946223"/>
                </a:lnTo>
                <a:lnTo>
                  <a:pt x="1923564" y="946223"/>
                </a:lnTo>
                <a:lnTo>
                  <a:pt x="1923564" y="946223"/>
                </a:lnTo>
                <a:lnTo>
                  <a:pt x="1923564" y="945071"/>
                </a:lnTo>
                <a:lnTo>
                  <a:pt x="1923564" y="943918"/>
                </a:lnTo>
                <a:lnTo>
                  <a:pt x="1924717" y="940461"/>
                </a:lnTo>
                <a:lnTo>
                  <a:pt x="1924717" y="939308"/>
                </a:lnTo>
                <a:lnTo>
                  <a:pt x="1918955" y="948528"/>
                </a:lnTo>
                <a:lnTo>
                  <a:pt x="1918955" y="948528"/>
                </a:lnTo>
                <a:close/>
                <a:moveTo>
                  <a:pt x="2431828" y="711108"/>
                </a:moveTo>
                <a:lnTo>
                  <a:pt x="2431828" y="711108"/>
                </a:lnTo>
                <a:lnTo>
                  <a:pt x="2429523" y="709956"/>
                </a:lnTo>
                <a:lnTo>
                  <a:pt x="2428370" y="709956"/>
                </a:lnTo>
                <a:lnTo>
                  <a:pt x="2427218" y="709956"/>
                </a:lnTo>
                <a:lnTo>
                  <a:pt x="2427218" y="711108"/>
                </a:lnTo>
                <a:lnTo>
                  <a:pt x="2427218" y="713413"/>
                </a:lnTo>
                <a:lnTo>
                  <a:pt x="2427218" y="714566"/>
                </a:lnTo>
                <a:lnTo>
                  <a:pt x="2426066" y="716871"/>
                </a:lnTo>
                <a:lnTo>
                  <a:pt x="2423760" y="723786"/>
                </a:lnTo>
                <a:lnTo>
                  <a:pt x="2422607" y="726091"/>
                </a:lnTo>
                <a:lnTo>
                  <a:pt x="2422607" y="727243"/>
                </a:lnTo>
                <a:lnTo>
                  <a:pt x="2422607" y="729549"/>
                </a:lnTo>
                <a:lnTo>
                  <a:pt x="2421455" y="731853"/>
                </a:lnTo>
                <a:lnTo>
                  <a:pt x="2421455" y="731853"/>
                </a:lnTo>
                <a:lnTo>
                  <a:pt x="2420303" y="731853"/>
                </a:lnTo>
                <a:lnTo>
                  <a:pt x="2419150" y="731853"/>
                </a:lnTo>
                <a:lnTo>
                  <a:pt x="2416845" y="735311"/>
                </a:lnTo>
                <a:lnTo>
                  <a:pt x="2416845" y="736464"/>
                </a:lnTo>
                <a:lnTo>
                  <a:pt x="2416845" y="739921"/>
                </a:lnTo>
                <a:lnTo>
                  <a:pt x="2416845" y="741074"/>
                </a:lnTo>
                <a:lnTo>
                  <a:pt x="2415693" y="743379"/>
                </a:lnTo>
                <a:lnTo>
                  <a:pt x="2412235" y="753752"/>
                </a:lnTo>
                <a:lnTo>
                  <a:pt x="2412235" y="754904"/>
                </a:lnTo>
                <a:lnTo>
                  <a:pt x="2413387" y="754904"/>
                </a:lnTo>
                <a:lnTo>
                  <a:pt x="2419150" y="747989"/>
                </a:lnTo>
                <a:lnTo>
                  <a:pt x="2419150" y="746836"/>
                </a:lnTo>
                <a:lnTo>
                  <a:pt x="2419150" y="745684"/>
                </a:lnTo>
                <a:lnTo>
                  <a:pt x="2419150" y="743379"/>
                </a:lnTo>
                <a:lnTo>
                  <a:pt x="2419150" y="742226"/>
                </a:lnTo>
                <a:lnTo>
                  <a:pt x="2419150" y="739921"/>
                </a:lnTo>
                <a:lnTo>
                  <a:pt x="2420303" y="737616"/>
                </a:lnTo>
                <a:lnTo>
                  <a:pt x="2421455" y="735311"/>
                </a:lnTo>
                <a:lnTo>
                  <a:pt x="2422607" y="734159"/>
                </a:lnTo>
                <a:lnTo>
                  <a:pt x="2423760" y="733006"/>
                </a:lnTo>
                <a:lnTo>
                  <a:pt x="2423760" y="733006"/>
                </a:lnTo>
                <a:lnTo>
                  <a:pt x="2424913" y="733006"/>
                </a:lnTo>
                <a:lnTo>
                  <a:pt x="2426066" y="731853"/>
                </a:lnTo>
                <a:lnTo>
                  <a:pt x="2426066" y="731853"/>
                </a:lnTo>
                <a:lnTo>
                  <a:pt x="2427218" y="731853"/>
                </a:lnTo>
                <a:lnTo>
                  <a:pt x="2428370" y="730701"/>
                </a:lnTo>
                <a:lnTo>
                  <a:pt x="2428370" y="729549"/>
                </a:lnTo>
                <a:lnTo>
                  <a:pt x="2429523" y="724939"/>
                </a:lnTo>
                <a:lnTo>
                  <a:pt x="2430675" y="715718"/>
                </a:lnTo>
                <a:lnTo>
                  <a:pt x="2430675" y="714566"/>
                </a:lnTo>
                <a:lnTo>
                  <a:pt x="2431828" y="714566"/>
                </a:lnTo>
                <a:lnTo>
                  <a:pt x="2431828" y="713413"/>
                </a:lnTo>
                <a:lnTo>
                  <a:pt x="2431828" y="711108"/>
                </a:lnTo>
                <a:lnTo>
                  <a:pt x="2431828" y="711108"/>
                </a:lnTo>
                <a:close/>
                <a:moveTo>
                  <a:pt x="2514809" y="791785"/>
                </a:moveTo>
                <a:lnTo>
                  <a:pt x="2514809" y="789480"/>
                </a:lnTo>
                <a:lnTo>
                  <a:pt x="2514809" y="789480"/>
                </a:lnTo>
                <a:lnTo>
                  <a:pt x="2514809" y="789480"/>
                </a:lnTo>
                <a:lnTo>
                  <a:pt x="2514809" y="789480"/>
                </a:lnTo>
                <a:lnTo>
                  <a:pt x="2514809" y="789480"/>
                </a:lnTo>
                <a:lnTo>
                  <a:pt x="2514809" y="789480"/>
                </a:lnTo>
                <a:lnTo>
                  <a:pt x="2514809" y="789480"/>
                </a:lnTo>
                <a:lnTo>
                  <a:pt x="2514809" y="789480"/>
                </a:lnTo>
                <a:lnTo>
                  <a:pt x="2514809" y="788327"/>
                </a:lnTo>
                <a:lnTo>
                  <a:pt x="2513657" y="786022"/>
                </a:lnTo>
                <a:lnTo>
                  <a:pt x="2513657" y="786022"/>
                </a:lnTo>
                <a:lnTo>
                  <a:pt x="2513657" y="786022"/>
                </a:lnTo>
                <a:lnTo>
                  <a:pt x="2513657" y="786022"/>
                </a:lnTo>
                <a:lnTo>
                  <a:pt x="2513657" y="786022"/>
                </a:lnTo>
                <a:lnTo>
                  <a:pt x="2513657" y="786022"/>
                </a:lnTo>
                <a:lnTo>
                  <a:pt x="2513657" y="786022"/>
                </a:lnTo>
                <a:lnTo>
                  <a:pt x="2513657" y="786022"/>
                </a:lnTo>
                <a:lnTo>
                  <a:pt x="2513657" y="786022"/>
                </a:lnTo>
                <a:lnTo>
                  <a:pt x="2512505" y="784870"/>
                </a:lnTo>
                <a:lnTo>
                  <a:pt x="2511352" y="783717"/>
                </a:lnTo>
                <a:lnTo>
                  <a:pt x="2510200" y="782565"/>
                </a:lnTo>
                <a:lnTo>
                  <a:pt x="2507895" y="782565"/>
                </a:lnTo>
                <a:lnTo>
                  <a:pt x="2506742" y="781412"/>
                </a:lnTo>
                <a:lnTo>
                  <a:pt x="2505589" y="780260"/>
                </a:lnTo>
                <a:lnTo>
                  <a:pt x="2504437" y="777954"/>
                </a:lnTo>
                <a:lnTo>
                  <a:pt x="2504437" y="777954"/>
                </a:lnTo>
                <a:lnTo>
                  <a:pt x="2504437" y="776802"/>
                </a:lnTo>
                <a:lnTo>
                  <a:pt x="2504437" y="775650"/>
                </a:lnTo>
                <a:lnTo>
                  <a:pt x="2504437" y="774497"/>
                </a:lnTo>
                <a:lnTo>
                  <a:pt x="2504437" y="774497"/>
                </a:lnTo>
                <a:lnTo>
                  <a:pt x="2504437" y="774497"/>
                </a:lnTo>
                <a:lnTo>
                  <a:pt x="2503284" y="774497"/>
                </a:lnTo>
                <a:lnTo>
                  <a:pt x="2500980" y="773344"/>
                </a:lnTo>
                <a:lnTo>
                  <a:pt x="2498675" y="771040"/>
                </a:lnTo>
                <a:lnTo>
                  <a:pt x="2497522" y="769887"/>
                </a:lnTo>
                <a:lnTo>
                  <a:pt x="2495217" y="768734"/>
                </a:lnTo>
                <a:lnTo>
                  <a:pt x="2494064" y="767582"/>
                </a:lnTo>
                <a:lnTo>
                  <a:pt x="2494064" y="766429"/>
                </a:lnTo>
                <a:lnTo>
                  <a:pt x="2492912" y="765277"/>
                </a:lnTo>
                <a:lnTo>
                  <a:pt x="2491759" y="765277"/>
                </a:lnTo>
                <a:lnTo>
                  <a:pt x="2490607" y="765277"/>
                </a:lnTo>
                <a:lnTo>
                  <a:pt x="2489454" y="765277"/>
                </a:lnTo>
                <a:lnTo>
                  <a:pt x="2489454" y="766429"/>
                </a:lnTo>
                <a:lnTo>
                  <a:pt x="2489454" y="768734"/>
                </a:lnTo>
                <a:lnTo>
                  <a:pt x="2490607" y="773344"/>
                </a:lnTo>
                <a:lnTo>
                  <a:pt x="2490607" y="775650"/>
                </a:lnTo>
                <a:lnTo>
                  <a:pt x="2490607" y="781412"/>
                </a:lnTo>
                <a:lnTo>
                  <a:pt x="2491759" y="783717"/>
                </a:lnTo>
                <a:lnTo>
                  <a:pt x="2495217" y="783717"/>
                </a:lnTo>
                <a:lnTo>
                  <a:pt x="2495217" y="784870"/>
                </a:lnTo>
                <a:lnTo>
                  <a:pt x="2496369" y="786022"/>
                </a:lnTo>
                <a:lnTo>
                  <a:pt x="2496369" y="787175"/>
                </a:lnTo>
                <a:lnTo>
                  <a:pt x="2495217" y="786022"/>
                </a:lnTo>
                <a:lnTo>
                  <a:pt x="2491759" y="784870"/>
                </a:lnTo>
                <a:lnTo>
                  <a:pt x="2490607" y="783717"/>
                </a:lnTo>
                <a:lnTo>
                  <a:pt x="2490607" y="782565"/>
                </a:lnTo>
                <a:lnTo>
                  <a:pt x="2490607" y="782565"/>
                </a:lnTo>
                <a:lnTo>
                  <a:pt x="2490607" y="783717"/>
                </a:lnTo>
                <a:lnTo>
                  <a:pt x="2489454" y="794090"/>
                </a:lnTo>
                <a:lnTo>
                  <a:pt x="2488302" y="798700"/>
                </a:lnTo>
                <a:lnTo>
                  <a:pt x="2487149" y="801005"/>
                </a:lnTo>
                <a:lnTo>
                  <a:pt x="2487149" y="802158"/>
                </a:lnTo>
                <a:lnTo>
                  <a:pt x="2487149" y="803310"/>
                </a:lnTo>
                <a:lnTo>
                  <a:pt x="2488302" y="804463"/>
                </a:lnTo>
                <a:lnTo>
                  <a:pt x="2488302" y="806768"/>
                </a:lnTo>
                <a:lnTo>
                  <a:pt x="2489454" y="807920"/>
                </a:lnTo>
                <a:lnTo>
                  <a:pt x="2491759" y="809073"/>
                </a:lnTo>
                <a:lnTo>
                  <a:pt x="2492912" y="809073"/>
                </a:lnTo>
                <a:lnTo>
                  <a:pt x="2492912" y="809073"/>
                </a:lnTo>
                <a:lnTo>
                  <a:pt x="2494064" y="810225"/>
                </a:lnTo>
                <a:lnTo>
                  <a:pt x="2495217" y="812530"/>
                </a:lnTo>
                <a:lnTo>
                  <a:pt x="2496369" y="812530"/>
                </a:lnTo>
                <a:lnTo>
                  <a:pt x="2498675" y="810225"/>
                </a:lnTo>
                <a:lnTo>
                  <a:pt x="2503284" y="809073"/>
                </a:lnTo>
                <a:lnTo>
                  <a:pt x="2506742" y="806768"/>
                </a:lnTo>
                <a:lnTo>
                  <a:pt x="2506742" y="805615"/>
                </a:lnTo>
                <a:lnTo>
                  <a:pt x="2505589" y="805615"/>
                </a:lnTo>
                <a:lnTo>
                  <a:pt x="2509047" y="799853"/>
                </a:lnTo>
                <a:lnTo>
                  <a:pt x="2510200" y="799853"/>
                </a:lnTo>
                <a:lnTo>
                  <a:pt x="2511352" y="798700"/>
                </a:lnTo>
                <a:lnTo>
                  <a:pt x="2512505" y="797547"/>
                </a:lnTo>
                <a:lnTo>
                  <a:pt x="2512505" y="796395"/>
                </a:lnTo>
                <a:lnTo>
                  <a:pt x="2512505" y="796395"/>
                </a:lnTo>
                <a:lnTo>
                  <a:pt x="2511352" y="795242"/>
                </a:lnTo>
                <a:lnTo>
                  <a:pt x="2510200" y="795242"/>
                </a:lnTo>
                <a:lnTo>
                  <a:pt x="2510200" y="795242"/>
                </a:lnTo>
                <a:lnTo>
                  <a:pt x="2511352" y="795242"/>
                </a:lnTo>
                <a:lnTo>
                  <a:pt x="2512505" y="795242"/>
                </a:lnTo>
                <a:lnTo>
                  <a:pt x="2513657" y="795242"/>
                </a:lnTo>
                <a:lnTo>
                  <a:pt x="2515962" y="794090"/>
                </a:lnTo>
                <a:lnTo>
                  <a:pt x="2515962" y="792937"/>
                </a:lnTo>
                <a:lnTo>
                  <a:pt x="2515962" y="791785"/>
                </a:lnTo>
                <a:lnTo>
                  <a:pt x="2515962" y="790632"/>
                </a:lnTo>
                <a:lnTo>
                  <a:pt x="2515962" y="789480"/>
                </a:lnTo>
                <a:lnTo>
                  <a:pt x="2514809" y="789480"/>
                </a:lnTo>
                <a:lnTo>
                  <a:pt x="2514809" y="791785"/>
                </a:lnTo>
                <a:close/>
                <a:moveTo>
                  <a:pt x="2540165" y="773344"/>
                </a:moveTo>
                <a:lnTo>
                  <a:pt x="2540165" y="773344"/>
                </a:lnTo>
                <a:lnTo>
                  <a:pt x="2537860" y="773344"/>
                </a:lnTo>
                <a:lnTo>
                  <a:pt x="2537860" y="773344"/>
                </a:lnTo>
                <a:lnTo>
                  <a:pt x="2537860" y="774497"/>
                </a:lnTo>
                <a:lnTo>
                  <a:pt x="2537860" y="776802"/>
                </a:lnTo>
                <a:lnTo>
                  <a:pt x="2536708" y="776802"/>
                </a:lnTo>
                <a:lnTo>
                  <a:pt x="2535555" y="777954"/>
                </a:lnTo>
                <a:lnTo>
                  <a:pt x="2535555" y="780260"/>
                </a:lnTo>
                <a:lnTo>
                  <a:pt x="2536708" y="781412"/>
                </a:lnTo>
                <a:lnTo>
                  <a:pt x="2536708" y="781412"/>
                </a:lnTo>
                <a:lnTo>
                  <a:pt x="2535555" y="781412"/>
                </a:lnTo>
                <a:lnTo>
                  <a:pt x="2535555" y="782565"/>
                </a:lnTo>
                <a:lnTo>
                  <a:pt x="2536708" y="783717"/>
                </a:lnTo>
                <a:lnTo>
                  <a:pt x="2537860" y="783717"/>
                </a:lnTo>
                <a:lnTo>
                  <a:pt x="2539013" y="782565"/>
                </a:lnTo>
                <a:lnTo>
                  <a:pt x="2540165" y="777954"/>
                </a:lnTo>
                <a:lnTo>
                  <a:pt x="2541318" y="775650"/>
                </a:lnTo>
                <a:lnTo>
                  <a:pt x="2541318" y="774497"/>
                </a:lnTo>
                <a:lnTo>
                  <a:pt x="2541318" y="773344"/>
                </a:lnTo>
                <a:lnTo>
                  <a:pt x="2540165" y="773344"/>
                </a:lnTo>
                <a:lnTo>
                  <a:pt x="2540165" y="773344"/>
                </a:lnTo>
                <a:close/>
                <a:moveTo>
                  <a:pt x="2781043" y="805615"/>
                </a:moveTo>
                <a:lnTo>
                  <a:pt x="2781043" y="805615"/>
                </a:lnTo>
                <a:lnTo>
                  <a:pt x="2782195" y="806768"/>
                </a:lnTo>
                <a:lnTo>
                  <a:pt x="2782195" y="809073"/>
                </a:lnTo>
                <a:lnTo>
                  <a:pt x="2783348" y="809073"/>
                </a:lnTo>
                <a:lnTo>
                  <a:pt x="2784501" y="809073"/>
                </a:lnTo>
                <a:lnTo>
                  <a:pt x="2785653" y="809073"/>
                </a:lnTo>
                <a:lnTo>
                  <a:pt x="2786806" y="809073"/>
                </a:lnTo>
                <a:lnTo>
                  <a:pt x="2787958" y="809073"/>
                </a:lnTo>
                <a:lnTo>
                  <a:pt x="2789111" y="807920"/>
                </a:lnTo>
                <a:lnTo>
                  <a:pt x="2790263" y="806768"/>
                </a:lnTo>
                <a:lnTo>
                  <a:pt x="2790263" y="805615"/>
                </a:lnTo>
                <a:lnTo>
                  <a:pt x="2790263" y="804463"/>
                </a:lnTo>
                <a:lnTo>
                  <a:pt x="2789111" y="803310"/>
                </a:lnTo>
                <a:lnTo>
                  <a:pt x="2789111" y="802158"/>
                </a:lnTo>
                <a:lnTo>
                  <a:pt x="2789111" y="801005"/>
                </a:lnTo>
                <a:lnTo>
                  <a:pt x="2787958" y="801005"/>
                </a:lnTo>
                <a:lnTo>
                  <a:pt x="2785653" y="801005"/>
                </a:lnTo>
                <a:lnTo>
                  <a:pt x="2784501" y="801005"/>
                </a:lnTo>
                <a:lnTo>
                  <a:pt x="2783348" y="801005"/>
                </a:lnTo>
                <a:lnTo>
                  <a:pt x="2782195" y="799853"/>
                </a:lnTo>
                <a:lnTo>
                  <a:pt x="2781043" y="798700"/>
                </a:lnTo>
                <a:lnTo>
                  <a:pt x="2781043" y="798700"/>
                </a:lnTo>
                <a:lnTo>
                  <a:pt x="2781043" y="799853"/>
                </a:lnTo>
                <a:lnTo>
                  <a:pt x="2781043" y="801005"/>
                </a:lnTo>
                <a:lnTo>
                  <a:pt x="2781043" y="805615"/>
                </a:lnTo>
                <a:lnTo>
                  <a:pt x="2781043" y="805615"/>
                </a:lnTo>
                <a:close/>
                <a:moveTo>
                  <a:pt x="2499827" y="488671"/>
                </a:moveTo>
                <a:lnTo>
                  <a:pt x="2499827" y="488671"/>
                </a:lnTo>
                <a:lnTo>
                  <a:pt x="2500980" y="486366"/>
                </a:lnTo>
                <a:lnTo>
                  <a:pt x="2500980" y="485213"/>
                </a:lnTo>
                <a:lnTo>
                  <a:pt x="2499827" y="485213"/>
                </a:lnTo>
                <a:lnTo>
                  <a:pt x="2499827" y="485213"/>
                </a:lnTo>
                <a:lnTo>
                  <a:pt x="2496369" y="490976"/>
                </a:lnTo>
                <a:lnTo>
                  <a:pt x="2496369" y="494434"/>
                </a:lnTo>
                <a:lnTo>
                  <a:pt x="2496369" y="495586"/>
                </a:lnTo>
                <a:lnTo>
                  <a:pt x="2497522" y="499044"/>
                </a:lnTo>
                <a:lnTo>
                  <a:pt x="2498675" y="497891"/>
                </a:lnTo>
                <a:lnTo>
                  <a:pt x="2499827" y="495586"/>
                </a:lnTo>
                <a:lnTo>
                  <a:pt x="2500980" y="493281"/>
                </a:lnTo>
                <a:lnTo>
                  <a:pt x="2499827" y="492128"/>
                </a:lnTo>
                <a:lnTo>
                  <a:pt x="2499827" y="488671"/>
                </a:lnTo>
                <a:lnTo>
                  <a:pt x="2499827" y="488671"/>
                </a:lnTo>
                <a:close/>
                <a:moveTo>
                  <a:pt x="2452574" y="530162"/>
                </a:moveTo>
                <a:lnTo>
                  <a:pt x="2452574" y="530162"/>
                </a:lnTo>
                <a:lnTo>
                  <a:pt x="2453726" y="532467"/>
                </a:lnTo>
                <a:lnTo>
                  <a:pt x="2456031" y="533619"/>
                </a:lnTo>
                <a:lnTo>
                  <a:pt x="2456031" y="533619"/>
                </a:lnTo>
                <a:lnTo>
                  <a:pt x="2456031" y="533619"/>
                </a:lnTo>
                <a:lnTo>
                  <a:pt x="2457183" y="533619"/>
                </a:lnTo>
                <a:lnTo>
                  <a:pt x="2458336" y="532467"/>
                </a:lnTo>
                <a:lnTo>
                  <a:pt x="2458336" y="531314"/>
                </a:lnTo>
                <a:lnTo>
                  <a:pt x="2457183" y="531314"/>
                </a:lnTo>
                <a:lnTo>
                  <a:pt x="2457183" y="531314"/>
                </a:lnTo>
                <a:lnTo>
                  <a:pt x="2456031" y="531314"/>
                </a:lnTo>
                <a:lnTo>
                  <a:pt x="2454879" y="531314"/>
                </a:lnTo>
                <a:lnTo>
                  <a:pt x="2454879" y="531314"/>
                </a:lnTo>
                <a:lnTo>
                  <a:pt x="2454879" y="531314"/>
                </a:lnTo>
                <a:lnTo>
                  <a:pt x="2453726" y="530162"/>
                </a:lnTo>
                <a:lnTo>
                  <a:pt x="2451421" y="529009"/>
                </a:lnTo>
                <a:lnTo>
                  <a:pt x="2450268" y="529009"/>
                </a:lnTo>
                <a:lnTo>
                  <a:pt x="2452574" y="530162"/>
                </a:lnTo>
                <a:lnTo>
                  <a:pt x="2452574" y="530162"/>
                </a:lnTo>
                <a:close/>
                <a:moveTo>
                  <a:pt x="2778738" y="897817"/>
                </a:moveTo>
                <a:lnTo>
                  <a:pt x="2779890" y="895512"/>
                </a:lnTo>
                <a:lnTo>
                  <a:pt x="2781043" y="894360"/>
                </a:lnTo>
                <a:lnTo>
                  <a:pt x="2782195" y="893207"/>
                </a:lnTo>
                <a:lnTo>
                  <a:pt x="2783348" y="893207"/>
                </a:lnTo>
                <a:lnTo>
                  <a:pt x="2786806" y="893207"/>
                </a:lnTo>
                <a:lnTo>
                  <a:pt x="2787958" y="893207"/>
                </a:lnTo>
                <a:lnTo>
                  <a:pt x="2789111" y="892055"/>
                </a:lnTo>
                <a:lnTo>
                  <a:pt x="2791415" y="889749"/>
                </a:lnTo>
                <a:lnTo>
                  <a:pt x="2792568" y="888597"/>
                </a:lnTo>
                <a:lnTo>
                  <a:pt x="2793721" y="888597"/>
                </a:lnTo>
                <a:lnTo>
                  <a:pt x="2797178" y="888597"/>
                </a:lnTo>
                <a:lnTo>
                  <a:pt x="2796026" y="886292"/>
                </a:lnTo>
                <a:lnTo>
                  <a:pt x="2796026" y="883987"/>
                </a:lnTo>
                <a:lnTo>
                  <a:pt x="2796026" y="879377"/>
                </a:lnTo>
                <a:lnTo>
                  <a:pt x="2796026" y="877072"/>
                </a:lnTo>
                <a:lnTo>
                  <a:pt x="2797178" y="875919"/>
                </a:lnTo>
                <a:lnTo>
                  <a:pt x="2800636" y="873614"/>
                </a:lnTo>
                <a:lnTo>
                  <a:pt x="2801788" y="872462"/>
                </a:lnTo>
                <a:lnTo>
                  <a:pt x="2801788" y="871309"/>
                </a:lnTo>
                <a:lnTo>
                  <a:pt x="2801788" y="865546"/>
                </a:lnTo>
                <a:lnTo>
                  <a:pt x="2801788" y="864394"/>
                </a:lnTo>
                <a:lnTo>
                  <a:pt x="2802941" y="860936"/>
                </a:lnTo>
                <a:lnTo>
                  <a:pt x="2804094" y="858631"/>
                </a:lnTo>
                <a:lnTo>
                  <a:pt x="2805246" y="857479"/>
                </a:lnTo>
                <a:lnTo>
                  <a:pt x="2806399" y="856326"/>
                </a:lnTo>
                <a:lnTo>
                  <a:pt x="2807551" y="855174"/>
                </a:lnTo>
                <a:lnTo>
                  <a:pt x="2805246" y="854021"/>
                </a:lnTo>
                <a:lnTo>
                  <a:pt x="2800636" y="854021"/>
                </a:lnTo>
                <a:lnTo>
                  <a:pt x="2798331" y="852869"/>
                </a:lnTo>
                <a:lnTo>
                  <a:pt x="2797178" y="851716"/>
                </a:lnTo>
                <a:lnTo>
                  <a:pt x="2796026" y="850564"/>
                </a:lnTo>
                <a:lnTo>
                  <a:pt x="2794874" y="849411"/>
                </a:lnTo>
                <a:lnTo>
                  <a:pt x="2791415" y="844801"/>
                </a:lnTo>
                <a:lnTo>
                  <a:pt x="2791415" y="843648"/>
                </a:lnTo>
                <a:lnTo>
                  <a:pt x="2789111" y="840191"/>
                </a:lnTo>
                <a:lnTo>
                  <a:pt x="2783348" y="839038"/>
                </a:lnTo>
                <a:lnTo>
                  <a:pt x="2777586" y="839038"/>
                </a:lnTo>
                <a:lnTo>
                  <a:pt x="2772975" y="840191"/>
                </a:lnTo>
                <a:lnTo>
                  <a:pt x="2770670" y="841343"/>
                </a:lnTo>
                <a:lnTo>
                  <a:pt x="2762602" y="842496"/>
                </a:lnTo>
                <a:lnTo>
                  <a:pt x="2753382" y="845954"/>
                </a:lnTo>
                <a:lnTo>
                  <a:pt x="2743010" y="852869"/>
                </a:lnTo>
                <a:lnTo>
                  <a:pt x="2739552" y="856326"/>
                </a:lnTo>
                <a:lnTo>
                  <a:pt x="2738400" y="858631"/>
                </a:lnTo>
                <a:lnTo>
                  <a:pt x="2737247" y="860936"/>
                </a:lnTo>
                <a:lnTo>
                  <a:pt x="2737247" y="862089"/>
                </a:lnTo>
                <a:lnTo>
                  <a:pt x="2737247" y="863242"/>
                </a:lnTo>
                <a:lnTo>
                  <a:pt x="2737247" y="864394"/>
                </a:lnTo>
                <a:lnTo>
                  <a:pt x="2733789" y="866699"/>
                </a:lnTo>
                <a:lnTo>
                  <a:pt x="2732637" y="869004"/>
                </a:lnTo>
                <a:lnTo>
                  <a:pt x="2728027" y="878224"/>
                </a:lnTo>
                <a:lnTo>
                  <a:pt x="2728027" y="879377"/>
                </a:lnTo>
                <a:lnTo>
                  <a:pt x="2728027" y="880529"/>
                </a:lnTo>
                <a:lnTo>
                  <a:pt x="2726874" y="883987"/>
                </a:lnTo>
                <a:lnTo>
                  <a:pt x="2725722" y="885139"/>
                </a:lnTo>
                <a:lnTo>
                  <a:pt x="2723417" y="886292"/>
                </a:lnTo>
                <a:lnTo>
                  <a:pt x="2723417" y="887444"/>
                </a:lnTo>
                <a:lnTo>
                  <a:pt x="2723417" y="888597"/>
                </a:lnTo>
                <a:lnTo>
                  <a:pt x="2722264" y="890902"/>
                </a:lnTo>
                <a:lnTo>
                  <a:pt x="2716501" y="907037"/>
                </a:lnTo>
                <a:lnTo>
                  <a:pt x="2716501" y="909343"/>
                </a:lnTo>
                <a:lnTo>
                  <a:pt x="2718807" y="909343"/>
                </a:lnTo>
                <a:lnTo>
                  <a:pt x="2724569" y="907037"/>
                </a:lnTo>
                <a:lnTo>
                  <a:pt x="2726874" y="905885"/>
                </a:lnTo>
                <a:lnTo>
                  <a:pt x="2730332" y="905885"/>
                </a:lnTo>
                <a:lnTo>
                  <a:pt x="2741857" y="905885"/>
                </a:lnTo>
                <a:lnTo>
                  <a:pt x="2751077" y="905885"/>
                </a:lnTo>
                <a:lnTo>
                  <a:pt x="2754535" y="905885"/>
                </a:lnTo>
                <a:lnTo>
                  <a:pt x="2759145" y="907037"/>
                </a:lnTo>
                <a:lnTo>
                  <a:pt x="2761450" y="907037"/>
                </a:lnTo>
                <a:lnTo>
                  <a:pt x="2763755" y="905885"/>
                </a:lnTo>
                <a:lnTo>
                  <a:pt x="2766060" y="904732"/>
                </a:lnTo>
                <a:lnTo>
                  <a:pt x="2768365" y="903580"/>
                </a:lnTo>
                <a:lnTo>
                  <a:pt x="2770670" y="902427"/>
                </a:lnTo>
                <a:lnTo>
                  <a:pt x="2772975" y="900122"/>
                </a:lnTo>
                <a:lnTo>
                  <a:pt x="2774128" y="900122"/>
                </a:lnTo>
                <a:lnTo>
                  <a:pt x="2775281" y="900122"/>
                </a:lnTo>
                <a:lnTo>
                  <a:pt x="2779890" y="896665"/>
                </a:lnTo>
                <a:lnTo>
                  <a:pt x="2778738" y="897817"/>
                </a:lnTo>
                <a:close/>
                <a:moveTo>
                  <a:pt x="2796026" y="903580"/>
                </a:moveTo>
                <a:lnTo>
                  <a:pt x="2793721" y="901275"/>
                </a:lnTo>
                <a:lnTo>
                  <a:pt x="2792568" y="900122"/>
                </a:lnTo>
                <a:lnTo>
                  <a:pt x="2792568" y="898970"/>
                </a:lnTo>
                <a:lnTo>
                  <a:pt x="2792568" y="896665"/>
                </a:lnTo>
                <a:lnTo>
                  <a:pt x="2792568" y="894360"/>
                </a:lnTo>
                <a:lnTo>
                  <a:pt x="2791415" y="893207"/>
                </a:lnTo>
                <a:lnTo>
                  <a:pt x="2789111" y="893207"/>
                </a:lnTo>
                <a:lnTo>
                  <a:pt x="2785653" y="894360"/>
                </a:lnTo>
                <a:lnTo>
                  <a:pt x="2783348" y="894360"/>
                </a:lnTo>
                <a:lnTo>
                  <a:pt x="2782195" y="894360"/>
                </a:lnTo>
                <a:lnTo>
                  <a:pt x="2782195" y="895512"/>
                </a:lnTo>
                <a:lnTo>
                  <a:pt x="2782195" y="896665"/>
                </a:lnTo>
                <a:lnTo>
                  <a:pt x="2782195" y="897817"/>
                </a:lnTo>
                <a:lnTo>
                  <a:pt x="2781043" y="898970"/>
                </a:lnTo>
                <a:lnTo>
                  <a:pt x="2776433" y="902427"/>
                </a:lnTo>
                <a:lnTo>
                  <a:pt x="2775281" y="903580"/>
                </a:lnTo>
                <a:lnTo>
                  <a:pt x="2775281" y="904732"/>
                </a:lnTo>
                <a:lnTo>
                  <a:pt x="2776433" y="905885"/>
                </a:lnTo>
                <a:lnTo>
                  <a:pt x="2777586" y="905885"/>
                </a:lnTo>
                <a:lnTo>
                  <a:pt x="2781043" y="905885"/>
                </a:lnTo>
                <a:lnTo>
                  <a:pt x="2782195" y="905885"/>
                </a:lnTo>
                <a:lnTo>
                  <a:pt x="2785653" y="907037"/>
                </a:lnTo>
                <a:lnTo>
                  <a:pt x="2798331" y="908190"/>
                </a:lnTo>
                <a:lnTo>
                  <a:pt x="2799483" y="907037"/>
                </a:lnTo>
                <a:lnTo>
                  <a:pt x="2799483" y="905885"/>
                </a:lnTo>
                <a:lnTo>
                  <a:pt x="2796026" y="903580"/>
                </a:lnTo>
                <a:lnTo>
                  <a:pt x="2796026" y="903580"/>
                </a:lnTo>
                <a:close/>
                <a:moveTo>
                  <a:pt x="2929718" y="910495"/>
                </a:moveTo>
                <a:lnTo>
                  <a:pt x="2929718" y="893207"/>
                </a:lnTo>
                <a:lnTo>
                  <a:pt x="2929718" y="882834"/>
                </a:lnTo>
                <a:lnTo>
                  <a:pt x="2929718" y="836733"/>
                </a:lnTo>
                <a:lnTo>
                  <a:pt x="2929718" y="828666"/>
                </a:lnTo>
                <a:lnTo>
                  <a:pt x="2929718" y="819445"/>
                </a:lnTo>
                <a:lnTo>
                  <a:pt x="2929718" y="812530"/>
                </a:lnTo>
                <a:lnTo>
                  <a:pt x="2928566" y="812530"/>
                </a:lnTo>
                <a:lnTo>
                  <a:pt x="2927414" y="811378"/>
                </a:lnTo>
                <a:lnTo>
                  <a:pt x="2927414" y="809073"/>
                </a:lnTo>
                <a:lnTo>
                  <a:pt x="2926261" y="809073"/>
                </a:lnTo>
                <a:lnTo>
                  <a:pt x="2926261" y="807920"/>
                </a:lnTo>
                <a:lnTo>
                  <a:pt x="2926261" y="806768"/>
                </a:lnTo>
                <a:lnTo>
                  <a:pt x="2926261" y="805615"/>
                </a:lnTo>
                <a:lnTo>
                  <a:pt x="2925109" y="804463"/>
                </a:lnTo>
                <a:lnTo>
                  <a:pt x="2925109" y="804463"/>
                </a:lnTo>
                <a:lnTo>
                  <a:pt x="2925109" y="803310"/>
                </a:lnTo>
                <a:lnTo>
                  <a:pt x="2925109" y="803310"/>
                </a:lnTo>
                <a:lnTo>
                  <a:pt x="2926261" y="802158"/>
                </a:lnTo>
                <a:lnTo>
                  <a:pt x="2926261" y="802158"/>
                </a:lnTo>
                <a:lnTo>
                  <a:pt x="2926261" y="801005"/>
                </a:lnTo>
                <a:lnTo>
                  <a:pt x="2925109" y="799853"/>
                </a:lnTo>
                <a:lnTo>
                  <a:pt x="2925109" y="798700"/>
                </a:lnTo>
                <a:lnTo>
                  <a:pt x="2925109" y="797547"/>
                </a:lnTo>
                <a:lnTo>
                  <a:pt x="2925109" y="797547"/>
                </a:lnTo>
                <a:lnTo>
                  <a:pt x="2925109" y="796395"/>
                </a:lnTo>
                <a:lnTo>
                  <a:pt x="2925109" y="794090"/>
                </a:lnTo>
                <a:lnTo>
                  <a:pt x="2925109" y="792937"/>
                </a:lnTo>
                <a:lnTo>
                  <a:pt x="2923956" y="792937"/>
                </a:lnTo>
                <a:lnTo>
                  <a:pt x="2923956" y="791785"/>
                </a:lnTo>
                <a:lnTo>
                  <a:pt x="2925109" y="791785"/>
                </a:lnTo>
                <a:lnTo>
                  <a:pt x="2926261" y="791785"/>
                </a:lnTo>
                <a:lnTo>
                  <a:pt x="2927414" y="790632"/>
                </a:lnTo>
                <a:lnTo>
                  <a:pt x="2927414" y="790632"/>
                </a:lnTo>
                <a:lnTo>
                  <a:pt x="2927414" y="789480"/>
                </a:lnTo>
                <a:lnTo>
                  <a:pt x="2927414" y="789480"/>
                </a:lnTo>
                <a:lnTo>
                  <a:pt x="2927414" y="789480"/>
                </a:lnTo>
                <a:lnTo>
                  <a:pt x="2927414" y="789480"/>
                </a:lnTo>
                <a:lnTo>
                  <a:pt x="2927414" y="789480"/>
                </a:lnTo>
                <a:lnTo>
                  <a:pt x="2927414" y="789480"/>
                </a:lnTo>
                <a:lnTo>
                  <a:pt x="2927414" y="788327"/>
                </a:lnTo>
                <a:lnTo>
                  <a:pt x="2927414" y="787175"/>
                </a:lnTo>
                <a:lnTo>
                  <a:pt x="2927414" y="787175"/>
                </a:lnTo>
                <a:lnTo>
                  <a:pt x="2928566" y="787175"/>
                </a:lnTo>
                <a:lnTo>
                  <a:pt x="2928566" y="787175"/>
                </a:lnTo>
                <a:lnTo>
                  <a:pt x="2928566" y="786022"/>
                </a:lnTo>
                <a:lnTo>
                  <a:pt x="2928566" y="784870"/>
                </a:lnTo>
                <a:lnTo>
                  <a:pt x="2927414" y="784870"/>
                </a:lnTo>
                <a:lnTo>
                  <a:pt x="2927414" y="783717"/>
                </a:lnTo>
                <a:lnTo>
                  <a:pt x="2927414" y="783717"/>
                </a:lnTo>
                <a:lnTo>
                  <a:pt x="2927414" y="783717"/>
                </a:lnTo>
                <a:lnTo>
                  <a:pt x="2926261" y="783717"/>
                </a:lnTo>
                <a:lnTo>
                  <a:pt x="2926261" y="783717"/>
                </a:lnTo>
                <a:lnTo>
                  <a:pt x="2927414" y="783717"/>
                </a:lnTo>
                <a:lnTo>
                  <a:pt x="2928566" y="783717"/>
                </a:lnTo>
                <a:lnTo>
                  <a:pt x="2929718" y="783717"/>
                </a:lnTo>
                <a:lnTo>
                  <a:pt x="2929718" y="782565"/>
                </a:lnTo>
                <a:lnTo>
                  <a:pt x="2929718" y="782565"/>
                </a:lnTo>
                <a:lnTo>
                  <a:pt x="2929718" y="782565"/>
                </a:lnTo>
                <a:lnTo>
                  <a:pt x="2929718" y="781412"/>
                </a:lnTo>
                <a:lnTo>
                  <a:pt x="2929718" y="781412"/>
                </a:lnTo>
                <a:lnTo>
                  <a:pt x="2928566" y="781412"/>
                </a:lnTo>
                <a:lnTo>
                  <a:pt x="2928566" y="781412"/>
                </a:lnTo>
                <a:lnTo>
                  <a:pt x="2928566" y="781412"/>
                </a:lnTo>
                <a:lnTo>
                  <a:pt x="2928566" y="781412"/>
                </a:lnTo>
                <a:lnTo>
                  <a:pt x="2928566" y="780260"/>
                </a:lnTo>
                <a:lnTo>
                  <a:pt x="2929718" y="779107"/>
                </a:lnTo>
                <a:lnTo>
                  <a:pt x="2929718" y="779107"/>
                </a:lnTo>
                <a:lnTo>
                  <a:pt x="2929718" y="693820"/>
                </a:lnTo>
                <a:lnTo>
                  <a:pt x="2929718" y="692668"/>
                </a:lnTo>
                <a:lnTo>
                  <a:pt x="2929718" y="678838"/>
                </a:lnTo>
                <a:lnTo>
                  <a:pt x="2929718" y="667312"/>
                </a:lnTo>
                <a:lnTo>
                  <a:pt x="2929718" y="640804"/>
                </a:lnTo>
                <a:lnTo>
                  <a:pt x="2929718" y="630431"/>
                </a:lnTo>
                <a:lnTo>
                  <a:pt x="2929718" y="617754"/>
                </a:lnTo>
                <a:lnTo>
                  <a:pt x="2929718" y="603923"/>
                </a:lnTo>
                <a:lnTo>
                  <a:pt x="2929718" y="583178"/>
                </a:lnTo>
                <a:lnTo>
                  <a:pt x="2929718" y="567042"/>
                </a:lnTo>
                <a:lnTo>
                  <a:pt x="2929718" y="554365"/>
                </a:lnTo>
                <a:lnTo>
                  <a:pt x="2929718" y="542839"/>
                </a:lnTo>
                <a:lnTo>
                  <a:pt x="2929718" y="540535"/>
                </a:lnTo>
                <a:lnTo>
                  <a:pt x="2929718" y="540535"/>
                </a:lnTo>
                <a:lnTo>
                  <a:pt x="2929718" y="540535"/>
                </a:lnTo>
                <a:lnTo>
                  <a:pt x="2928566" y="540535"/>
                </a:lnTo>
                <a:lnTo>
                  <a:pt x="2926261" y="540535"/>
                </a:lnTo>
                <a:lnTo>
                  <a:pt x="2920498" y="540535"/>
                </a:lnTo>
                <a:lnTo>
                  <a:pt x="2919346" y="540535"/>
                </a:lnTo>
                <a:lnTo>
                  <a:pt x="2918193" y="540535"/>
                </a:lnTo>
                <a:lnTo>
                  <a:pt x="2917041" y="540535"/>
                </a:lnTo>
                <a:lnTo>
                  <a:pt x="2915889" y="540535"/>
                </a:lnTo>
                <a:lnTo>
                  <a:pt x="2914736" y="539382"/>
                </a:lnTo>
                <a:lnTo>
                  <a:pt x="2914736" y="539382"/>
                </a:lnTo>
                <a:lnTo>
                  <a:pt x="2914736" y="539382"/>
                </a:lnTo>
                <a:lnTo>
                  <a:pt x="2914736" y="540535"/>
                </a:lnTo>
                <a:lnTo>
                  <a:pt x="2914736" y="541687"/>
                </a:lnTo>
                <a:lnTo>
                  <a:pt x="2914736" y="541687"/>
                </a:lnTo>
                <a:lnTo>
                  <a:pt x="2913584" y="541687"/>
                </a:lnTo>
                <a:lnTo>
                  <a:pt x="2912431" y="541687"/>
                </a:lnTo>
                <a:lnTo>
                  <a:pt x="2912431" y="540535"/>
                </a:lnTo>
                <a:lnTo>
                  <a:pt x="2912431" y="540535"/>
                </a:lnTo>
                <a:lnTo>
                  <a:pt x="2914736" y="538229"/>
                </a:lnTo>
                <a:lnTo>
                  <a:pt x="2914736" y="537077"/>
                </a:lnTo>
                <a:lnTo>
                  <a:pt x="2914736" y="534772"/>
                </a:lnTo>
                <a:lnTo>
                  <a:pt x="2914736" y="533619"/>
                </a:lnTo>
                <a:lnTo>
                  <a:pt x="2913584" y="533619"/>
                </a:lnTo>
                <a:lnTo>
                  <a:pt x="2905516" y="530162"/>
                </a:lnTo>
                <a:lnTo>
                  <a:pt x="2898601" y="530162"/>
                </a:lnTo>
                <a:lnTo>
                  <a:pt x="2897448" y="530162"/>
                </a:lnTo>
                <a:lnTo>
                  <a:pt x="2891685" y="527857"/>
                </a:lnTo>
                <a:lnTo>
                  <a:pt x="2890533" y="527857"/>
                </a:lnTo>
                <a:lnTo>
                  <a:pt x="2889380" y="529009"/>
                </a:lnTo>
                <a:lnTo>
                  <a:pt x="2889380" y="529009"/>
                </a:lnTo>
                <a:lnTo>
                  <a:pt x="2890533" y="529009"/>
                </a:lnTo>
                <a:lnTo>
                  <a:pt x="2890533" y="530162"/>
                </a:lnTo>
                <a:lnTo>
                  <a:pt x="2890533" y="531314"/>
                </a:lnTo>
                <a:lnTo>
                  <a:pt x="2890533" y="531314"/>
                </a:lnTo>
                <a:lnTo>
                  <a:pt x="2889380" y="531314"/>
                </a:lnTo>
                <a:lnTo>
                  <a:pt x="2888228" y="531314"/>
                </a:lnTo>
                <a:lnTo>
                  <a:pt x="2887076" y="532467"/>
                </a:lnTo>
                <a:lnTo>
                  <a:pt x="2885923" y="532467"/>
                </a:lnTo>
                <a:lnTo>
                  <a:pt x="2884770" y="531314"/>
                </a:lnTo>
                <a:lnTo>
                  <a:pt x="2881313" y="530162"/>
                </a:lnTo>
                <a:lnTo>
                  <a:pt x="2880160" y="530162"/>
                </a:lnTo>
                <a:lnTo>
                  <a:pt x="2877855" y="526704"/>
                </a:lnTo>
                <a:lnTo>
                  <a:pt x="2877855" y="526704"/>
                </a:lnTo>
                <a:lnTo>
                  <a:pt x="2877855" y="526704"/>
                </a:lnTo>
                <a:lnTo>
                  <a:pt x="2877855" y="526704"/>
                </a:lnTo>
                <a:lnTo>
                  <a:pt x="2877855" y="526704"/>
                </a:lnTo>
                <a:lnTo>
                  <a:pt x="2877855" y="526704"/>
                </a:lnTo>
                <a:lnTo>
                  <a:pt x="2877855" y="527857"/>
                </a:lnTo>
                <a:lnTo>
                  <a:pt x="2877855" y="527857"/>
                </a:lnTo>
                <a:lnTo>
                  <a:pt x="2876703" y="526704"/>
                </a:lnTo>
                <a:lnTo>
                  <a:pt x="2875550" y="526704"/>
                </a:lnTo>
                <a:lnTo>
                  <a:pt x="2875550" y="526704"/>
                </a:lnTo>
                <a:lnTo>
                  <a:pt x="2874397" y="527857"/>
                </a:lnTo>
                <a:lnTo>
                  <a:pt x="2873245" y="529009"/>
                </a:lnTo>
                <a:lnTo>
                  <a:pt x="2860567" y="530162"/>
                </a:lnTo>
                <a:lnTo>
                  <a:pt x="2858262" y="530162"/>
                </a:lnTo>
                <a:lnTo>
                  <a:pt x="2855957" y="529009"/>
                </a:lnTo>
                <a:lnTo>
                  <a:pt x="2849042" y="525552"/>
                </a:lnTo>
                <a:lnTo>
                  <a:pt x="2838669" y="522094"/>
                </a:lnTo>
                <a:lnTo>
                  <a:pt x="2835212" y="519789"/>
                </a:lnTo>
                <a:lnTo>
                  <a:pt x="2834059" y="519789"/>
                </a:lnTo>
                <a:lnTo>
                  <a:pt x="2832907" y="519789"/>
                </a:lnTo>
                <a:lnTo>
                  <a:pt x="2829449" y="517484"/>
                </a:lnTo>
                <a:lnTo>
                  <a:pt x="2822534" y="515179"/>
                </a:lnTo>
                <a:lnTo>
                  <a:pt x="2811009" y="508264"/>
                </a:lnTo>
                <a:lnTo>
                  <a:pt x="2800636" y="504806"/>
                </a:lnTo>
                <a:lnTo>
                  <a:pt x="2799483" y="504806"/>
                </a:lnTo>
                <a:lnTo>
                  <a:pt x="2794874" y="504806"/>
                </a:lnTo>
                <a:lnTo>
                  <a:pt x="2793721" y="504806"/>
                </a:lnTo>
                <a:lnTo>
                  <a:pt x="2791415" y="502501"/>
                </a:lnTo>
                <a:lnTo>
                  <a:pt x="2786806" y="497891"/>
                </a:lnTo>
                <a:lnTo>
                  <a:pt x="2782195" y="494434"/>
                </a:lnTo>
                <a:lnTo>
                  <a:pt x="2778738" y="493281"/>
                </a:lnTo>
                <a:lnTo>
                  <a:pt x="2777586" y="493281"/>
                </a:lnTo>
                <a:lnTo>
                  <a:pt x="2772975" y="492128"/>
                </a:lnTo>
                <a:lnTo>
                  <a:pt x="2762602" y="488671"/>
                </a:lnTo>
                <a:lnTo>
                  <a:pt x="2754535" y="485213"/>
                </a:lnTo>
                <a:lnTo>
                  <a:pt x="2747620" y="482908"/>
                </a:lnTo>
                <a:lnTo>
                  <a:pt x="2745314" y="482908"/>
                </a:lnTo>
                <a:lnTo>
                  <a:pt x="2744162" y="481756"/>
                </a:lnTo>
                <a:lnTo>
                  <a:pt x="2740705" y="478298"/>
                </a:lnTo>
                <a:lnTo>
                  <a:pt x="2739552" y="478298"/>
                </a:lnTo>
                <a:lnTo>
                  <a:pt x="2738400" y="478298"/>
                </a:lnTo>
                <a:lnTo>
                  <a:pt x="2738400" y="478298"/>
                </a:lnTo>
                <a:lnTo>
                  <a:pt x="2737247" y="477146"/>
                </a:lnTo>
                <a:lnTo>
                  <a:pt x="2736094" y="477146"/>
                </a:lnTo>
                <a:lnTo>
                  <a:pt x="2734942" y="475993"/>
                </a:lnTo>
                <a:lnTo>
                  <a:pt x="2734942" y="475993"/>
                </a:lnTo>
                <a:lnTo>
                  <a:pt x="2732637" y="474840"/>
                </a:lnTo>
                <a:lnTo>
                  <a:pt x="2730332" y="474840"/>
                </a:lnTo>
                <a:lnTo>
                  <a:pt x="2728027" y="475993"/>
                </a:lnTo>
                <a:lnTo>
                  <a:pt x="2711892" y="482908"/>
                </a:lnTo>
                <a:lnTo>
                  <a:pt x="2710739" y="482908"/>
                </a:lnTo>
                <a:lnTo>
                  <a:pt x="2710739" y="482908"/>
                </a:lnTo>
                <a:lnTo>
                  <a:pt x="2709586" y="484061"/>
                </a:lnTo>
                <a:lnTo>
                  <a:pt x="2709586" y="484061"/>
                </a:lnTo>
                <a:lnTo>
                  <a:pt x="2709586" y="484061"/>
                </a:lnTo>
                <a:lnTo>
                  <a:pt x="2708434" y="485213"/>
                </a:lnTo>
                <a:lnTo>
                  <a:pt x="2701519" y="489823"/>
                </a:lnTo>
                <a:lnTo>
                  <a:pt x="2688841" y="494434"/>
                </a:lnTo>
                <a:lnTo>
                  <a:pt x="2687688" y="495586"/>
                </a:lnTo>
                <a:lnTo>
                  <a:pt x="2687688" y="496738"/>
                </a:lnTo>
                <a:lnTo>
                  <a:pt x="2687688" y="499044"/>
                </a:lnTo>
                <a:lnTo>
                  <a:pt x="2687688" y="500196"/>
                </a:lnTo>
                <a:lnTo>
                  <a:pt x="2686536" y="501348"/>
                </a:lnTo>
                <a:lnTo>
                  <a:pt x="2689993" y="503654"/>
                </a:lnTo>
                <a:lnTo>
                  <a:pt x="2691146" y="503654"/>
                </a:lnTo>
                <a:lnTo>
                  <a:pt x="2692299" y="504806"/>
                </a:lnTo>
                <a:lnTo>
                  <a:pt x="2693451" y="504806"/>
                </a:lnTo>
                <a:lnTo>
                  <a:pt x="2693451" y="505959"/>
                </a:lnTo>
                <a:lnTo>
                  <a:pt x="2693451" y="507111"/>
                </a:lnTo>
                <a:lnTo>
                  <a:pt x="2693451" y="508264"/>
                </a:lnTo>
                <a:lnTo>
                  <a:pt x="2692299" y="508264"/>
                </a:lnTo>
                <a:lnTo>
                  <a:pt x="2692299" y="508264"/>
                </a:lnTo>
                <a:lnTo>
                  <a:pt x="2693451" y="509416"/>
                </a:lnTo>
                <a:lnTo>
                  <a:pt x="2694604" y="510569"/>
                </a:lnTo>
                <a:lnTo>
                  <a:pt x="2694604" y="511721"/>
                </a:lnTo>
                <a:lnTo>
                  <a:pt x="2694604" y="512874"/>
                </a:lnTo>
                <a:lnTo>
                  <a:pt x="2692299" y="514026"/>
                </a:lnTo>
                <a:lnTo>
                  <a:pt x="2691146" y="514026"/>
                </a:lnTo>
                <a:lnTo>
                  <a:pt x="2689993" y="514026"/>
                </a:lnTo>
                <a:lnTo>
                  <a:pt x="2681926" y="514026"/>
                </a:lnTo>
                <a:lnTo>
                  <a:pt x="2679621" y="514026"/>
                </a:lnTo>
                <a:lnTo>
                  <a:pt x="2677316" y="515179"/>
                </a:lnTo>
                <a:lnTo>
                  <a:pt x="2677316" y="516331"/>
                </a:lnTo>
                <a:lnTo>
                  <a:pt x="2677316" y="517484"/>
                </a:lnTo>
                <a:lnTo>
                  <a:pt x="2677316" y="517484"/>
                </a:lnTo>
                <a:lnTo>
                  <a:pt x="2676163" y="517484"/>
                </a:lnTo>
                <a:lnTo>
                  <a:pt x="2672706" y="518636"/>
                </a:lnTo>
                <a:lnTo>
                  <a:pt x="2669248" y="520941"/>
                </a:lnTo>
                <a:lnTo>
                  <a:pt x="2669248" y="520941"/>
                </a:lnTo>
                <a:lnTo>
                  <a:pt x="2666943" y="520941"/>
                </a:lnTo>
                <a:lnTo>
                  <a:pt x="2666943" y="520941"/>
                </a:lnTo>
                <a:lnTo>
                  <a:pt x="2666943" y="520941"/>
                </a:lnTo>
                <a:lnTo>
                  <a:pt x="2666943" y="520941"/>
                </a:lnTo>
                <a:lnTo>
                  <a:pt x="2665791" y="520941"/>
                </a:lnTo>
                <a:lnTo>
                  <a:pt x="2664638" y="520941"/>
                </a:lnTo>
                <a:lnTo>
                  <a:pt x="2663485" y="519789"/>
                </a:lnTo>
                <a:lnTo>
                  <a:pt x="2662333" y="519789"/>
                </a:lnTo>
                <a:lnTo>
                  <a:pt x="2661180" y="520941"/>
                </a:lnTo>
                <a:lnTo>
                  <a:pt x="2658875" y="519789"/>
                </a:lnTo>
                <a:lnTo>
                  <a:pt x="2657723" y="519789"/>
                </a:lnTo>
                <a:lnTo>
                  <a:pt x="2657723" y="519789"/>
                </a:lnTo>
                <a:lnTo>
                  <a:pt x="2656571" y="519789"/>
                </a:lnTo>
                <a:lnTo>
                  <a:pt x="2656571" y="519789"/>
                </a:lnTo>
                <a:lnTo>
                  <a:pt x="2656571" y="519789"/>
                </a:lnTo>
                <a:lnTo>
                  <a:pt x="2656571" y="518636"/>
                </a:lnTo>
                <a:lnTo>
                  <a:pt x="2655418" y="518636"/>
                </a:lnTo>
                <a:lnTo>
                  <a:pt x="2654265" y="518636"/>
                </a:lnTo>
                <a:lnTo>
                  <a:pt x="2653112" y="518636"/>
                </a:lnTo>
                <a:lnTo>
                  <a:pt x="2653112" y="517484"/>
                </a:lnTo>
                <a:lnTo>
                  <a:pt x="2653112" y="516331"/>
                </a:lnTo>
                <a:lnTo>
                  <a:pt x="2653112" y="516331"/>
                </a:lnTo>
                <a:lnTo>
                  <a:pt x="2651960" y="516331"/>
                </a:lnTo>
                <a:lnTo>
                  <a:pt x="2649655" y="517484"/>
                </a:lnTo>
                <a:lnTo>
                  <a:pt x="2648503" y="517484"/>
                </a:lnTo>
                <a:lnTo>
                  <a:pt x="2645045" y="517484"/>
                </a:lnTo>
                <a:lnTo>
                  <a:pt x="2643892" y="517484"/>
                </a:lnTo>
                <a:lnTo>
                  <a:pt x="2642740" y="518636"/>
                </a:lnTo>
                <a:lnTo>
                  <a:pt x="2641587" y="519789"/>
                </a:lnTo>
                <a:lnTo>
                  <a:pt x="2640435" y="520941"/>
                </a:lnTo>
                <a:lnTo>
                  <a:pt x="2640435" y="522094"/>
                </a:lnTo>
                <a:lnTo>
                  <a:pt x="2640435" y="522094"/>
                </a:lnTo>
                <a:lnTo>
                  <a:pt x="2640435" y="524399"/>
                </a:lnTo>
                <a:lnTo>
                  <a:pt x="2640435" y="525552"/>
                </a:lnTo>
                <a:lnTo>
                  <a:pt x="2640435" y="526704"/>
                </a:lnTo>
                <a:lnTo>
                  <a:pt x="2640435" y="527857"/>
                </a:lnTo>
                <a:lnTo>
                  <a:pt x="2639283" y="529009"/>
                </a:lnTo>
                <a:lnTo>
                  <a:pt x="2636978" y="531314"/>
                </a:lnTo>
                <a:lnTo>
                  <a:pt x="2636978" y="532467"/>
                </a:lnTo>
                <a:lnTo>
                  <a:pt x="2636978" y="533619"/>
                </a:lnTo>
                <a:lnTo>
                  <a:pt x="2636978" y="538229"/>
                </a:lnTo>
                <a:lnTo>
                  <a:pt x="2636978" y="539382"/>
                </a:lnTo>
                <a:lnTo>
                  <a:pt x="2635825" y="540535"/>
                </a:lnTo>
                <a:lnTo>
                  <a:pt x="2633520" y="542839"/>
                </a:lnTo>
                <a:lnTo>
                  <a:pt x="2631215" y="545145"/>
                </a:lnTo>
                <a:lnTo>
                  <a:pt x="2625452" y="547449"/>
                </a:lnTo>
                <a:lnTo>
                  <a:pt x="2624299" y="547449"/>
                </a:lnTo>
                <a:lnTo>
                  <a:pt x="2623147" y="547449"/>
                </a:lnTo>
                <a:lnTo>
                  <a:pt x="2623147" y="547449"/>
                </a:lnTo>
                <a:lnTo>
                  <a:pt x="2623147" y="547449"/>
                </a:lnTo>
                <a:lnTo>
                  <a:pt x="2623147" y="547449"/>
                </a:lnTo>
                <a:lnTo>
                  <a:pt x="2621995" y="547449"/>
                </a:lnTo>
                <a:lnTo>
                  <a:pt x="2621995" y="547449"/>
                </a:lnTo>
                <a:lnTo>
                  <a:pt x="2620842" y="548602"/>
                </a:lnTo>
                <a:lnTo>
                  <a:pt x="2619690" y="550907"/>
                </a:lnTo>
                <a:lnTo>
                  <a:pt x="2618537" y="550907"/>
                </a:lnTo>
                <a:lnTo>
                  <a:pt x="2618537" y="550907"/>
                </a:lnTo>
                <a:lnTo>
                  <a:pt x="2617384" y="552060"/>
                </a:lnTo>
                <a:lnTo>
                  <a:pt x="2617384" y="552060"/>
                </a:lnTo>
                <a:lnTo>
                  <a:pt x="2617384" y="554365"/>
                </a:lnTo>
                <a:lnTo>
                  <a:pt x="2617384" y="555517"/>
                </a:lnTo>
                <a:lnTo>
                  <a:pt x="2617384" y="556670"/>
                </a:lnTo>
                <a:lnTo>
                  <a:pt x="2616232" y="557822"/>
                </a:lnTo>
                <a:lnTo>
                  <a:pt x="2616232" y="558975"/>
                </a:lnTo>
                <a:lnTo>
                  <a:pt x="2617384" y="561280"/>
                </a:lnTo>
                <a:lnTo>
                  <a:pt x="2617384" y="562432"/>
                </a:lnTo>
                <a:lnTo>
                  <a:pt x="2616232" y="563585"/>
                </a:lnTo>
                <a:lnTo>
                  <a:pt x="2615079" y="564737"/>
                </a:lnTo>
                <a:lnTo>
                  <a:pt x="2613927" y="565890"/>
                </a:lnTo>
                <a:lnTo>
                  <a:pt x="2610470" y="567042"/>
                </a:lnTo>
                <a:lnTo>
                  <a:pt x="2609317" y="569348"/>
                </a:lnTo>
                <a:lnTo>
                  <a:pt x="2608164" y="570500"/>
                </a:lnTo>
                <a:lnTo>
                  <a:pt x="2607011" y="570500"/>
                </a:lnTo>
                <a:lnTo>
                  <a:pt x="2607011" y="570500"/>
                </a:lnTo>
                <a:lnTo>
                  <a:pt x="2607011" y="570500"/>
                </a:lnTo>
                <a:lnTo>
                  <a:pt x="2607011" y="570500"/>
                </a:lnTo>
                <a:lnTo>
                  <a:pt x="2607011" y="570500"/>
                </a:lnTo>
                <a:lnTo>
                  <a:pt x="2607011" y="570500"/>
                </a:lnTo>
                <a:lnTo>
                  <a:pt x="2607011" y="570500"/>
                </a:lnTo>
                <a:lnTo>
                  <a:pt x="2607011" y="570500"/>
                </a:lnTo>
                <a:lnTo>
                  <a:pt x="2607011" y="571653"/>
                </a:lnTo>
                <a:lnTo>
                  <a:pt x="2608164" y="571653"/>
                </a:lnTo>
                <a:lnTo>
                  <a:pt x="2608164" y="572805"/>
                </a:lnTo>
                <a:lnTo>
                  <a:pt x="2607011" y="573958"/>
                </a:lnTo>
                <a:lnTo>
                  <a:pt x="2604707" y="575110"/>
                </a:lnTo>
                <a:lnTo>
                  <a:pt x="2600097" y="577415"/>
                </a:lnTo>
                <a:lnTo>
                  <a:pt x="2597791" y="578568"/>
                </a:lnTo>
                <a:lnTo>
                  <a:pt x="2595486" y="580873"/>
                </a:lnTo>
                <a:lnTo>
                  <a:pt x="2595486" y="580873"/>
                </a:lnTo>
                <a:lnTo>
                  <a:pt x="2595486" y="582025"/>
                </a:lnTo>
                <a:lnTo>
                  <a:pt x="2595486" y="583178"/>
                </a:lnTo>
                <a:lnTo>
                  <a:pt x="2595486" y="584330"/>
                </a:lnTo>
                <a:lnTo>
                  <a:pt x="2595486" y="584330"/>
                </a:lnTo>
                <a:lnTo>
                  <a:pt x="2593182" y="587788"/>
                </a:lnTo>
                <a:lnTo>
                  <a:pt x="2592029" y="588940"/>
                </a:lnTo>
                <a:lnTo>
                  <a:pt x="2590877" y="588940"/>
                </a:lnTo>
                <a:lnTo>
                  <a:pt x="2589724" y="588940"/>
                </a:lnTo>
                <a:lnTo>
                  <a:pt x="2585114" y="588940"/>
                </a:lnTo>
                <a:lnTo>
                  <a:pt x="2582809" y="590093"/>
                </a:lnTo>
                <a:lnTo>
                  <a:pt x="2581656" y="590093"/>
                </a:lnTo>
                <a:lnTo>
                  <a:pt x="2580504" y="590093"/>
                </a:lnTo>
                <a:lnTo>
                  <a:pt x="2579351" y="588940"/>
                </a:lnTo>
                <a:lnTo>
                  <a:pt x="2578198" y="588940"/>
                </a:lnTo>
                <a:lnTo>
                  <a:pt x="2567826" y="588940"/>
                </a:lnTo>
                <a:lnTo>
                  <a:pt x="2566673" y="588940"/>
                </a:lnTo>
                <a:lnTo>
                  <a:pt x="2564369" y="587788"/>
                </a:lnTo>
                <a:lnTo>
                  <a:pt x="2563216" y="587788"/>
                </a:lnTo>
                <a:lnTo>
                  <a:pt x="2560910" y="587788"/>
                </a:lnTo>
                <a:lnTo>
                  <a:pt x="2559758" y="587788"/>
                </a:lnTo>
                <a:lnTo>
                  <a:pt x="2558606" y="585483"/>
                </a:lnTo>
                <a:lnTo>
                  <a:pt x="2557453" y="584330"/>
                </a:lnTo>
                <a:lnTo>
                  <a:pt x="2557453" y="584330"/>
                </a:lnTo>
                <a:lnTo>
                  <a:pt x="2557453" y="583178"/>
                </a:lnTo>
                <a:lnTo>
                  <a:pt x="2557453" y="582025"/>
                </a:lnTo>
                <a:lnTo>
                  <a:pt x="2557453" y="580873"/>
                </a:lnTo>
                <a:lnTo>
                  <a:pt x="2555148" y="582025"/>
                </a:lnTo>
                <a:lnTo>
                  <a:pt x="2553996" y="582025"/>
                </a:lnTo>
                <a:lnTo>
                  <a:pt x="2552843" y="582025"/>
                </a:lnTo>
                <a:lnTo>
                  <a:pt x="2551690" y="580873"/>
                </a:lnTo>
                <a:lnTo>
                  <a:pt x="2551690" y="580873"/>
                </a:lnTo>
                <a:lnTo>
                  <a:pt x="2551690" y="579720"/>
                </a:lnTo>
                <a:lnTo>
                  <a:pt x="2551690" y="579720"/>
                </a:lnTo>
                <a:lnTo>
                  <a:pt x="2551690" y="578568"/>
                </a:lnTo>
                <a:lnTo>
                  <a:pt x="2551690" y="578568"/>
                </a:lnTo>
                <a:lnTo>
                  <a:pt x="2551690" y="578568"/>
                </a:lnTo>
                <a:lnTo>
                  <a:pt x="2551690" y="578568"/>
                </a:lnTo>
                <a:lnTo>
                  <a:pt x="2551690" y="578568"/>
                </a:lnTo>
                <a:lnTo>
                  <a:pt x="2551690" y="576263"/>
                </a:lnTo>
                <a:lnTo>
                  <a:pt x="2551690" y="575110"/>
                </a:lnTo>
                <a:lnTo>
                  <a:pt x="2549385" y="573958"/>
                </a:lnTo>
                <a:lnTo>
                  <a:pt x="2549385" y="572805"/>
                </a:lnTo>
                <a:lnTo>
                  <a:pt x="2550538" y="570500"/>
                </a:lnTo>
                <a:lnTo>
                  <a:pt x="2550538" y="568195"/>
                </a:lnTo>
                <a:lnTo>
                  <a:pt x="2550538" y="567042"/>
                </a:lnTo>
                <a:lnTo>
                  <a:pt x="2550538" y="565890"/>
                </a:lnTo>
                <a:lnTo>
                  <a:pt x="2550538" y="565890"/>
                </a:lnTo>
                <a:lnTo>
                  <a:pt x="2550538" y="565890"/>
                </a:lnTo>
                <a:lnTo>
                  <a:pt x="2550538" y="565890"/>
                </a:lnTo>
                <a:lnTo>
                  <a:pt x="2550538" y="564737"/>
                </a:lnTo>
                <a:lnTo>
                  <a:pt x="2551690" y="561280"/>
                </a:lnTo>
                <a:lnTo>
                  <a:pt x="2550538" y="558975"/>
                </a:lnTo>
                <a:lnTo>
                  <a:pt x="2549385" y="560127"/>
                </a:lnTo>
                <a:lnTo>
                  <a:pt x="2545928" y="564737"/>
                </a:lnTo>
                <a:lnTo>
                  <a:pt x="2543623" y="564737"/>
                </a:lnTo>
                <a:lnTo>
                  <a:pt x="2542470" y="563585"/>
                </a:lnTo>
                <a:lnTo>
                  <a:pt x="2540165" y="555517"/>
                </a:lnTo>
                <a:lnTo>
                  <a:pt x="2540165" y="554365"/>
                </a:lnTo>
                <a:lnTo>
                  <a:pt x="2540165" y="538229"/>
                </a:lnTo>
                <a:lnTo>
                  <a:pt x="2539013" y="535924"/>
                </a:lnTo>
                <a:lnTo>
                  <a:pt x="2537860" y="534772"/>
                </a:lnTo>
                <a:lnTo>
                  <a:pt x="2536708" y="533619"/>
                </a:lnTo>
                <a:lnTo>
                  <a:pt x="2535555" y="532467"/>
                </a:lnTo>
                <a:lnTo>
                  <a:pt x="2534403" y="532467"/>
                </a:lnTo>
                <a:lnTo>
                  <a:pt x="2534403" y="532467"/>
                </a:lnTo>
                <a:lnTo>
                  <a:pt x="2533250" y="531314"/>
                </a:lnTo>
                <a:lnTo>
                  <a:pt x="2532097" y="531314"/>
                </a:lnTo>
                <a:lnTo>
                  <a:pt x="2530945" y="531314"/>
                </a:lnTo>
                <a:lnTo>
                  <a:pt x="2530945" y="531314"/>
                </a:lnTo>
                <a:lnTo>
                  <a:pt x="2530945" y="531314"/>
                </a:lnTo>
                <a:lnTo>
                  <a:pt x="2532097" y="531314"/>
                </a:lnTo>
                <a:lnTo>
                  <a:pt x="2529793" y="532467"/>
                </a:lnTo>
                <a:lnTo>
                  <a:pt x="2528640" y="533619"/>
                </a:lnTo>
                <a:lnTo>
                  <a:pt x="2527488" y="534772"/>
                </a:lnTo>
                <a:lnTo>
                  <a:pt x="2527488" y="535924"/>
                </a:lnTo>
                <a:lnTo>
                  <a:pt x="2527488" y="537077"/>
                </a:lnTo>
                <a:lnTo>
                  <a:pt x="2527488" y="538229"/>
                </a:lnTo>
                <a:lnTo>
                  <a:pt x="2527488" y="540535"/>
                </a:lnTo>
                <a:lnTo>
                  <a:pt x="2527488" y="541687"/>
                </a:lnTo>
                <a:lnTo>
                  <a:pt x="2528640" y="542839"/>
                </a:lnTo>
                <a:lnTo>
                  <a:pt x="2528640" y="543992"/>
                </a:lnTo>
                <a:lnTo>
                  <a:pt x="2528640" y="545145"/>
                </a:lnTo>
                <a:lnTo>
                  <a:pt x="2528640" y="547449"/>
                </a:lnTo>
                <a:lnTo>
                  <a:pt x="2528640" y="548602"/>
                </a:lnTo>
                <a:lnTo>
                  <a:pt x="2528640" y="549755"/>
                </a:lnTo>
                <a:lnTo>
                  <a:pt x="2529793" y="550907"/>
                </a:lnTo>
                <a:lnTo>
                  <a:pt x="2529793" y="552060"/>
                </a:lnTo>
                <a:lnTo>
                  <a:pt x="2529793" y="554365"/>
                </a:lnTo>
                <a:lnTo>
                  <a:pt x="2529793" y="555517"/>
                </a:lnTo>
                <a:lnTo>
                  <a:pt x="2527488" y="556670"/>
                </a:lnTo>
                <a:lnTo>
                  <a:pt x="2526335" y="556670"/>
                </a:lnTo>
                <a:lnTo>
                  <a:pt x="2525182" y="556670"/>
                </a:lnTo>
                <a:lnTo>
                  <a:pt x="2525182" y="556670"/>
                </a:lnTo>
                <a:lnTo>
                  <a:pt x="2524030" y="553212"/>
                </a:lnTo>
                <a:lnTo>
                  <a:pt x="2524030" y="550907"/>
                </a:lnTo>
                <a:lnTo>
                  <a:pt x="2522877" y="549755"/>
                </a:lnTo>
                <a:lnTo>
                  <a:pt x="2521725" y="548602"/>
                </a:lnTo>
                <a:lnTo>
                  <a:pt x="2521725" y="547449"/>
                </a:lnTo>
                <a:lnTo>
                  <a:pt x="2520572" y="542839"/>
                </a:lnTo>
                <a:lnTo>
                  <a:pt x="2519420" y="541687"/>
                </a:lnTo>
                <a:lnTo>
                  <a:pt x="2518268" y="540535"/>
                </a:lnTo>
                <a:lnTo>
                  <a:pt x="2518268" y="539382"/>
                </a:lnTo>
                <a:lnTo>
                  <a:pt x="2517115" y="537077"/>
                </a:lnTo>
                <a:lnTo>
                  <a:pt x="2517115" y="534772"/>
                </a:lnTo>
                <a:lnTo>
                  <a:pt x="2517115" y="533619"/>
                </a:lnTo>
                <a:lnTo>
                  <a:pt x="2515962" y="532467"/>
                </a:lnTo>
                <a:lnTo>
                  <a:pt x="2515962" y="532467"/>
                </a:lnTo>
                <a:lnTo>
                  <a:pt x="2514809" y="532467"/>
                </a:lnTo>
                <a:lnTo>
                  <a:pt x="2513657" y="531314"/>
                </a:lnTo>
                <a:lnTo>
                  <a:pt x="2512505" y="530162"/>
                </a:lnTo>
                <a:lnTo>
                  <a:pt x="2511352" y="529009"/>
                </a:lnTo>
                <a:lnTo>
                  <a:pt x="2509047" y="526704"/>
                </a:lnTo>
                <a:lnTo>
                  <a:pt x="2507895" y="525552"/>
                </a:lnTo>
                <a:lnTo>
                  <a:pt x="2506742" y="524399"/>
                </a:lnTo>
                <a:lnTo>
                  <a:pt x="2506742" y="523247"/>
                </a:lnTo>
                <a:lnTo>
                  <a:pt x="2506742" y="522094"/>
                </a:lnTo>
                <a:lnTo>
                  <a:pt x="2506742" y="522094"/>
                </a:lnTo>
                <a:lnTo>
                  <a:pt x="2505589" y="520941"/>
                </a:lnTo>
                <a:lnTo>
                  <a:pt x="2505589" y="519789"/>
                </a:lnTo>
                <a:lnTo>
                  <a:pt x="2505589" y="519789"/>
                </a:lnTo>
                <a:lnTo>
                  <a:pt x="2505589" y="518636"/>
                </a:lnTo>
                <a:lnTo>
                  <a:pt x="2505589" y="517484"/>
                </a:lnTo>
                <a:lnTo>
                  <a:pt x="2504437" y="515179"/>
                </a:lnTo>
                <a:lnTo>
                  <a:pt x="2504437" y="514026"/>
                </a:lnTo>
                <a:lnTo>
                  <a:pt x="2504437" y="512874"/>
                </a:lnTo>
                <a:lnTo>
                  <a:pt x="2504437" y="511721"/>
                </a:lnTo>
                <a:lnTo>
                  <a:pt x="2504437" y="510569"/>
                </a:lnTo>
                <a:lnTo>
                  <a:pt x="2504437" y="509416"/>
                </a:lnTo>
                <a:lnTo>
                  <a:pt x="2504437" y="509416"/>
                </a:lnTo>
                <a:lnTo>
                  <a:pt x="2503284" y="508264"/>
                </a:lnTo>
                <a:lnTo>
                  <a:pt x="2503284" y="507111"/>
                </a:lnTo>
                <a:lnTo>
                  <a:pt x="2503284" y="505959"/>
                </a:lnTo>
                <a:lnTo>
                  <a:pt x="2504437" y="501348"/>
                </a:lnTo>
                <a:lnTo>
                  <a:pt x="2504437" y="501348"/>
                </a:lnTo>
                <a:lnTo>
                  <a:pt x="2504437" y="501348"/>
                </a:lnTo>
                <a:lnTo>
                  <a:pt x="2504437" y="501348"/>
                </a:lnTo>
                <a:lnTo>
                  <a:pt x="2504437" y="501348"/>
                </a:lnTo>
                <a:lnTo>
                  <a:pt x="2504437" y="501348"/>
                </a:lnTo>
                <a:lnTo>
                  <a:pt x="2504437" y="501348"/>
                </a:lnTo>
                <a:lnTo>
                  <a:pt x="2504437" y="501348"/>
                </a:lnTo>
                <a:lnTo>
                  <a:pt x="2504437" y="501348"/>
                </a:lnTo>
                <a:lnTo>
                  <a:pt x="2504437" y="500196"/>
                </a:lnTo>
                <a:lnTo>
                  <a:pt x="2504437" y="495586"/>
                </a:lnTo>
                <a:lnTo>
                  <a:pt x="2502132" y="482908"/>
                </a:lnTo>
                <a:lnTo>
                  <a:pt x="2500980" y="480603"/>
                </a:lnTo>
                <a:lnTo>
                  <a:pt x="2500980" y="479450"/>
                </a:lnTo>
                <a:lnTo>
                  <a:pt x="2500980" y="478298"/>
                </a:lnTo>
                <a:lnTo>
                  <a:pt x="2500980" y="478298"/>
                </a:lnTo>
                <a:lnTo>
                  <a:pt x="2500980" y="478298"/>
                </a:lnTo>
                <a:lnTo>
                  <a:pt x="2502132" y="478298"/>
                </a:lnTo>
                <a:lnTo>
                  <a:pt x="2502132" y="478298"/>
                </a:lnTo>
                <a:lnTo>
                  <a:pt x="2503284" y="477146"/>
                </a:lnTo>
                <a:lnTo>
                  <a:pt x="2504437" y="475993"/>
                </a:lnTo>
                <a:lnTo>
                  <a:pt x="2507895" y="472535"/>
                </a:lnTo>
                <a:lnTo>
                  <a:pt x="2507895" y="471383"/>
                </a:lnTo>
                <a:lnTo>
                  <a:pt x="2507895" y="470230"/>
                </a:lnTo>
                <a:lnTo>
                  <a:pt x="2507895" y="465620"/>
                </a:lnTo>
                <a:lnTo>
                  <a:pt x="2507895" y="463315"/>
                </a:lnTo>
                <a:lnTo>
                  <a:pt x="2507895" y="462163"/>
                </a:lnTo>
                <a:lnTo>
                  <a:pt x="2510200" y="457553"/>
                </a:lnTo>
                <a:lnTo>
                  <a:pt x="2509047" y="456400"/>
                </a:lnTo>
                <a:lnTo>
                  <a:pt x="2504437" y="449485"/>
                </a:lnTo>
                <a:lnTo>
                  <a:pt x="2503284" y="448333"/>
                </a:lnTo>
                <a:lnTo>
                  <a:pt x="2502132" y="448333"/>
                </a:lnTo>
                <a:lnTo>
                  <a:pt x="2500980" y="447180"/>
                </a:lnTo>
                <a:lnTo>
                  <a:pt x="2499827" y="446027"/>
                </a:lnTo>
                <a:lnTo>
                  <a:pt x="2498675" y="444875"/>
                </a:lnTo>
                <a:lnTo>
                  <a:pt x="2497522" y="442570"/>
                </a:lnTo>
                <a:lnTo>
                  <a:pt x="2497522" y="441417"/>
                </a:lnTo>
                <a:lnTo>
                  <a:pt x="2497522" y="440265"/>
                </a:lnTo>
                <a:lnTo>
                  <a:pt x="2497522" y="439112"/>
                </a:lnTo>
                <a:lnTo>
                  <a:pt x="2497522" y="437960"/>
                </a:lnTo>
                <a:lnTo>
                  <a:pt x="2496369" y="436807"/>
                </a:lnTo>
                <a:lnTo>
                  <a:pt x="2494064" y="431045"/>
                </a:lnTo>
                <a:lnTo>
                  <a:pt x="2494064" y="431045"/>
                </a:lnTo>
                <a:lnTo>
                  <a:pt x="2495217" y="431045"/>
                </a:lnTo>
                <a:lnTo>
                  <a:pt x="2495217" y="429892"/>
                </a:lnTo>
                <a:lnTo>
                  <a:pt x="2495217" y="428739"/>
                </a:lnTo>
                <a:lnTo>
                  <a:pt x="2495217" y="427587"/>
                </a:lnTo>
                <a:lnTo>
                  <a:pt x="2496369" y="427587"/>
                </a:lnTo>
                <a:lnTo>
                  <a:pt x="2499827" y="427587"/>
                </a:lnTo>
                <a:lnTo>
                  <a:pt x="2500980" y="427587"/>
                </a:lnTo>
                <a:lnTo>
                  <a:pt x="2500980" y="426434"/>
                </a:lnTo>
                <a:lnTo>
                  <a:pt x="2500980" y="426434"/>
                </a:lnTo>
                <a:lnTo>
                  <a:pt x="2498675" y="425282"/>
                </a:lnTo>
                <a:lnTo>
                  <a:pt x="2497522" y="425282"/>
                </a:lnTo>
                <a:lnTo>
                  <a:pt x="2496369" y="424129"/>
                </a:lnTo>
                <a:lnTo>
                  <a:pt x="2496369" y="424129"/>
                </a:lnTo>
                <a:lnTo>
                  <a:pt x="2495217" y="424129"/>
                </a:lnTo>
                <a:lnTo>
                  <a:pt x="2494064" y="424129"/>
                </a:lnTo>
                <a:lnTo>
                  <a:pt x="2492912" y="424129"/>
                </a:lnTo>
                <a:lnTo>
                  <a:pt x="2489454" y="420672"/>
                </a:lnTo>
                <a:lnTo>
                  <a:pt x="2488302" y="419519"/>
                </a:lnTo>
                <a:lnTo>
                  <a:pt x="2487149" y="419519"/>
                </a:lnTo>
                <a:lnTo>
                  <a:pt x="2485996" y="419519"/>
                </a:lnTo>
                <a:lnTo>
                  <a:pt x="2483692" y="419519"/>
                </a:lnTo>
                <a:lnTo>
                  <a:pt x="2480234" y="419519"/>
                </a:lnTo>
                <a:lnTo>
                  <a:pt x="2479081" y="419519"/>
                </a:lnTo>
                <a:lnTo>
                  <a:pt x="2479081" y="419519"/>
                </a:lnTo>
                <a:lnTo>
                  <a:pt x="2477929" y="418367"/>
                </a:lnTo>
                <a:lnTo>
                  <a:pt x="2477929" y="418367"/>
                </a:lnTo>
                <a:lnTo>
                  <a:pt x="2476776" y="418367"/>
                </a:lnTo>
                <a:lnTo>
                  <a:pt x="2475624" y="418367"/>
                </a:lnTo>
                <a:lnTo>
                  <a:pt x="2474471" y="418367"/>
                </a:lnTo>
                <a:lnTo>
                  <a:pt x="2474471" y="419519"/>
                </a:lnTo>
                <a:lnTo>
                  <a:pt x="2474471" y="420672"/>
                </a:lnTo>
                <a:lnTo>
                  <a:pt x="2473319" y="420672"/>
                </a:lnTo>
                <a:lnTo>
                  <a:pt x="2467556" y="420672"/>
                </a:lnTo>
                <a:lnTo>
                  <a:pt x="2466404" y="420672"/>
                </a:lnTo>
                <a:lnTo>
                  <a:pt x="2465251" y="420672"/>
                </a:lnTo>
                <a:lnTo>
                  <a:pt x="2464099" y="420672"/>
                </a:lnTo>
                <a:lnTo>
                  <a:pt x="2464099" y="420672"/>
                </a:lnTo>
                <a:lnTo>
                  <a:pt x="2464099" y="420672"/>
                </a:lnTo>
                <a:lnTo>
                  <a:pt x="2464099" y="420672"/>
                </a:lnTo>
                <a:lnTo>
                  <a:pt x="2464099" y="421824"/>
                </a:lnTo>
                <a:lnTo>
                  <a:pt x="2464099" y="421824"/>
                </a:lnTo>
                <a:lnTo>
                  <a:pt x="2464099" y="421824"/>
                </a:lnTo>
                <a:lnTo>
                  <a:pt x="2464099" y="421824"/>
                </a:lnTo>
                <a:lnTo>
                  <a:pt x="2464099" y="421824"/>
                </a:lnTo>
                <a:lnTo>
                  <a:pt x="2453726" y="420672"/>
                </a:lnTo>
                <a:lnTo>
                  <a:pt x="2452574" y="420672"/>
                </a:lnTo>
                <a:lnTo>
                  <a:pt x="2450268" y="419519"/>
                </a:lnTo>
                <a:lnTo>
                  <a:pt x="2449116" y="418367"/>
                </a:lnTo>
                <a:lnTo>
                  <a:pt x="2447963" y="417214"/>
                </a:lnTo>
                <a:lnTo>
                  <a:pt x="2446811" y="416062"/>
                </a:lnTo>
                <a:lnTo>
                  <a:pt x="2438743" y="410299"/>
                </a:lnTo>
                <a:lnTo>
                  <a:pt x="2437591" y="410299"/>
                </a:lnTo>
                <a:lnTo>
                  <a:pt x="2436438" y="410299"/>
                </a:lnTo>
                <a:lnTo>
                  <a:pt x="2435286" y="410299"/>
                </a:lnTo>
                <a:lnTo>
                  <a:pt x="2435286" y="410299"/>
                </a:lnTo>
                <a:lnTo>
                  <a:pt x="2434133" y="409146"/>
                </a:lnTo>
                <a:lnTo>
                  <a:pt x="2434133" y="409146"/>
                </a:lnTo>
                <a:lnTo>
                  <a:pt x="2432980" y="409146"/>
                </a:lnTo>
                <a:lnTo>
                  <a:pt x="2431828" y="409146"/>
                </a:lnTo>
                <a:lnTo>
                  <a:pt x="2431828" y="409146"/>
                </a:lnTo>
                <a:lnTo>
                  <a:pt x="2430675" y="407994"/>
                </a:lnTo>
                <a:lnTo>
                  <a:pt x="2428370" y="406842"/>
                </a:lnTo>
                <a:lnTo>
                  <a:pt x="2427218" y="405689"/>
                </a:lnTo>
                <a:lnTo>
                  <a:pt x="2427218" y="405689"/>
                </a:lnTo>
                <a:lnTo>
                  <a:pt x="2427218" y="405689"/>
                </a:lnTo>
                <a:lnTo>
                  <a:pt x="2427218" y="405689"/>
                </a:lnTo>
                <a:lnTo>
                  <a:pt x="2426066" y="405689"/>
                </a:lnTo>
                <a:lnTo>
                  <a:pt x="2424913" y="406842"/>
                </a:lnTo>
                <a:lnTo>
                  <a:pt x="2423760" y="406842"/>
                </a:lnTo>
                <a:lnTo>
                  <a:pt x="2422607" y="406842"/>
                </a:lnTo>
                <a:lnTo>
                  <a:pt x="2409930" y="401079"/>
                </a:lnTo>
                <a:lnTo>
                  <a:pt x="2407625" y="401079"/>
                </a:lnTo>
                <a:lnTo>
                  <a:pt x="2392642" y="399926"/>
                </a:lnTo>
                <a:lnTo>
                  <a:pt x="2390337" y="399926"/>
                </a:lnTo>
                <a:lnTo>
                  <a:pt x="2384574" y="401079"/>
                </a:lnTo>
                <a:lnTo>
                  <a:pt x="2383422" y="401079"/>
                </a:lnTo>
                <a:lnTo>
                  <a:pt x="2382269" y="401079"/>
                </a:lnTo>
                <a:lnTo>
                  <a:pt x="2379965" y="402232"/>
                </a:lnTo>
                <a:lnTo>
                  <a:pt x="2369592" y="399926"/>
                </a:lnTo>
                <a:lnTo>
                  <a:pt x="2367286" y="401079"/>
                </a:lnTo>
                <a:lnTo>
                  <a:pt x="2366134" y="401079"/>
                </a:lnTo>
                <a:lnTo>
                  <a:pt x="2362677" y="403384"/>
                </a:lnTo>
                <a:lnTo>
                  <a:pt x="2362677" y="404536"/>
                </a:lnTo>
                <a:lnTo>
                  <a:pt x="2361524" y="406842"/>
                </a:lnTo>
                <a:lnTo>
                  <a:pt x="2361524" y="406842"/>
                </a:lnTo>
                <a:lnTo>
                  <a:pt x="2360372" y="406842"/>
                </a:lnTo>
                <a:lnTo>
                  <a:pt x="2356914" y="407994"/>
                </a:lnTo>
                <a:lnTo>
                  <a:pt x="2355761" y="409146"/>
                </a:lnTo>
                <a:lnTo>
                  <a:pt x="2354609" y="410299"/>
                </a:lnTo>
                <a:lnTo>
                  <a:pt x="2352304" y="412604"/>
                </a:lnTo>
                <a:lnTo>
                  <a:pt x="2351151" y="416062"/>
                </a:lnTo>
                <a:lnTo>
                  <a:pt x="2351151" y="416062"/>
                </a:lnTo>
                <a:lnTo>
                  <a:pt x="2349999" y="416062"/>
                </a:lnTo>
                <a:lnTo>
                  <a:pt x="2344236" y="417214"/>
                </a:lnTo>
                <a:lnTo>
                  <a:pt x="2332711" y="419519"/>
                </a:lnTo>
                <a:lnTo>
                  <a:pt x="2331558" y="419519"/>
                </a:lnTo>
                <a:lnTo>
                  <a:pt x="2331558" y="419519"/>
                </a:lnTo>
                <a:lnTo>
                  <a:pt x="2330405" y="419519"/>
                </a:lnTo>
                <a:lnTo>
                  <a:pt x="2329253" y="419519"/>
                </a:lnTo>
                <a:lnTo>
                  <a:pt x="2328101" y="419519"/>
                </a:lnTo>
                <a:lnTo>
                  <a:pt x="2328101" y="418367"/>
                </a:lnTo>
                <a:lnTo>
                  <a:pt x="2328101" y="417214"/>
                </a:lnTo>
                <a:lnTo>
                  <a:pt x="2329253" y="416062"/>
                </a:lnTo>
                <a:lnTo>
                  <a:pt x="2328101" y="416062"/>
                </a:lnTo>
                <a:lnTo>
                  <a:pt x="2326948" y="416062"/>
                </a:lnTo>
                <a:lnTo>
                  <a:pt x="2325796" y="416062"/>
                </a:lnTo>
                <a:lnTo>
                  <a:pt x="2325796" y="416062"/>
                </a:lnTo>
                <a:lnTo>
                  <a:pt x="2325796" y="416062"/>
                </a:lnTo>
                <a:lnTo>
                  <a:pt x="2323491" y="416062"/>
                </a:lnTo>
                <a:lnTo>
                  <a:pt x="2322338" y="416062"/>
                </a:lnTo>
                <a:lnTo>
                  <a:pt x="2321185" y="416062"/>
                </a:lnTo>
                <a:lnTo>
                  <a:pt x="2318880" y="416062"/>
                </a:lnTo>
                <a:lnTo>
                  <a:pt x="2317728" y="417214"/>
                </a:lnTo>
                <a:lnTo>
                  <a:pt x="2316576" y="417214"/>
                </a:lnTo>
                <a:lnTo>
                  <a:pt x="2314271" y="417214"/>
                </a:lnTo>
                <a:lnTo>
                  <a:pt x="2308508" y="418367"/>
                </a:lnTo>
                <a:lnTo>
                  <a:pt x="2308508" y="419519"/>
                </a:lnTo>
                <a:lnTo>
                  <a:pt x="2309660" y="420672"/>
                </a:lnTo>
                <a:lnTo>
                  <a:pt x="2311965" y="422977"/>
                </a:lnTo>
                <a:lnTo>
                  <a:pt x="2310813" y="424129"/>
                </a:lnTo>
                <a:lnTo>
                  <a:pt x="2310813" y="424129"/>
                </a:lnTo>
                <a:lnTo>
                  <a:pt x="2310813" y="425282"/>
                </a:lnTo>
                <a:lnTo>
                  <a:pt x="2310813" y="427587"/>
                </a:lnTo>
                <a:lnTo>
                  <a:pt x="2310813" y="428739"/>
                </a:lnTo>
                <a:lnTo>
                  <a:pt x="2309660" y="429892"/>
                </a:lnTo>
                <a:lnTo>
                  <a:pt x="2309660" y="431045"/>
                </a:lnTo>
                <a:lnTo>
                  <a:pt x="2309660" y="433349"/>
                </a:lnTo>
                <a:lnTo>
                  <a:pt x="2309660" y="434502"/>
                </a:lnTo>
                <a:lnTo>
                  <a:pt x="2308508" y="435655"/>
                </a:lnTo>
                <a:lnTo>
                  <a:pt x="2308508" y="436807"/>
                </a:lnTo>
                <a:lnTo>
                  <a:pt x="2308508" y="436807"/>
                </a:lnTo>
                <a:lnTo>
                  <a:pt x="2306203" y="439112"/>
                </a:lnTo>
                <a:lnTo>
                  <a:pt x="2305050" y="441417"/>
                </a:lnTo>
                <a:lnTo>
                  <a:pt x="2305050" y="442570"/>
                </a:lnTo>
                <a:lnTo>
                  <a:pt x="2303898" y="442570"/>
                </a:lnTo>
                <a:lnTo>
                  <a:pt x="2299288" y="443722"/>
                </a:lnTo>
                <a:lnTo>
                  <a:pt x="2298135" y="444875"/>
                </a:lnTo>
                <a:lnTo>
                  <a:pt x="2296983" y="446027"/>
                </a:lnTo>
                <a:lnTo>
                  <a:pt x="2296983" y="446027"/>
                </a:lnTo>
                <a:lnTo>
                  <a:pt x="2295830" y="446027"/>
                </a:lnTo>
                <a:lnTo>
                  <a:pt x="2295830" y="446027"/>
                </a:lnTo>
                <a:lnTo>
                  <a:pt x="2295830" y="447180"/>
                </a:lnTo>
                <a:lnTo>
                  <a:pt x="2294677" y="451790"/>
                </a:lnTo>
                <a:lnTo>
                  <a:pt x="2294677" y="451790"/>
                </a:lnTo>
                <a:lnTo>
                  <a:pt x="2293525" y="452943"/>
                </a:lnTo>
                <a:lnTo>
                  <a:pt x="2291220" y="454095"/>
                </a:lnTo>
                <a:lnTo>
                  <a:pt x="2291220" y="454095"/>
                </a:lnTo>
                <a:lnTo>
                  <a:pt x="2291220" y="455247"/>
                </a:lnTo>
                <a:lnTo>
                  <a:pt x="2292372" y="456400"/>
                </a:lnTo>
                <a:lnTo>
                  <a:pt x="2293525" y="456400"/>
                </a:lnTo>
                <a:lnTo>
                  <a:pt x="2294677" y="456400"/>
                </a:lnTo>
                <a:lnTo>
                  <a:pt x="2300440" y="456400"/>
                </a:lnTo>
                <a:lnTo>
                  <a:pt x="2302745" y="456400"/>
                </a:lnTo>
                <a:lnTo>
                  <a:pt x="2305050" y="457553"/>
                </a:lnTo>
                <a:lnTo>
                  <a:pt x="2306203" y="457553"/>
                </a:lnTo>
                <a:lnTo>
                  <a:pt x="2306203" y="457553"/>
                </a:lnTo>
                <a:lnTo>
                  <a:pt x="2306203" y="458705"/>
                </a:lnTo>
                <a:lnTo>
                  <a:pt x="2306203" y="459858"/>
                </a:lnTo>
                <a:lnTo>
                  <a:pt x="2306203" y="459858"/>
                </a:lnTo>
                <a:lnTo>
                  <a:pt x="2307355" y="459858"/>
                </a:lnTo>
                <a:lnTo>
                  <a:pt x="2309660" y="458705"/>
                </a:lnTo>
                <a:lnTo>
                  <a:pt x="2311965" y="458705"/>
                </a:lnTo>
                <a:lnTo>
                  <a:pt x="2313118" y="458705"/>
                </a:lnTo>
                <a:lnTo>
                  <a:pt x="2314271" y="457553"/>
                </a:lnTo>
                <a:lnTo>
                  <a:pt x="2315423" y="456400"/>
                </a:lnTo>
                <a:lnTo>
                  <a:pt x="2315423" y="455247"/>
                </a:lnTo>
                <a:lnTo>
                  <a:pt x="2313118" y="452943"/>
                </a:lnTo>
                <a:lnTo>
                  <a:pt x="2311965" y="451790"/>
                </a:lnTo>
                <a:lnTo>
                  <a:pt x="2311965" y="450637"/>
                </a:lnTo>
                <a:lnTo>
                  <a:pt x="2314271" y="451790"/>
                </a:lnTo>
                <a:lnTo>
                  <a:pt x="2315423" y="451790"/>
                </a:lnTo>
                <a:lnTo>
                  <a:pt x="2317728" y="451790"/>
                </a:lnTo>
                <a:lnTo>
                  <a:pt x="2318880" y="451790"/>
                </a:lnTo>
                <a:lnTo>
                  <a:pt x="2320033" y="452943"/>
                </a:lnTo>
                <a:lnTo>
                  <a:pt x="2320033" y="454095"/>
                </a:lnTo>
                <a:lnTo>
                  <a:pt x="2320033" y="455247"/>
                </a:lnTo>
                <a:lnTo>
                  <a:pt x="2318880" y="456400"/>
                </a:lnTo>
                <a:lnTo>
                  <a:pt x="2318880" y="456400"/>
                </a:lnTo>
                <a:lnTo>
                  <a:pt x="2318880" y="456400"/>
                </a:lnTo>
                <a:lnTo>
                  <a:pt x="2318880" y="456400"/>
                </a:lnTo>
                <a:lnTo>
                  <a:pt x="2318880" y="456400"/>
                </a:lnTo>
                <a:lnTo>
                  <a:pt x="2320033" y="458705"/>
                </a:lnTo>
                <a:lnTo>
                  <a:pt x="2320033" y="458705"/>
                </a:lnTo>
                <a:lnTo>
                  <a:pt x="2321185" y="458705"/>
                </a:lnTo>
                <a:lnTo>
                  <a:pt x="2322338" y="458705"/>
                </a:lnTo>
                <a:lnTo>
                  <a:pt x="2323491" y="458705"/>
                </a:lnTo>
                <a:lnTo>
                  <a:pt x="2323491" y="457553"/>
                </a:lnTo>
                <a:lnTo>
                  <a:pt x="2323491" y="457553"/>
                </a:lnTo>
                <a:lnTo>
                  <a:pt x="2323491" y="457553"/>
                </a:lnTo>
                <a:lnTo>
                  <a:pt x="2324643" y="457553"/>
                </a:lnTo>
                <a:lnTo>
                  <a:pt x="2325796" y="457553"/>
                </a:lnTo>
                <a:lnTo>
                  <a:pt x="2325796" y="457553"/>
                </a:lnTo>
                <a:lnTo>
                  <a:pt x="2325796" y="457553"/>
                </a:lnTo>
                <a:lnTo>
                  <a:pt x="2325796" y="457553"/>
                </a:lnTo>
                <a:lnTo>
                  <a:pt x="2328101" y="457553"/>
                </a:lnTo>
                <a:lnTo>
                  <a:pt x="2329253" y="457553"/>
                </a:lnTo>
                <a:lnTo>
                  <a:pt x="2330405" y="457553"/>
                </a:lnTo>
                <a:lnTo>
                  <a:pt x="2331558" y="458705"/>
                </a:lnTo>
                <a:lnTo>
                  <a:pt x="2332711" y="459858"/>
                </a:lnTo>
                <a:lnTo>
                  <a:pt x="2333864" y="459858"/>
                </a:lnTo>
                <a:lnTo>
                  <a:pt x="2335016" y="459858"/>
                </a:lnTo>
                <a:lnTo>
                  <a:pt x="2336168" y="459858"/>
                </a:lnTo>
                <a:lnTo>
                  <a:pt x="2337321" y="459858"/>
                </a:lnTo>
                <a:lnTo>
                  <a:pt x="2338473" y="459858"/>
                </a:lnTo>
                <a:lnTo>
                  <a:pt x="2337321" y="461010"/>
                </a:lnTo>
                <a:lnTo>
                  <a:pt x="2337321" y="462163"/>
                </a:lnTo>
                <a:lnTo>
                  <a:pt x="2338473" y="463315"/>
                </a:lnTo>
                <a:lnTo>
                  <a:pt x="2340778" y="463315"/>
                </a:lnTo>
                <a:lnTo>
                  <a:pt x="2341931" y="462163"/>
                </a:lnTo>
                <a:lnTo>
                  <a:pt x="2343084" y="461010"/>
                </a:lnTo>
                <a:lnTo>
                  <a:pt x="2343084" y="459858"/>
                </a:lnTo>
                <a:lnTo>
                  <a:pt x="2343084" y="457553"/>
                </a:lnTo>
                <a:lnTo>
                  <a:pt x="2344236" y="458705"/>
                </a:lnTo>
                <a:lnTo>
                  <a:pt x="2344236" y="461010"/>
                </a:lnTo>
                <a:lnTo>
                  <a:pt x="2344236" y="463315"/>
                </a:lnTo>
                <a:lnTo>
                  <a:pt x="2344236" y="464468"/>
                </a:lnTo>
                <a:lnTo>
                  <a:pt x="2345389" y="463315"/>
                </a:lnTo>
                <a:lnTo>
                  <a:pt x="2347693" y="461010"/>
                </a:lnTo>
                <a:lnTo>
                  <a:pt x="2348846" y="461010"/>
                </a:lnTo>
                <a:lnTo>
                  <a:pt x="2349999" y="461010"/>
                </a:lnTo>
                <a:lnTo>
                  <a:pt x="2349999" y="461010"/>
                </a:lnTo>
                <a:lnTo>
                  <a:pt x="2349999" y="462163"/>
                </a:lnTo>
                <a:lnTo>
                  <a:pt x="2351151" y="462163"/>
                </a:lnTo>
                <a:lnTo>
                  <a:pt x="2354609" y="459858"/>
                </a:lnTo>
                <a:lnTo>
                  <a:pt x="2355761" y="459858"/>
                </a:lnTo>
                <a:lnTo>
                  <a:pt x="2355761" y="461010"/>
                </a:lnTo>
                <a:lnTo>
                  <a:pt x="2354609" y="462163"/>
                </a:lnTo>
                <a:lnTo>
                  <a:pt x="2354609" y="462163"/>
                </a:lnTo>
                <a:lnTo>
                  <a:pt x="2352304" y="462163"/>
                </a:lnTo>
                <a:lnTo>
                  <a:pt x="2352304" y="462163"/>
                </a:lnTo>
                <a:lnTo>
                  <a:pt x="2352304" y="462163"/>
                </a:lnTo>
                <a:lnTo>
                  <a:pt x="2351151" y="463315"/>
                </a:lnTo>
                <a:lnTo>
                  <a:pt x="2351151" y="464468"/>
                </a:lnTo>
                <a:lnTo>
                  <a:pt x="2351151" y="466773"/>
                </a:lnTo>
                <a:lnTo>
                  <a:pt x="2351151" y="466773"/>
                </a:lnTo>
                <a:lnTo>
                  <a:pt x="2351151" y="466773"/>
                </a:lnTo>
                <a:lnTo>
                  <a:pt x="2351151" y="466773"/>
                </a:lnTo>
                <a:lnTo>
                  <a:pt x="2351151" y="466773"/>
                </a:lnTo>
                <a:lnTo>
                  <a:pt x="2351151" y="466773"/>
                </a:lnTo>
                <a:lnTo>
                  <a:pt x="2351151" y="466773"/>
                </a:lnTo>
                <a:lnTo>
                  <a:pt x="2351151" y="466773"/>
                </a:lnTo>
                <a:lnTo>
                  <a:pt x="2352304" y="467925"/>
                </a:lnTo>
                <a:lnTo>
                  <a:pt x="2352304" y="467925"/>
                </a:lnTo>
                <a:lnTo>
                  <a:pt x="2353456" y="467925"/>
                </a:lnTo>
                <a:lnTo>
                  <a:pt x="2355761" y="467925"/>
                </a:lnTo>
                <a:lnTo>
                  <a:pt x="2358066" y="466773"/>
                </a:lnTo>
                <a:lnTo>
                  <a:pt x="2359219" y="466773"/>
                </a:lnTo>
                <a:lnTo>
                  <a:pt x="2359219" y="466773"/>
                </a:lnTo>
                <a:lnTo>
                  <a:pt x="2359219" y="466773"/>
                </a:lnTo>
                <a:lnTo>
                  <a:pt x="2359219" y="466773"/>
                </a:lnTo>
                <a:lnTo>
                  <a:pt x="2359219" y="466773"/>
                </a:lnTo>
                <a:lnTo>
                  <a:pt x="2359219" y="467925"/>
                </a:lnTo>
                <a:lnTo>
                  <a:pt x="2359219" y="469078"/>
                </a:lnTo>
                <a:lnTo>
                  <a:pt x="2358066" y="470230"/>
                </a:lnTo>
                <a:lnTo>
                  <a:pt x="2356914" y="471383"/>
                </a:lnTo>
                <a:lnTo>
                  <a:pt x="2355761" y="472535"/>
                </a:lnTo>
                <a:lnTo>
                  <a:pt x="2354609" y="473688"/>
                </a:lnTo>
                <a:lnTo>
                  <a:pt x="2353456" y="474840"/>
                </a:lnTo>
                <a:lnTo>
                  <a:pt x="2352304" y="475993"/>
                </a:lnTo>
                <a:lnTo>
                  <a:pt x="2353456" y="477146"/>
                </a:lnTo>
                <a:lnTo>
                  <a:pt x="2353456" y="478298"/>
                </a:lnTo>
                <a:lnTo>
                  <a:pt x="2353456" y="479450"/>
                </a:lnTo>
                <a:lnTo>
                  <a:pt x="2353456" y="481756"/>
                </a:lnTo>
                <a:lnTo>
                  <a:pt x="2353456" y="482908"/>
                </a:lnTo>
                <a:lnTo>
                  <a:pt x="2353456" y="484061"/>
                </a:lnTo>
                <a:lnTo>
                  <a:pt x="2353456" y="484061"/>
                </a:lnTo>
                <a:lnTo>
                  <a:pt x="2353456" y="484061"/>
                </a:lnTo>
                <a:lnTo>
                  <a:pt x="2353456" y="484061"/>
                </a:lnTo>
                <a:lnTo>
                  <a:pt x="2353456" y="485213"/>
                </a:lnTo>
                <a:lnTo>
                  <a:pt x="2353456" y="486366"/>
                </a:lnTo>
                <a:lnTo>
                  <a:pt x="2353456" y="487518"/>
                </a:lnTo>
                <a:lnTo>
                  <a:pt x="2353456" y="488671"/>
                </a:lnTo>
                <a:lnTo>
                  <a:pt x="2353456" y="489823"/>
                </a:lnTo>
                <a:lnTo>
                  <a:pt x="2354609" y="489823"/>
                </a:lnTo>
                <a:lnTo>
                  <a:pt x="2355761" y="490976"/>
                </a:lnTo>
                <a:lnTo>
                  <a:pt x="2356914" y="493281"/>
                </a:lnTo>
                <a:lnTo>
                  <a:pt x="2358066" y="493281"/>
                </a:lnTo>
                <a:lnTo>
                  <a:pt x="2361524" y="492128"/>
                </a:lnTo>
                <a:lnTo>
                  <a:pt x="2363829" y="492128"/>
                </a:lnTo>
                <a:lnTo>
                  <a:pt x="2362677" y="492128"/>
                </a:lnTo>
                <a:lnTo>
                  <a:pt x="2361524" y="492128"/>
                </a:lnTo>
                <a:lnTo>
                  <a:pt x="2361524" y="493281"/>
                </a:lnTo>
                <a:lnTo>
                  <a:pt x="2361524" y="493281"/>
                </a:lnTo>
                <a:lnTo>
                  <a:pt x="2359219" y="494434"/>
                </a:lnTo>
                <a:lnTo>
                  <a:pt x="2359219" y="494434"/>
                </a:lnTo>
                <a:lnTo>
                  <a:pt x="2359219" y="495586"/>
                </a:lnTo>
                <a:lnTo>
                  <a:pt x="2360372" y="496738"/>
                </a:lnTo>
                <a:lnTo>
                  <a:pt x="2369592" y="500196"/>
                </a:lnTo>
                <a:lnTo>
                  <a:pt x="2370744" y="501348"/>
                </a:lnTo>
                <a:lnTo>
                  <a:pt x="2371897" y="502501"/>
                </a:lnTo>
                <a:lnTo>
                  <a:pt x="2373049" y="503654"/>
                </a:lnTo>
                <a:lnTo>
                  <a:pt x="2374202" y="504806"/>
                </a:lnTo>
                <a:lnTo>
                  <a:pt x="2375354" y="505959"/>
                </a:lnTo>
                <a:lnTo>
                  <a:pt x="2377659" y="505959"/>
                </a:lnTo>
                <a:lnTo>
                  <a:pt x="2379965" y="504806"/>
                </a:lnTo>
                <a:lnTo>
                  <a:pt x="2384574" y="502501"/>
                </a:lnTo>
                <a:lnTo>
                  <a:pt x="2389185" y="501348"/>
                </a:lnTo>
                <a:lnTo>
                  <a:pt x="2390337" y="500196"/>
                </a:lnTo>
                <a:lnTo>
                  <a:pt x="2391490" y="500196"/>
                </a:lnTo>
                <a:lnTo>
                  <a:pt x="2392642" y="500196"/>
                </a:lnTo>
                <a:lnTo>
                  <a:pt x="2393794" y="501348"/>
                </a:lnTo>
                <a:lnTo>
                  <a:pt x="2394947" y="502501"/>
                </a:lnTo>
                <a:lnTo>
                  <a:pt x="2394947" y="503654"/>
                </a:lnTo>
                <a:lnTo>
                  <a:pt x="2394947" y="504806"/>
                </a:lnTo>
                <a:lnTo>
                  <a:pt x="2396100" y="505959"/>
                </a:lnTo>
                <a:lnTo>
                  <a:pt x="2397252" y="505959"/>
                </a:lnTo>
                <a:lnTo>
                  <a:pt x="2398405" y="505959"/>
                </a:lnTo>
                <a:lnTo>
                  <a:pt x="2398405" y="505959"/>
                </a:lnTo>
                <a:lnTo>
                  <a:pt x="2398405" y="505959"/>
                </a:lnTo>
                <a:lnTo>
                  <a:pt x="2398405" y="505959"/>
                </a:lnTo>
                <a:lnTo>
                  <a:pt x="2399557" y="505959"/>
                </a:lnTo>
                <a:lnTo>
                  <a:pt x="2404167" y="503654"/>
                </a:lnTo>
                <a:lnTo>
                  <a:pt x="2405320" y="502501"/>
                </a:lnTo>
                <a:lnTo>
                  <a:pt x="2406473" y="502501"/>
                </a:lnTo>
                <a:lnTo>
                  <a:pt x="2407625" y="502501"/>
                </a:lnTo>
                <a:lnTo>
                  <a:pt x="2411082" y="504806"/>
                </a:lnTo>
                <a:lnTo>
                  <a:pt x="2413387" y="504806"/>
                </a:lnTo>
                <a:lnTo>
                  <a:pt x="2415693" y="503654"/>
                </a:lnTo>
                <a:lnTo>
                  <a:pt x="2417998" y="502501"/>
                </a:lnTo>
                <a:lnTo>
                  <a:pt x="2421455" y="501348"/>
                </a:lnTo>
                <a:lnTo>
                  <a:pt x="2424913" y="501348"/>
                </a:lnTo>
                <a:lnTo>
                  <a:pt x="2426066" y="501348"/>
                </a:lnTo>
                <a:lnTo>
                  <a:pt x="2428370" y="500196"/>
                </a:lnTo>
                <a:lnTo>
                  <a:pt x="2429523" y="500196"/>
                </a:lnTo>
                <a:lnTo>
                  <a:pt x="2431828" y="500196"/>
                </a:lnTo>
                <a:lnTo>
                  <a:pt x="2434133" y="499044"/>
                </a:lnTo>
                <a:lnTo>
                  <a:pt x="2435286" y="499044"/>
                </a:lnTo>
                <a:lnTo>
                  <a:pt x="2436438" y="500196"/>
                </a:lnTo>
                <a:lnTo>
                  <a:pt x="2437591" y="500196"/>
                </a:lnTo>
                <a:lnTo>
                  <a:pt x="2438743" y="500196"/>
                </a:lnTo>
                <a:lnTo>
                  <a:pt x="2442201" y="500196"/>
                </a:lnTo>
                <a:lnTo>
                  <a:pt x="2443353" y="500196"/>
                </a:lnTo>
                <a:lnTo>
                  <a:pt x="2445658" y="501348"/>
                </a:lnTo>
                <a:lnTo>
                  <a:pt x="2447963" y="501348"/>
                </a:lnTo>
                <a:lnTo>
                  <a:pt x="2449116" y="501348"/>
                </a:lnTo>
                <a:lnTo>
                  <a:pt x="2450268" y="501348"/>
                </a:lnTo>
                <a:lnTo>
                  <a:pt x="2449116" y="500196"/>
                </a:lnTo>
                <a:lnTo>
                  <a:pt x="2449116" y="500196"/>
                </a:lnTo>
                <a:lnTo>
                  <a:pt x="2450268" y="500196"/>
                </a:lnTo>
                <a:lnTo>
                  <a:pt x="2451421" y="502501"/>
                </a:lnTo>
                <a:lnTo>
                  <a:pt x="2452574" y="502501"/>
                </a:lnTo>
                <a:lnTo>
                  <a:pt x="2453726" y="502501"/>
                </a:lnTo>
                <a:lnTo>
                  <a:pt x="2454879" y="501348"/>
                </a:lnTo>
                <a:lnTo>
                  <a:pt x="2456031" y="499044"/>
                </a:lnTo>
                <a:lnTo>
                  <a:pt x="2456031" y="500196"/>
                </a:lnTo>
                <a:lnTo>
                  <a:pt x="2456031" y="502501"/>
                </a:lnTo>
                <a:lnTo>
                  <a:pt x="2457183" y="501348"/>
                </a:lnTo>
                <a:lnTo>
                  <a:pt x="2458336" y="501348"/>
                </a:lnTo>
                <a:lnTo>
                  <a:pt x="2458336" y="501348"/>
                </a:lnTo>
                <a:lnTo>
                  <a:pt x="2458336" y="501348"/>
                </a:lnTo>
                <a:lnTo>
                  <a:pt x="2458336" y="501348"/>
                </a:lnTo>
                <a:lnTo>
                  <a:pt x="2458336" y="501348"/>
                </a:lnTo>
                <a:lnTo>
                  <a:pt x="2458336" y="501348"/>
                </a:lnTo>
                <a:lnTo>
                  <a:pt x="2458336" y="500196"/>
                </a:lnTo>
                <a:lnTo>
                  <a:pt x="2459488" y="499044"/>
                </a:lnTo>
                <a:lnTo>
                  <a:pt x="2460641" y="499044"/>
                </a:lnTo>
                <a:lnTo>
                  <a:pt x="2460641" y="499044"/>
                </a:lnTo>
                <a:lnTo>
                  <a:pt x="2460641" y="497891"/>
                </a:lnTo>
                <a:lnTo>
                  <a:pt x="2461794" y="497891"/>
                </a:lnTo>
                <a:lnTo>
                  <a:pt x="2464099" y="497891"/>
                </a:lnTo>
                <a:lnTo>
                  <a:pt x="2464099" y="497891"/>
                </a:lnTo>
                <a:lnTo>
                  <a:pt x="2465251" y="496738"/>
                </a:lnTo>
                <a:lnTo>
                  <a:pt x="2465251" y="496738"/>
                </a:lnTo>
                <a:lnTo>
                  <a:pt x="2466404" y="496738"/>
                </a:lnTo>
                <a:lnTo>
                  <a:pt x="2466404" y="496738"/>
                </a:lnTo>
                <a:lnTo>
                  <a:pt x="2466404" y="496738"/>
                </a:lnTo>
                <a:lnTo>
                  <a:pt x="2467556" y="495586"/>
                </a:lnTo>
                <a:lnTo>
                  <a:pt x="2467556" y="495586"/>
                </a:lnTo>
                <a:lnTo>
                  <a:pt x="2468708" y="495586"/>
                </a:lnTo>
                <a:lnTo>
                  <a:pt x="2469861" y="495586"/>
                </a:lnTo>
                <a:lnTo>
                  <a:pt x="2469861" y="495586"/>
                </a:lnTo>
                <a:lnTo>
                  <a:pt x="2471014" y="495586"/>
                </a:lnTo>
                <a:lnTo>
                  <a:pt x="2472167" y="495586"/>
                </a:lnTo>
                <a:lnTo>
                  <a:pt x="2473319" y="495586"/>
                </a:lnTo>
                <a:lnTo>
                  <a:pt x="2473319" y="496738"/>
                </a:lnTo>
                <a:lnTo>
                  <a:pt x="2473319" y="496738"/>
                </a:lnTo>
                <a:lnTo>
                  <a:pt x="2473319" y="497891"/>
                </a:lnTo>
                <a:lnTo>
                  <a:pt x="2473319" y="497891"/>
                </a:lnTo>
                <a:lnTo>
                  <a:pt x="2473319" y="497891"/>
                </a:lnTo>
                <a:lnTo>
                  <a:pt x="2472167" y="497891"/>
                </a:lnTo>
                <a:lnTo>
                  <a:pt x="2472167" y="497891"/>
                </a:lnTo>
                <a:lnTo>
                  <a:pt x="2472167" y="499044"/>
                </a:lnTo>
                <a:lnTo>
                  <a:pt x="2473319" y="499044"/>
                </a:lnTo>
                <a:lnTo>
                  <a:pt x="2474471" y="499044"/>
                </a:lnTo>
                <a:lnTo>
                  <a:pt x="2475624" y="499044"/>
                </a:lnTo>
                <a:lnTo>
                  <a:pt x="2475624" y="499044"/>
                </a:lnTo>
                <a:lnTo>
                  <a:pt x="2474471" y="499044"/>
                </a:lnTo>
                <a:lnTo>
                  <a:pt x="2473319" y="500196"/>
                </a:lnTo>
                <a:lnTo>
                  <a:pt x="2472167" y="500196"/>
                </a:lnTo>
                <a:lnTo>
                  <a:pt x="2471014" y="500196"/>
                </a:lnTo>
                <a:lnTo>
                  <a:pt x="2471014" y="501348"/>
                </a:lnTo>
                <a:lnTo>
                  <a:pt x="2469861" y="502501"/>
                </a:lnTo>
                <a:lnTo>
                  <a:pt x="2468708" y="503654"/>
                </a:lnTo>
                <a:lnTo>
                  <a:pt x="2466404" y="504806"/>
                </a:lnTo>
                <a:lnTo>
                  <a:pt x="2465251" y="505959"/>
                </a:lnTo>
                <a:lnTo>
                  <a:pt x="2465251" y="507111"/>
                </a:lnTo>
                <a:lnTo>
                  <a:pt x="2465251" y="507111"/>
                </a:lnTo>
                <a:lnTo>
                  <a:pt x="2466404" y="507111"/>
                </a:lnTo>
                <a:lnTo>
                  <a:pt x="2467556" y="508264"/>
                </a:lnTo>
                <a:lnTo>
                  <a:pt x="2468708" y="508264"/>
                </a:lnTo>
                <a:lnTo>
                  <a:pt x="2469861" y="508264"/>
                </a:lnTo>
                <a:lnTo>
                  <a:pt x="2471014" y="507111"/>
                </a:lnTo>
                <a:lnTo>
                  <a:pt x="2473319" y="505959"/>
                </a:lnTo>
                <a:lnTo>
                  <a:pt x="2473319" y="505959"/>
                </a:lnTo>
                <a:lnTo>
                  <a:pt x="2474471" y="507111"/>
                </a:lnTo>
                <a:lnTo>
                  <a:pt x="2475624" y="505959"/>
                </a:lnTo>
                <a:lnTo>
                  <a:pt x="2476776" y="502501"/>
                </a:lnTo>
                <a:lnTo>
                  <a:pt x="2476776" y="503654"/>
                </a:lnTo>
                <a:lnTo>
                  <a:pt x="2476776" y="504806"/>
                </a:lnTo>
                <a:lnTo>
                  <a:pt x="2476776" y="505959"/>
                </a:lnTo>
                <a:lnTo>
                  <a:pt x="2476776" y="507111"/>
                </a:lnTo>
                <a:lnTo>
                  <a:pt x="2475624" y="508264"/>
                </a:lnTo>
                <a:lnTo>
                  <a:pt x="2474471" y="509416"/>
                </a:lnTo>
                <a:lnTo>
                  <a:pt x="2471014" y="510569"/>
                </a:lnTo>
                <a:lnTo>
                  <a:pt x="2471014" y="510569"/>
                </a:lnTo>
                <a:lnTo>
                  <a:pt x="2472167" y="510569"/>
                </a:lnTo>
                <a:lnTo>
                  <a:pt x="2474471" y="509416"/>
                </a:lnTo>
                <a:lnTo>
                  <a:pt x="2475624" y="509416"/>
                </a:lnTo>
                <a:lnTo>
                  <a:pt x="2474471" y="510569"/>
                </a:lnTo>
                <a:lnTo>
                  <a:pt x="2471014" y="511721"/>
                </a:lnTo>
                <a:lnTo>
                  <a:pt x="2471014" y="512874"/>
                </a:lnTo>
                <a:lnTo>
                  <a:pt x="2472167" y="514026"/>
                </a:lnTo>
                <a:lnTo>
                  <a:pt x="2474471" y="514026"/>
                </a:lnTo>
                <a:lnTo>
                  <a:pt x="2477929" y="514026"/>
                </a:lnTo>
                <a:lnTo>
                  <a:pt x="2476776" y="515179"/>
                </a:lnTo>
                <a:lnTo>
                  <a:pt x="2474471" y="515179"/>
                </a:lnTo>
                <a:lnTo>
                  <a:pt x="2469861" y="515179"/>
                </a:lnTo>
                <a:lnTo>
                  <a:pt x="2468708" y="516331"/>
                </a:lnTo>
                <a:lnTo>
                  <a:pt x="2469861" y="517484"/>
                </a:lnTo>
                <a:lnTo>
                  <a:pt x="2471014" y="518636"/>
                </a:lnTo>
                <a:lnTo>
                  <a:pt x="2472167" y="519789"/>
                </a:lnTo>
                <a:lnTo>
                  <a:pt x="2472167" y="519789"/>
                </a:lnTo>
                <a:lnTo>
                  <a:pt x="2472167" y="518636"/>
                </a:lnTo>
                <a:lnTo>
                  <a:pt x="2471014" y="517484"/>
                </a:lnTo>
                <a:lnTo>
                  <a:pt x="2471014" y="516331"/>
                </a:lnTo>
                <a:lnTo>
                  <a:pt x="2469861" y="516331"/>
                </a:lnTo>
                <a:lnTo>
                  <a:pt x="2468708" y="516331"/>
                </a:lnTo>
                <a:lnTo>
                  <a:pt x="2466404" y="517484"/>
                </a:lnTo>
                <a:lnTo>
                  <a:pt x="2465251" y="517484"/>
                </a:lnTo>
                <a:lnTo>
                  <a:pt x="2464099" y="517484"/>
                </a:lnTo>
                <a:lnTo>
                  <a:pt x="2464099" y="517484"/>
                </a:lnTo>
                <a:lnTo>
                  <a:pt x="2465251" y="518636"/>
                </a:lnTo>
                <a:lnTo>
                  <a:pt x="2466404" y="518636"/>
                </a:lnTo>
                <a:lnTo>
                  <a:pt x="2468708" y="518636"/>
                </a:lnTo>
                <a:lnTo>
                  <a:pt x="2469861" y="518636"/>
                </a:lnTo>
                <a:lnTo>
                  <a:pt x="2468708" y="519789"/>
                </a:lnTo>
                <a:lnTo>
                  <a:pt x="2468708" y="520941"/>
                </a:lnTo>
                <a:lnTo>
                  <a:pt x="2468708" y="522094"/>
                </a:lnTo>
                <a:lnTo>
                  <a:pt x="2468708" y="523247"/>
                </a:lnTo>
                <a:lnTo>
                  <a:pt x="2468708" y="523247"/>
                </a:lnTo>
                <a:lnTo>
                  <a:pt x="2469861" y="524399"/>
                </a:lnTo>
                <a:lnTo>
                  <a:pt x="2469861" y="524399"/>
                </a:lnTo>
                <a:lnTo>
                  <a:pt x="2469861" y="525552"/>
                </a:lnTo>
                <a:lnTo>
                  <a:pt x="2469861" y="529009"/>
                </a:lnTo>
                <a:lnTo>
                  <a:pt x="2469861" y="530162"/>
                </a:lnTo>
                <a:lnTo>
                  <a:pt x="2469861" y="531314"/>
                </a:lnTo>
                <a:lnTo>
                  <a:pt x="2469861" y="531314"/>
                </a:lnTo>
                <a:lnTo>
                  <a:pt x="2468708" y="530162"/>
                </a:lnTo>
                <a:lnTo>
                  <a:pt x="2467556" y="527857"/>
                </a:lnTo>
                <a:lnTo>
                  <a:pt x="2466404" y="525552"/>
                </a:lnTo>
                <a:lnTo>
                  <a:pt x="2465251" y="523247"/>
                </a:lnTo>
                <a:lnTo>
                  <a:pt x="2464099" y="522094"/>
                </a:lnTo>
                <a:lnTo>
                  <a:pt x="2462946" y="522094"/>
                </a:lnTo>
                <a:lnTo>
                  <a:pt x="2462946" y="522094"/>
                </a:lnTo>
                <a:lnTo>
                  <a:pt x="2462946" y="525552"/>
                </a:lnTo>
                <a:lnTo>
                  <a:pt x="2462946" y="526704"/>
                </a:lnTo>
                <a:lnTo>
                  <a:pt x="2461794" y="529009"/>
                </a:lnTo>
                <a:lnTo>
                  <a:pt x="2461794" y="530162"/>
                </a:lnTo>
                <a:lnTo>
                  <a:pt x="2461794" y="531314"/>
                </a:lnTo>
                <a:lnTo>
                  <a:pt x="2461794" y="532467"/>
                </a:lnTo>
                <a:lnTo>
                  <a:pt x="2461794" y="533619"/>
                </a:lnTo>
                <a:lnTo>
                  <a:pt x="2460641" y="534772"/>
                </a:lnTo>
                <a:lnTo>
                  <a:pt x="2459488" y="531314"/>
                </a:lnTo>
                <a:lnTo>
                  <a:pt x="2459488" y="530162"/>
                </a:lnTo>
                <a:lnTo>
                  <a:pt x="2459488" y="529009"/>
                </a:lnTo>
                <a:lnTo>
                  <a:pt x="2459488" y="525552"/>
                </a:lnTo>
                <a:lnTo>
                  <a:pt x="2459488" y="524399"/>
                </a:lnTo>
                <a:lnTo>
                  <a:pt x="2459488" y="523247"/>
                </a:lnTo>
                <a:lnTo>
                  <a:pt x="2458336" y="522094"/>
                </a:lnTo>
                <a:lnTo>
                  <a:pt x="2458336" y="522094"/>
                </a:lnTo>
                <a:lnTo>
                  <a:pt x="2458336" y="522094"/>
                </a:lnTo>
                <a:lnTo>
                  <a:pt x="2458336" y="522094"/>
                </a:lnTo>
                <a:lnTo>
                  <a:pt x="2458336" y="522094"/>
                </a:lnTo>
                <a:lnTo>
                  <a:pt x="2458336" y="522094"/>
                </a:lnTo>
                <a:lnTo>
                  <a:pt x="2457183" y="523247"/>
                </a:lnTo>
                <a:lnTo>
                  <a:pt x="2456031" y="523247"/>
                </a:lnTo>
                <a:lnTo>
                  <a:pt x="2454879" y="523247"/>
                </a:lnTo>
                <a:lnTo>
                  <a:pt x="2454879" y="523247"/>
                </a:lnTo>
                <a:lnTo>
                  <a:pt x="2453726" y="523247"/>
                </a:lnTo>
                <a:lnTo>
                  <a:pt x="2453726" y="523247"/>
                </a:lnTo>
                <a:lnTo>
                  <a:pt x="2453726" y="523247"/>
                </a:lnTo>
                <a:lnTo>
                  <a:pt x="2453726" y="524399"/>
                </a:lnTo>
                <a:lnTo>
                  <a:pt x="2453726" y="524399"/>
                </a:lnTo>
                <a:lnTo>
                  <a:pt x="2452574" y="524399"/>
                </a:lnTo>
                <a:lnTo>
                  <a:pt x="2452574" y="523247"/>
                </a:lnTo>
                <a:lnTo>
                  <a:pt x="2452574" y="522094"/>
                </a:lnTo>
                <a:lnTo>
                  <a:pt x="2451421" y="520941"/>
                </a:lnTo>
                <a:lnTo>
                  <a:pt x="2451421" y="519789"/>
                </a:lnTo>
                <a:lnTo>
                  <a:pt x="2451421" y="519789"/>
                </a:lnTo>
                <a:lnTo>
                  <a:pt x="2450268" y="519789"/>
                </a:lnTo>
                <a:lnTo>
                  <a:pt x="2450268" y="520941"/>
                </a:lnTo>
                <a:lnTo>
                  <a:pt x="2450268" y="522094"/>
                </a:lnTo>
                <a:lnTo>
                  <a:pt x="2450268" y="523247"/>
                </a:lnTo>
                <a:lnTo>
                  <a:pt x="2450268" y="524399"/>
                </a:lnTo>
                <a:lnTo>
                  <a:pt x="2450268" y="526704"/>
                </a:lnTo>
                <a:lnTo>
                  <a:pt x="2450268" y="527857"/>
                </a:lnTo>
                <a:lnTo>
                  <a:pt x="2449116" y="527857"/>
                </a:lnTo>
                <a:lnTo>
                  <a:pt x="2449116" y="526704"/>
                </a:lnTo>
                <a:lnTo>
                  <a:pt x="2449116" y="525552"/>
                </a:lnTo>
                <a:lnTo>
                  <a:pt x="2449116" y="522094"/>
                </a:lnTo>
                <a:lnTo>
                  <a:pt x="2449116" y="519789"/>
                </a:lnTo>
                <a:lnTo>
                  <a:pt x="2449116" y="519789"/>
                </a:lnTo>
                <a:lnTo>
                  <a:pt x="2447963" y="519789"/>
                </a:lnTo>
                <a:lnTo>
                  <a:pt x="2447963" y="519789"/>
                </a:lnTo>
                <a:lnTo>
                  <a:pt x="2446811" y="523247"/>
                </a:lnTo>
                <a:lnTo>
                  <a:pt x="2446811" y="524399"/>
                </a:lnTo>
                <a:lnTo>
                  <a:pt x="2446811" y="525552"/>
                </a:lnTo>
                <a:lnTo>
                  <a:pt x="2446811" y="527857"/>
                </a:lnTo>
                <a:lnTo>
                  <a:pt x="2446811" y="529009"/>
                </a:lnTo>
                <a:lnTo>
                  <a:pt x="2445658" y="529009"/>
                </a:lnTo>
                <a:lnTo>
                  <a:pt x="2445658" y="527857"/>
                </a:lnTo>
                <a:lnTo>
                  <a:pt x="2445658" y="522094"/>
                </a:lnTo>
                <a:lnTo>
                  <a:pt x="2445658" y="519789"/>
                </a:lnTo>
                <a:lnTo>
                  <a:pt x="2445658" y="518636"/>
                </a:lnTo>
                <a:lnTo>
                  <a:pt x="2444506" y="517484"/>
                </a:lnTo>
                <a:lnTo>
                  <a:pt x="2443353" y="516331"/>
                </a:lnTo>
                <a:lnTo>
                  <a:pt x="2442201" y="516331"/>
                </a:lnTo>
                <a:lnTo>
                  <a:pt x="2441048" y="516331"/>
                </a:lnTo>
                <a:lnTo>
                  <a:pt x="2439895" y="516331"/>
                </a:lnTo>
                <a:lnTo>
                  <a:pt x="2439895" y="515179"/>
                </a:lnTo>
                <a:lnTo>
                  <a:pt x="2439895" y="512874"/>
                </a:lnTo>
                <a:lnTo>
                  <a:pt x="2439895" y="511721"/>
                </a:lnTo>
                <a:lnTo>
                  <a:pt x="2436438" y="510569"/>
                </a:lnTo>
                <a:lnTo>
                  <a:pt x="2435286" y="510569"/>
                </a:lnTo>
                <a:lnTo>
                  <a:pt x="2434133" y="511721"/>
                </a:lnTo>
                <a:lnTo>
                  <a:pt x="2432980" y="511721"/>
                </a:lnTo>
                <a:lnTo>
                  <a:pt x="2432980" y="511721"/>
                </a:lnTo>
                <a:lnTo>
                  <a:pt x="2432980" y="511721"/>
                </a:lnTo>
                <a:lnTo>
                  <a:pt x="2432980" y="511721"/>
                </a:lnTo>
                <a:lnTo>
                  <a:pt x="2432980" y="511721"/>
                </a:lnTo>
                <a:lnTo>
                  <a:pt x="2432980" y="511721"/>
                </a:lnTo>
                <a:lnTo>
                  <a:pt x="2432980" y="511721"/>
                </a:lnTo>
                <a:lnTo>
                  <a:pt x="2432980" y="511721"/>
                </a:lnTo>
                <a:lnTo>
                  <a:pt x="2432980" y="511721"/>
                </a:lnTo>
                <a:lnTo>
                  <a:pt x="2431828" y="511721"/>
                </a:lnTo>
                <a:lnTo>
                  <a:pt x="2427218" y="514026"/>
                </a:lnTo>
                <a:lnTo>
                  <a:pt x="2426066" y="515179"/>
                </a:lnTo>
                <a:lnTo>
                  <a:pt x="2426066" y="516331"/>
                </a:lnTo>
                <a:lnTo>
                  <a:pt x="2422607" y="520941"/>
                </a:lnTo>
                <a:lnTo>
                  <a:pt x="2421455" y="524399"/>
                </a:lnTo>
                <a:lnTo>
                  <a:pt x="2420303" y="525552"/>
                </a:lnTo>
                <a:lnTo>
                  <a:pt x="2416845" y="530162"/>
                </a:lnTo>
                <a:lnTo>
                  <a:pt x="2415693" y="531314"/>
                </a:lnTo>
                <a:lnTo>
                  <a:pt x="2412235" y="533619"/>
                </a:lnTo>
                <a:lnTo>
                  <a:pt x="2411082" y="533619"/>
                </a:lnTo>
                <a:lnTo>
                  <a:pt x="2411082" y="534772"/>
                </a:lnTo>
                <a:lnTo>
                  <a:pt x="2409930" y="535924"/>
                </a:lnTo>
                <a:lnTo>
                  <a:pt x="2409930" y="535924"/>
                </a:lnTo>
                <a:lnTo>
                  <a:pt x="2408778" y="535924"/>
                </a:lnTo>
                <a:lnTo>
                  <a:pt x="2406473" y="534772"/>
                </a:lnTo>
                <a:lnTo>
                  <a:pt x="2403015" y="531314"/>
                </a:lnTo>
                <a:lnTo>
                  <a:pt x="2400710" y="530162"/>
                </a:lnTo>
                <a:lnTo>
                  <a:pt x="2399557" y="530162"/>
                </a:lnTo>
                <a:lnTo>
                  <a:pt x="2398405" y="530162"/>
                </a:lnTo>
                <a:lnTo>
                  <a:pt x="2397252" y="530162"/>
                </a:lnTo>
                <a:lnTo>
                  <a:pt x="2397252" y="529009"/>
                </a:lnTo>
                <a:lnTo>
                  <a:pt x="2396100" y="529009"/>
                </a:lnTo>
                <a:lnTo>
                  <a:pt x="2394947" y="529009"/>
                </a:lnTo>
                <a:lnTo>
                  <a:pt x="2393794" y="529009"/>
                </a:lnTo>
                <a:lnTo>
                  <a:pt x="2393794" y="530162"/>
                </a:lnTo>
                <a:lnTo>
                  <a:pt x="2393794" y="530162"/>
                </a:lnTo>
                <a:lnTo>
                  <a:pt x="2392642" y="530162"/>
                </a:lnTo>
                <a:lnTo>
                  <a:pt x="2391490" y="531314"/>
                </a:lnTo>
                <a:lnTo>
                  <a:pt x="2390337" y="531314"/>
                </a:lnTo>
                <a:lnTo>
                  <a:pt x="2391490" y="530162"/>
                </a:lnTo>
                <a:lnTo>
                  <a:pt x="2391490" y="529009"/>
                </a:lnTo>
                <a:lnTo>
                  <a:pt x="2391490" y="527857"/>
                </a:lnTo>
                <a:lnTo>
                  <a:pt x="2391490" y="526704"/>
                </a:lnTo>
                <a:lnTo>
                  <a:pt x="2390337" y="526704"/>
                </a:lnTo>
                <a:lnTo>
                  <a:pt x="2390337" y="526704"/>
                </a:lnTo>
                <a:lnTo>
                  <a:pt x="2390337" y="526704"/>
                </a:lnTo>
                <a:lnTo>
                  <a:pt x="2388032" y="526704"/>
                </a:lnTo>
                <a:lnTo>
                  <a:pt x="2386879" y="526704"/>
                </a:lnTo>
                <a:lnTo>
                  <a:pt x="2384574" y="525552"/>
                </a:lnTo>
                <a:lnTo>
                  <a:pt x="2383422" y="525552"/>
                </a:lnTo>
                <a:lnTo>
                  <a:pt x="2369592" y="525552"/>
                </a:lnTo>
                <a:lnTo>
                  <a:pt x="2369592" y="525552"/>
                </a:lnTo>
                <a:lnTo>
                  <a:pt x="2368439" y="525552"/>
                </a:lnTo>
                <a:lnTo>
                  <a:pt x="2367286" y="525552"/>
                </a:lnTo>
                <a:lnTo>
                  <a:pt x="2364981" y="526704"/>
                </a:lnTo>
                <a:lnTo>
                  <a:pt x="2364981" y="526704"/>
                </a:lnTo>
                <a:lnTo>
                  <a:pt x="2364981" y="527857"/>
                </a:lnTo>
                <a:lnTo>
                  <a:pt x="2368439" y="527857"/>
                </a:lnTo>
                <a:lnTo>
                  <a:pt x="2369592" y="529009"/>
                </a:lnTo>
                <a:lnTo>
                  <a:pt x="2368439" y="529009"/>
                </a:lnTo>
                <a:lnTo>
                  <a:pt x="2367286" y="529009"/>
                </a:lnTo>
                <a:lnTo>
                  <a:pt x="2364981" y="529009"/>
                </a:lnTo>
                <a:lnTo>
                  <a:pt x="2363829" y="529009"/>
                </a:lnTo>
                <a:lnTo>
                  <a:pt x="2363829" y="530162"/>
                </a:lnTo>
                <a:lnTo>
                  <a:pt x="2363829" y="530162"/>
                </a:lnTo>
                <a:lnTo>
                  <a:pt x="2363829" y="530162"/>
                </a:lnTo>
                <a:lnTo>
                  <a:pt x="2363829" y="529009"/>
                </a:lnTo>
                <a:lnTo>
                  <a:pt x="2363829" y="530162"/>
                </a:lnTo>
                <a:lnTo>
                  <a:pt x="2362677" y="530162"/>
                </a:lnTo>
                <a:lnTo>
                  <a:pt x="2361524" y="530162"/>
                </a:lnTo>
                <a:lnTo>
                  <a:pt x="2358066" y="530162"/>
                </a:lnTo>
                <a:lnTo>
                  <a:pt x="2355761" y="531314"/>
                </a:lnTo>
                <a:lnTo>
                  <a:pt x="2354609" y="532467"/>
                </a:lnTo>
                <a:lnTo>
                  <a:pt x="2354609" y="532467"/>
                </a:lnTo>
                <a:lnTo>
                  <a:pt x="2358066" y="532467"/>
                </a:lnTo>
                <a:lnTo>
                  <a:pt x="2359219" y="532467"/>
                </a:lnTo>
                <a:lnTo>
                  <a:pt x="2360372" y="533619"/>
                </a:lnTo>
                <a:lnTo>
                  <a:pt x="2360372" y="534772"/>
                </a:lnTo>
                <a:lnTo>
                  <a:pt x="2359219" y="535924"/>
                </a:lnTo>
                <a:lnTo>
                  <a:pt x="2358066" y="535924"/>
                </a:lnTo>
                <a:lnTo>
                  <a:pt x="2356914" y="535924"/>
                </a:lnTo>
                <a:lnTo>
                  <a:pt x="2356914" y="535924"/>
                </a:lnTo>
                <a:lnTo>
                  <a:pt x="2358066" y="535924"/>
                </a:lnTo>
                <a:lnTo>
                  <a:pt x="2359219" y="535924"/>
                </a:lnTo>
                <a:lnTo>
                  <a:pt x="2359219" y="537077"/>
                </a:lnTo>
                <a:lnTo>
                  <a:pt x="2359219" y="537077"/>
                </a:lnTo>
                <a:lnTo>
                  <a:pt x="2358066" y="538229"/>
                </a:lnTo>
                <a:lnTo>
                  <a:pt x="2356914" y="538229"/>
                </a:lnTo>
                <a:lnTo>
                  <a:pt x="2355761" y="538229"/>
                </a:lnTo>
                <a:lnTo>
                  <a:pt x="2355761" y="538229"/>
                </a:lnTo>
                <a:lnTo>
                  <a:pt x="2355761" y="539382"/>
                </a:lnTo>
                <a:lnTo>
                  <a:pt x="2355761" y="539382"/>
                </a:lnTo>
                <a:lnTo>
                  <a:pt x="2356914" y="538229"/>
                </a:lnTo>
                <a:lnTo>
                  <a:pt x="2359219" y="539382"/>
                </a:lnTo>
                <a:lnTo>
                  <a:pt x="2360372" y="538229"/>
                </a:lnTo>
                <a:lnTo>
                  <a:pt x="2361524" y="540535"/>
                </a:lnTo>
                <a:lnTo>
                  <a:pt x="2361524" y="540535"/>
                </a:lnTo>
                <a:lnTo>
                  <a:pt x="2362677" y="540535"/>
                </a:lnTo>
                <a:lnTo>
                  <a:pt x="2363829" y="540535"/>
                </a:lnTo>
                <a:lnTo>
                  <a:pt x="2363829" y="539382"/>
                </a:lnTo>
                <a:lnTo>
                  <a:pt x="2363829" y="539382"/>
                </a:lnTo>
                <a:lnTo>
                  <a:pt x="2363829" y="539382"/>
                </a:lnTo>
                <a:lnTo>
                  <a:pt x="2363829" y="539382"/>
                </a:lnTo>
                <a:lnTo>
                  <a:pt x="2364981" y="539382"/>
                </a:lnTo>
                <a:lnTo>
                  <a:pt x="2366134" y="540535"/>
                </a:lnTo>
                <a:lnTo>
                  <a:pt x="2367286" y="540535"/>
                </a:lnTo>
                <a:lnTo>
                  <a:pt x="2368439" y="539382"/>
                </a:lnTo>
                <a:lnTo>
                  <a:pt x="2368439" y="538229"/>
                </a:lnTo>
                <a:lnTo>
                  <a:pt x="2369592" y="538229"/>
                </a:lnTo>
                <a:lnTo>
                  <a:pt x="2370744" y="538229"/>
                </a:lnTo>
                <a:lnTo>
                  <a:pt x="2371897" y="538229"/>
                </a:lnTo>
                <a:lnTo>
                  <a:pt x="2373049" y="538229"/>
                </a:lnTo>
                <a:lnTo>
                  <a:pt x="2375354" y="538229"/>
                </a:lnTo>
                <a:lnTo>
                  <a:pt x="2376506" y="538229"/>
                </a:lnTo>
                <a:lnTo>
                  <a:pt x="2379965" y="539382"/>
                </a:lnTo>
                <a:lnTo>
                  <a:pt x="2381117" y="540535"/>
                </a:lnTo>
                <a:lnTo>
                  <a:pt x="2381117" y="541687"/>
                </a:lnTo>
                <a:lnTo>
                  <a:pt x="2382269" y="541687"/>
                </a:lnTo>
                <a:lnTo>
                  <a:pt x="2389185" y="545145"/>
                </a:lnTo>
                <a:lnTo>
                  <a:pt x="2389185" y="545145"/>
                </a:lnTo>
                <a:lnTo>
                  <a:pt x="2389185" y="546297"/>
                </a:lnTo>
                <a:lnTo>
                  <a:pt x="2389185" y="546297"/>
                </a:lnTo>
                <a:lnTo>
                  <a:pt x="2390337" y="546297"/>
                </a:lnTo>
                <a:lnTo>
                  <a:pt x="2390337" y="546297"/>
                </a:lnTo>
                <a:lnTo>
                  <a:pt x="2391490" y="547449"/>
                </a:lnTo>
                <a:lnTo>
                  <a:pt x="2391490" y="547449"/>
                </a:lnTo>
                <a:lnTo>
                  <a:pt x="2392642" y="547449"/>
                </a:lnTo>
                <a:lnTo>
                  <a:pt x="2392642" y="548602"/>
                </a:lnTo>
                <a:lnTo>
                  <a:pt x="2392642" y="549755"/>
                </a:lnTo>
                <a:lnTo>
                  <a:pt x="2392642" y="549755"/>
                </a:lnTo>
                <a:lnTo>
                  <a:pt x="2392642" y="549755"/>
                </a:lnTo>
                <a:lnTo>
                  <a:pt x="2393794" y="552060"/>
                </a:lnTo>
                <a:lnTo>
                  <a:pt x="2393794" y="552060"/>
                </a:lnTo>
                <a:lnTo>
                  <a:pt x="2393794" y="552060"/>
                </a:lnTo>
                <a:lnTo>
                  <a:pt x="2394947" y="553212"/>
                </a:lnTo>
                <a:lnTo>
                  <a:pt x="2394947" y="553212"/>
                </a:lnTo>
                <a:lnTo>
                  <a:pt x="2394947" y="554365"/>
                </a:lnTo>
                <a:lnTo>
                  <a:pt x="2393794" y="555517"/>
                </a:lnTo>
                <a:lnTo>
                  <a:pt x="2392642" y="555517"/>
                </a:lnTo>
                <a:lnTo>
                  <a:pt x="2392642" y="556670"/>
                </a:lnTo>
                <a:lnTo>
                  <a:pt x="2393794" y="557822"/>
                </a:lnTo>
                <a:lnTo>
                  <a:pt x="2393794" y="558975"/>
                </a:lnTo>
                <a:lnTo>
                  <a:pt x="2394947" y="561280"/>
                </a:lnTo>
                <a:lnTo>
                  <a:pt x="2394947" y="561280"/>
                </a:lnTo>
                <a:lnTo>
                  <a:pt x="2396100" y="562432"/>
                </a:lnTo>
                <a:lnTo>
                  <a:pt x="2397252" y="563585"/>
                </a:lnTo>
                <a:lnTo>
                  <a:pt x="2398405" y="563585"/>
                </a:lnTo>
                <a:lnTo>
                  <a:pt x="2399557" y="563585"/>
                </a:lnTo>
                <a:lnTo>
                  <a:pt x="2399557" y="562432"/>
                </a:lnTo>
                <a:lnTo>
                  <a:pt x="2399557" y="561280"/>
                </a:lnTo>
                <a:lnTo>
                  <a:pt x="2399557" y="560127"/>
                </a:lnTo>
                <a:lnTo>
                  <a:pt x="2399557" y="560127"/>
                </a:lnTo>
                <a:lnTo>
                  <a:pt x="2399557" y="560127"/>
                </a:lnTo>
                <a:lnTo>
                  <a:pt x="2401862" y="560127"/>
                </a:lnTo>
                <a:lnTo>
                  <a:pt x="2403015" y="560127"/>
                </a:lnTo>
                <a:lnTo>
                  <a:pt x="2404167" y="561280"/>
                </a:lnTo>
                <a:lnTo>
                  <a:pt x="2404167" y="562432"/>
                </a:lnTo>
                <a:lnTo>
                  <a:pt x="2404167" y="565890"/>
                </a:lnTo>
                <a:lnTo>
                  <a:pt x="2404167" y="567042"/>
                </a:lnTo>
                <a:lnTo>
                  <a:pt x="2404167" y="570500"/>
                </a:lnTo>
                <a:lnTo>
                  <a:pt x="2405320" y="571653"/>
                </a:lnTo>
                <a:lnTo>
                  <a:pt x="2406473" y="572805"/>
                </a:lnTo>
                <a:lnTo>
                  <a:pt x="2407625" y="572805"/>
                </a:lnTo>
                <a:lnTo>
                  <a:pt x="2408778" y="572805"/>
                </a:lnTo>
                <a:lnTo>
                  <a:pt x="2409930" y="575110"/>
                </a:lnTo>
                <a:lnTo>
                  <a:pt x="2409930" y="576263"/>
                </a:lnTo>
                <a:lnTo>
                  <a:pt x="2409930" y="576263"/>
                </a:lnTo>
                <a:lnTo>
                  <a:pt x="2409930" y="576263"/>
                </a:lnTo>
                <a:lnTo>
                  <a:pt x="2411082" y="576263"/>
                </a:lnTo>
                <a:lnTo>
                  <a:pt x="2411082" y="577415"/>
                </a:lnTo>
                <a:lnTo>
                  <a:pt x="2411082" y="577415"/>
                </a:lnTo>
                <a:lnTo>
                  <a:pt x="2409930" y="577415"/>
                </a:lnTo>
                <a:lnTo>
                  <a:pt x="2408778" y="578568"/>
                </a:lnTo>
                <a:lnTo>
                  <a:pt x="2408778" y="578568"/>
                </a:lnTo>
                <a:lnTo>
                  <a:pt x="2408778" y="579720"/>
                </a:lnTo>
                <a:lnTo>
                  <a:pt x="2408778" y="580873"/>
                </a:lnTo>
                <a:lnTo>
                  <a:pt x="2408778" y="580873"/>
                </a:lnTo>
                <a:lnTo>
                  <a:pt x="2408778" y="580873"/>
                </a:lnTo>
                <a:lnTo>
                  <a:pt x="2408778" y="580873"/>
                </a:lnTo>
                <a:lnTo>
                  <a:pt x="2406473" y="580873"/>
                </a:lnTo>
                <a:lnTo>
                  <a:pt x="2404167" y="579720"/>
                </a:lnTo>
                <a:lnTo>
                  <a:pt x="2401862" y="579720"/>
                </a:lnTo>
                <a:lnTo>
                  <a:pt x="2400710" y="580873"/>
                </a:lnTo>
                <a:lnTo>
                  <a:pt x="2400710" y="583178"/>
                </a:lnTo>
                <a:lnTo>
                  <a:pt x="2404167" y="590093"/>
                </a:lnTo>
                <a:lnTo>
                  <a:pt x="2404167" y="591246"/>
                </a:lnTo>
                <a:lnTo>
                  <a:pt x="2404167" y="593550"/>
                </a:lnTo>
                <a:lnTo>
                  <a:pt x="2404167" y="593550"/>
                </a:lnTo>
                <a:lnTo>
                  <a:pt x="2405320" y="594703"/>
                </a:lnTo>
                <a:lnTo>
                  <a:pt x="2406473" y="598161"/>
                </a:lnTo>
                <a:lnTo>
                  <a:pt x="2406473" y="599313"/>
                </a:lnTo>
                <a:lnTo>
                  <a:pt x="2406473" y="600466"/>
                </a:lnTo>
                <a:lnTo>
                  <a:pt x="2405320" y="599313"/>
                </a:lnTo>
                <a:lnTo>
                  <a:pt x="2404167" y="599313"/>
                </a:lnTo>
                <a:lnTo>
                  <a:pt x="2404167" y="599313"/>
                </a:lnTo>
                <a:lnTo>
                  <a:pt x="2404167" y="600466"/>
                </a:lnTo>
                <a:lnTo>
                  <a:pt x="2405320" y="601618"/>
                </a:lnTo>
                <a:lnTo>
                  <a:pt x="2406473" y="601618"/>
                </a:lnTo>
                <a:lnTo>
                  <a:pt x="2406473" y="601618"/>
                </a:lnTo>
                <a:lnTo>
                  <a:pt x="2406473" y="602771"/>
                </a:lnTo>
                <a:lnTo>
                  <a:pt x="2407625" y="603923"/>
                </a:lnTo>
                <a:lnTo>
                  <a:pt x="2407625" y="605076"/>
                </a:lnTo>
                <a:lnTo>
                  <a:pt x="2408778" y="605076"/>
                </a:lnTo>
                <a:lnTo>
                  <a:pt x="2409930" y="606228"/>
                </a:lnTo>
                <a:lnTo>
                  <a:pt x="2411082" y="606228"/>
                </a:lnTo>
                <a:lnTo>
                  <a:pt x="2411082" y="607381"/>
                </a:lnTo>
                <a:lnTo>
                  <a:pt x="2411082" y="608533"/>
                </a:lnTo>
                <a:lnTo>
                  <a:pt x="2411082" y="609686"/>
                </a:lnTo>
                <a:lnTo>
                  <a:pt x="2411082" y="609686"/>
                </a:lnTo>
                <a:lnTo>
                  <a:pt x="2411082" y="609686"/>
                </a:lnTo>
                <a:lnTo>
                  <a:pt x="2411082" y="609686"/>
                </a:lnTo>
                <a:lnTo>
                  <a:pt x="2414540" y="610838"/>
                </a:lnTo>
                <a:lnTo>
                  <a:pt x="2415693" y="610838"/>
                </a:lnTo>
                <a:lnTo>
                  <a:pt x="2416845" y="609686"/>
                </a:lnTo>
                <a:lnTo>
                  <a:pt x="2419150" y="607381"/>
                </a:lnTo>
                <a:lnTo>
                  <a:pt x="2420303" y="607381"/>
                </a:lnTo>
                <a:lnTo>
                  <a:pt x="2422607" y="607381"/>
                </a:lnTo>
                <a:lnTo>
                  <a:pt x="2428370" y="608533"/>
                </a:lnTo>
                <a:lnTo>
                  <a:pt x="2431828" y="608533"/>
                </a:lnTo>
                <a:lnTo>
                  <a:pt x="2434133" y="607381"/>
                </a:lnTo>
                <a:lnTo>
                  <a:pt x="2435286" y="606228"/>
                </a:lnTo>
                <a:lnTo>
                  <a:pt x="2443353" y="598161"/>
                </a:lnTo>
                <a:lnTo>
                  <a:pt x="2444506" y="597008"/>
                </a:lnTo>
                <a:lnTo>
                  <a:pt x="2444506" y="595856"/>
                </a:lnTo>
                <a:lnTo>
                  <a:pt x="2444506" y="595856"/>
                </a:lnTo>
                <a:lnTo>
                  <a:pt x="2445658" y="595856"/>
                </a:lnTo>
                <a:lnTo>
                  <a:pt x="2446811" y="595856"/>
                </a:lnTo>
                <a:lnTo>
                  <a:pt x="2446811" y="594703"/>
                </a:lnTo>
                <a:lnTo>
                  <a:pt x="2445658" y="593550"/>
                </a:lnTo>
                <a:lnTo>
                  <a:pt x="2443353" y="592398"/>
                </a:lnTo>
                <a:lnTo>
                  <a:pt x="2442201" y="590093"/>
                </a:lnTo>
                <a:lnTo>
                  <a:pt x="2443353" y="587788"/>
                </a:lnTo>
                <a:lnTo>
                  <a:pt x="2449116" y="580873"/>
                </a:lnTo>
                <a:lnTo>
                  <a:pt x="2450268" y="580873"/>
                </a:lnTo>
                <a:lnTo>
                  <a:pt x="2451421" y="580873"/>
                </a:lnTo>
                <a:lnTo>
                  <a:pt x="2452574" y="579720"/>
                </a:lnTo>
                <a:lnTo>
                  <a:pt x="2453726" y="578568"/>
                </a:lnTo>
                <a:lnTo>
                  <a:pt x="2454879" y="577415"/>
                </a:lnTo>
                <a:lnTo>
                  <a:pt x="2454879" y="576263"/>
                </a:lnTo>
                <a:lnTo>
                  <a:pt x="2454879" y="575110"/>
                </a:lnTo>
                <a:lnTo>
                  <a:pt x="2454879" y="573958"/>
                </a:lnTo>
                <a:lnTo>
                  <a:pt x="2453726" y="572805"/>
                </a:lnTo>
                <a:lnTo>
                  <a:pt x="2452574" y="571653"/>
                </a:lnTo>
                <a:lnTo>
                  <a:pt x="2450268" y="570500"/>
                </a:lnTo>
                <a:lnTo>
                  <a:pt x="2449116" y="569348"/>
                </a:lnTo>
                <a:lnTo>
                  <a:pt x="2449116" y="569348"/>
                </a:lnTo>
                <a:lnTo>
                  <a:pt x="2450268" y="569348"/>
                </a:lnTo>
                <a:lnTo>
                  <a:pt x="2450268" y="569348"/>
                </a:lnTo>
                <a:lnTo>
                  <a:pt x="2450268" y="567042"/>
                </a:lnTo>
                <a:lnTo>
                  <a:pt x="2450268" y="565890"/>
                </a:lnTo>
                <a:lnTo>
                  <a:pt x="2450268" y="565890"/>
                </a:lnTo>
                <a:lnTo>
                  <a:pt x="2451421" y="565890"/>
                </a:lnTo>
                <a:lnTo>
                  <a:pt x="2451421" y="565890"/>
                </a:lnTo>
                <a:lnTo>
                  <a:pt x="2452574" y="568195"/>
                </a:lnTo>
                <a:lnTo>
                  <a:pt x="2452574" y="568195"/>
                </a:lnTo>
                <a:lnTo>
                  <a:pt x="2452574" y="568195"/>
                </a:lnTo>
                <a:lnTo>
                  <a:pt x="2456031" y="567042"/>
                </a:lnTo>
                <a:lnTo>
                  <a:pt x="2457183" y="567042"/>
                </a:lnTo>
                <a:lnTo>
                  <a:pt x="2459488" y="563585"/>
                </a:lnTo>
                <a:lnTo>
                  <a:pt x="2459488" y="552060"/>
                </a:lnTo>
                <a:lnTo>
                  <a:pt x="2460641" y="547449"/>
                </a:lnTo>
                <a:lnTo>
                  <a:pt x="2461794" y="545145"/>
                </a:lnTo>
                <a:lnTo>
                  <a:pt x="2464099" y="542839"/>
                </a:lnTo>
                <a:lnTo>
                  <a:pt x="2465251" y="541687"/>
                </a:lnTo>
                <a:lnTo>
                  <a:pt x="2469861" y="539382"/>
                </a:lnTo>
                <a:lnTo>
                  <a:pt x="2469861" y="539382"/>
                </a:lnTo>
                <a:lnTo>
                  <a:pt x="2469861" y="538229"/>
                </a:lnTo>
                <a:lnTo>
                  <a:pt x="2471014" y="537077"/>
                </a:lnTo>
                <a:lnTo>
                  <a:pt x="2471014" y="537077"/>
                </a:lnTo>
                <a:lnTo>
                  <a:pt x="2469861" y="535924"/>
                </a:lnTo>
                <a:lnTo>
                  <a:pt x="2469861" y="535924"/>
                </a:lnTo>
                <a:lnTo>
                  <a:pt x="2471014" y="535924"/>
                </a:lnTo>
                <a:lnTo>
                  <a:pt x="2472167" y="535924"/>
                </a:lnTo>
                <a:lnTo>
                  <a:pt x="2472167" y="535924"/>
                </a:lnTo>
                <a:lnTo>
                  <a:pt x="2472167" y="537077"/>
                </a:lnTo>
                <a:lnTo>
                  <a:pt x="2472167" y="538229"/>
                </a:lnTo>
                <a:lnTo>
                  <a:pt x="2472167" y="539382"/>
                </a:lnTo>
                <a:lnTo>
                  <a:pt x="2472167" y="540535"/>
                </a:lnTo>
                <a:lnTo>
                  <a:pt x="2471014" y="542839"/>
                </a:lnTo>
                <a:lnTo>
                  <a:pt x="2471014" y="543992"/>
                </a:lnTo>
                <a:lnTo>
                  <a:pt x="2471014" y="545145"/>
                </a:lnTo>
                <a:lnTo>
                  <a:pt x="2471014" y="546297"/>
                </a:lnTo>
                <a:lnTo>
                  <a:pt x="2471014" y="547449"/>
                </a:lnTo>
                <a:lnTo>
                  <a:pt x="2471014" y="547449"/>
                </a:lnTo>
                <a:lnTo>
                  <a:pt x="2471014" y="547449"/>
                </a:lnTo>
                <a:lnTo>
                  <a:pt x="2472167" y="547449"/>
                </a:lnTo>
                <a:lnTo>
                  <a:pt x="2472167" y="547449"/>
                </a:lnTo>
                <a:lnTo>
                  <a:pt x="2472167" y="547449"/>
                </a:lnTo>
                <a:lnTo>
                  <a:pt x="2472167" y="547449"/>
                </a:lnTo>
                <a:lnTo>
                  <a:pt x="2472167" y="547449"/>
                </a:lnTo>
                <a:lnTo>
                  <a:pt x="2472167" y="547449"/>
                </a:lnTo>
                <a:lnTo>
                  <a:pt x="2472167" y="547449"/>
                </a:lnTo>
                <a:lnTo>
                  <a:pt x="2471014" y="548602"/>
                </a:lnTo>
                <a:lnTo>
                  <a:pt x="2469861" y="547449"/>
                </a:lnTo>
                <a:lnTo>
                  <a:pt x="2468708" y="546297"/>
                </a:lnTo>
                <a:lnTo>
                  <a:pt x="2467556" y="545145"/>
                </a:lnTo>
                <a:lnTo>
                  <a:pt x="2466404" y="545145"/>
                </a:lnTo>
                <a:lnTo>
                  <a:pt x="2465251" y="547449"/>
                </a:lnTo>
                <a:lnTo>
                  <a:pt x="2464099" y="547449"/>
                </a:lnTo>
                <a:lnTo>
                  <a:pt x="2462946" y="548602"/>
                </a:lnTo>
                <a:lnTo>
                  <a:pt x="2461794" y="550907"/>
                </a:lnTo>
                <a:lnTo>
                  <a:pt x="2460641" y="552060"/>
                </a:lnTo>
                <a:lnTo>
                  <a:pt x="2459488" y="552060"/>
                </a:lnTo>
                <a:lnTo>
                  <a:pt x="2458336" y="552060"/>
                </a:lnTo>
                <a:lnTo>
                  <a:pt x="2458336" y="553212"/>
                </a:lnTo>
                <a:lnTo>
                  <a:pt x="2458336" y="554365"/>
                </a:lnTo>
                <a:lnTo>
                  <a:pt x="2458336" y="554365"/>
                </a:lnTo>
                <a:lnTo>
                  <a:pt x="2458336" y="554365"/>
                </a:lnTo>
                <a:lnTo>
                  <a:pt x="2457183" y="553212"/>
                </a:lnTo>
                <a:lnTo>
                  <a:pt x="2457183" y="554365"/>
                </a:lnTo>
                <a:lnTo>
                  <a:pt x="2457183" y="558975"/>
                </a:lnTo>
                <a:lnTo>
                  <a:pt x="2458336" y="563585"/>
                </a:lnTo>
                <a:lnTo>
                  <a:pt x="2458336" y="564737"/>
                </a:lnTo>
                <a:lnTo>
                  <a:pt x="2458336" y="565890"/>
                </a:lnTo>
                <a:lnTo>
                  <a:pt x="2457183" y="567042"/>
                </a:lnTo>
                <a:lnTo>
                  <a:pt x="2456031" y="567042"/>
                </a:lnTo>
                <a:lnTo>
                  <a:pt x="2454879" y="568195"/>
                </a:lnTo>
                <a:lnTo>
                  <a:pt x="2454879" y="569348"/>
                </a:lnTo>
                <a:lnTo>
                  <a:pt x="2454879" y="570500"/>
                </a:lnTo>
                <a:lnTo>
                  <a:pt x="2457183" y="573958"/>
                </a:lnTo>
                <a:lnTo>
                  <a:pt x="2457183" y="575110"/>
                </a:lnTo>
                <a:lnTo>
                  <a:pt x="2458336" y="576263"/>
                </a:lnTo>
                <a:lnTo>
                  <a:pt x="2458336" y="577415"/>
                </a:lnTo>
                <a:lnTo>
                  <a:pt x="2458336" y="577415"/>
                </a:lnTo>
                <a:lnTo>
                  <a:pt x="2457183" y="578568"/>
                </a:lnTo>
                <a:lnTo>
                  <a:pt x="2457183" y="579720"/>
                </a:lnTo>
                <a:lnTo>
                  <a:pt x="2458336" y="579720"/>
                </a:lnTo>
                <a:lnTo>
                  <a:pt x="2459488" y="578568"/>
                </a:lnTo>
                <a:lnTo>
                  <a:pt x="2460641" y="578568"/>
                </a:lnTo>
                <a:lnTo>
                  <a:pt x="2461794" y="578568"/>
                </a:lnTo>
                <a:lnTo>
                  <a:pt x="2462946" y="578568"/>
                </a:lnTo>
                <a:lnTo>
                  <a:pt x="2464099" y="579720"/>
                </a:lnTo>
                <a:lnTo>
                  <a:pt x="2464099" y="580873"/>
                </a:lnTo>
                <a:lnTo>
                  <a:pt x="2465251" y="583178"/>
                </a:lnTo>
                <a:lnTo>
                  <a:pt x="2465251" y="583178"/>
                </a:lnTo>
                <a:lnTo>
                  <a:pt x="2466404" y="583178"/>
                </a:lnTo>
                <a:lnTo>
                  <a:pt x="2466404" y="583178"/>
                </a:lnTo>
                <a:lnTo>
                  <a:pt x="2466404" y="582025"/>
                </a:lnTo>
                <a:lnTo>
                  <a:pt x="2466404" y="579720"/>
                </a:lnTo>
                <a:lnTo>
                  <a:pt x="2465251" y="578568"/>
                </a:lnTo>
                <a:lnTo>
                  <a:pt x="2465251" y="577415"/>
                </a:lnTo>
                <a:lnTo>
                  <a:pt x="2465251" y="576263"/>
                </a:lnTo>
                <a:lnTo>
                  <a:pt x="2465251" y="576263"/>
                </a:lnTo>
                <a:lnTo>
                  <a:pt x="2465251" y="576263"/>
                </a:lnTo>
                <a:lnTo>
                  <a:pt x="2466404" y="576263"/>
                </a:lnTo>
                <a:lnTo>
                  <a:pt x="2466404" y="576263"/>
                </a:lnTo>
                <a:lnTo>
                  <a:pt x="2466404" y="576263"/>
                </a:lnTo>
                <a:lnTo>
                  <a:pt x="2466404" y="576263"/>
                </a:lnTo>
                <a:lnTo>
                  <a:pt x="2466404" y="577415"/>
                </a:lnTo>
                <a:lnTo>
                  <a:pt x="2466404" y="578568"/>
                </a:lnTo>
                <a:lnTo>
                  <a:pt x="2466404" y="579720"/>
                </a:lnTo>
                <a:lnTo>
                  <a:pt x="2468708" y="583178"/>
                </a:lnTo>
                <a:lnTo>
                  <a:pt x="2469861" y="584330"/>
                </a:lnTo>
                <a:lnTo>
                  <a:pt x="2473319" y="591246"/>
                </a:lnTo>
                <a:lnTo>
                  <a:pt x="2474471" y="592398"/>
                </a:lnTo>
                <a:lnTo>
                  <a:pt x="2475624" y="592398"/>
                </a:lnTo>
                <a:lnTo>
                  <a:pt x="2476776" y="592398"/>
                </a:lnTo>
                <a:lnTo>
                  <a:pt x="2477929" y="590093"/>
                </a:lnTo>
                <a:lnTo>
                  <a:pt x="2479081" y="588940"/>
                </a:lnTo>
                <a:lnTo>
                  <a:pt x="2480234" y="588940"/>
                </a:lnTo>
                <a:lnTo>
                  <a:pt x="2481387" y="590093"/>
                </a:lnTo>
                <a:lnTo>
                  <a:pt x="2482539" y="591246"/>
                </a:lnTo>
                <a:lnTo>
                  <a:pt x="2483692" y="591246"/>
                </a:lnTo>
                <a:lnTo>
                  <a:pt x="2484844" y="590093"/>
                </a:lnTo>
                <a:lnTo>
                  <a:pt x="2484844" y="590093"/>
                </a:lnTo>
                <a:lnTo>
                  <a:pt x="2484844" y="588940"/>
                </a:lnTo>
                <a:lnTo>
                  <a:pt x="2484844" y="587788"/>
                </a:lnTo>
                <a:lnTo>
                  <a:pt x="2484844" y="587788"/>
                </a:lnTo>
                <a:lnTo>
                  <a:pt x="2484844" y="587788"/>
                </a:lnTo>
                <a:lnTo>
                  <a:pt x="2484844" y="587788"/>
                </a:lnTo>
                <a:lnTo>
                  <a:pt x="2485996" y="588940"/>
                </a:lnTo>
                <a:lnTo>
                  <a:pt x="2487149" y="590093"/>
                </a:lnTo>
                <a:lnTo>
                  <a:pt x="2488302" y="591246"/>
                </a:lnTo>
                <a:lnTo>
                  <a:pt x="2489454" y="593550"/>
                </a:lnTo>
                <a:lnTo>
                  <a:pt x="2489454" y="594703"/>
                </a:lnTo>
                <a:lnTo>
                  <a:pt x="2489454" y="594703"/>
                </a:lnTo>
                <a:lnTo>
                  <a:pt x="2487149" y="597008"/>
                </a:lnTo>
                <a:lnTo>
                  <a:pt x="2485996" y="598161"/>
                </a:lnTo>
                <a:lnTo>
                  <a:pt x="2485996" y="599313"/>
                </a:lnTo>
                <a:lnTo>
                  <a:pt x="2485996" y="599313"/>
                </a:lnTo>
                <a:lnTo>
                  <a:pt x="2487149" y="599313"/>
                </a:lnTo>
                <a:lnTo>
                  <a:pt x="2488302" y="599313"/>
                </a:lnTo>
                <a:lnTo>
                  <a:pt x="2488302" y="599313"/>
                </a:lnTo>
                <a:lnTo>
                  <a:pt x="2488302" y="599313"/>
                </a:lnTo>
                <a:lnTo>
                  <a:pt x="2488302" y="600466"/>
                </a:lnTo>
                <a:lnTo>
                  <a:pt x="2488302" y="601618"/>
                </a:lnTo>
                <a:lnTo>
                  <a:pt x="2488302" y="602771"/>
                </a:lnTo>
                <a:lnTo>
                  <a:pt x="2489454" y="603923"/>
                </a:lnTo>
                <a:lnTo>
                  <a:pt x="2490607" y="603923"/>
                </a:lnTo>
                <a:lnTo>
                  <a:pt x="2491759" y="603923"/>
                </a:lnTo>
                <a:lnTo>
                  <a:pt x="2492912" y="603923"/>
                </a:lnTo>
                <a:lnTo>
                  <a:pt x="2494064" y="605076"/>
                </a:lnTo>
                <a:lnTo>
                  <a:pt x="2494064" y="606228"/>
                </a:lnTo>
                <a:lnTo>
                  <a:pt x="2495217" y="606228"/>
                </a:lnTo>
                <a:lnTo>
                  <a:pt x="2495217" y="606228"/>
                </a:lnTo>
                <a:lnTo>
                  <a:pt x="2495217" y="606228"/>
                </a:lnTo>
                <a:lnTo>
                  <a:pt x="2495217" y="606228"/>
                </a:lnTo>
                <a:lnTo>
                  <a:pt x="2496369" y="606228"/>
                </a:lnTo>
                <a:lnTo>
                  <a:pt x="2497522" y="605076"/>
                </a:lnTo>
                <a:lnTo>
                  <a:pt x="2497522" y="603923"/>
                </a:lnTo>
                <a:lnTo>
                  <a:pt x="2497522" y="602771"/>
                </a:lnTo>
                <a:lnTo>
                  <a:pt x="2496369" y="601618"/>
                </a:lnTo>
                <a:lnTo>
                  <a:pt x="2495217" y="601618"/>
                </a:lnTo>
                <a:lnTo>
                  <a:pt x="2495217" y="601618"/>
                </a:lnTo>
                <a:lnTo>
                  <a:pt x="2497522" y="601618"/>
                </a:lnTo>
                <a:lnTo>
                  <a:pt x="2498675" y="600466"/>
                </a:lnTo>
                <a:lnTo>
                  <a:pt x="2498675" y="599313"/>
                </a:lnTo>
                <a:lnTo>
                  <a:pt x="2497522" y="597008"/>
                </a:lnTo>
                <a:lnTo>
                  <a:pt x="2499827" y="599313"/>
                </a:lnTo>
                <a:lnTo>
                  <a:pt x="2500980" y="599313"/>
                </a:lnTo>
                <a:lnTo>
                  <a:pt x="2502132" y="599313"/>
                </a:lnTo>
                <a:lnTo>
                  <a:pt x="2503284" y="599313"/>
                </a:lnTo>
                <a:lnTo>
                  <a:pt x="2503284" y="599313"/>
                </a:lnTo>
                <a:lnTo>
                  <a:pt x="2504437" y="600466"/>
                </a:lnTo>
                <a:lnTo>
                  <a:pt x="2505589" y="601618"/>
                </a:lnTo>
                <a:lnTo>
                  <a:pt x="2506742" y="602771"/>
                </a:lnTo>
                <a:lnTo>
                  <a:pt x="2505589" y="603923"/>
                </a:lnTo>
                <a:lnTo>
                  <a:pt x="2506742" y="605076"/>
                </a:lnTo>
                <a:lnTo>
                  <a:pt x="2507895" y="606228"/>
                </a:lnTo>
                <a:lnTo>
                  <a:pt x="2509047" y="607381"/>
                </a:lnTo>
                <a:lnTo>
                  <a:pt x="2509047" y="607381"/>
                </a:lnTo>
                <a:lnTo>
                  <a:pt x="2512505" y="606228"/>
                </a:lnTo>
                <a:lnTo>
                  <a:pt x="2513657" y="606228"/>
                </a:lnTo>
                <a:lnTo>
                  <a:pt x="2514809" y="605076"/>
                </a:lnTo>
                <a:lnTo>
                  <a:pt x="2514809" y="603923"/>
                </a:lnTo>
                <a:lnTo>
                  <a:pt x="2514809" y="602771"/>
                </a:lnTo>
                <a:lnTo>
                  <a:pt x="2515962" y="601618"/>
                </a:lnTo>
                <a:lnTo>
                  <a:pt x="2518268" y="600466"/>
                </a:lnTo>
                <a:lnTo>
                  <a:pt x="2518268" y="600466"/>
                </a:lnTo>
                <a:lnTo>
                  <a:pt x="2518268" y="599313"/>
                </a:lnTo>
                <a:lnTo>
                  <a:pt x="2518268" y="599313"/>
                </a:lnTo>
                <a:lnTo>
                  <a:pt x="2519420" y="599313"/>
                </a:lnTo>
                <a:lnTo>
                  <a:pt x="2519420" y="599313"/>
                </a:lnTo>
                <a:lnTo>
                  <a:pt x="2524030" y="599313"/>
                </a:lnTo>
                <a:lnTo>
                  <a:pt x="2528640" y="600466"/>
                </a:lnTo>
                <a:lnTo>
                  <a:pt x="2530945" y="600466"/>
                </a:lnTo>
                <a:lnTo>
                  <a:pt x="2530945" y="600466"/>
                </a:lnTo>
                <a:lnTo>
                  <a:pt x="2530945" y="600466"/>
                </a:lnTo>
                <a:lnTo>
                  <a:pt x="2530945" y="600466"/>
                </a:lnTo>
                <a:lnTo>
                  <a:pt x="2530945" y="600466"/>
                </a:lnTo>
                <a:lnTo>
                  <a:pt x="2530945" y="600466"/>
                </a:lnTo>
                <a:lnTo>
                  <a:pt x="2530945" y="600466"/>
                </a:lnTo>
                <a:lnTo>
                  <a:pt x="2530945" y="600466"/>
                </a:lnTo>
                <a:lnTo>
                  <a:pt x="2530945" y="600466"/>
                </a:lnTo>
                <a:lnTo>
                  <a:pt x="2530945" y="600466"/>
                </a:lnTo>
                <a:lnTo>
                  <a:pt x="2530945" y="600466"/>
                </a:lnTo>
                <a:lnTo>
                  <a:pt x="2530945" y="600466"/>
                </a:lnTo>
                <a:lnTo>
                  <a:pt x="2532097" y="600466"/>
                </a:lnTo>
                <a:lnTo>
                  <a:pt x="2532097" y="600466"/>
                </a:lnTo>
                <a:lnTo>
                  <a:pt x="2532097" y="600466"/>
                </a:lnTo>
                <a:lnTo>
                  <a:pt x="2532097" y="600466"/>
                </a:lnTo>
                <a:lnTo>
                  <a:pt x="2532097" y="601618"/>
                </a:lnTo>
                <a:lnTo>
                  <a:pt x="2532097" y="601618"/>
                </a:lnTo>
                <a:lnTo>
                  <a:pt x="2530945" y="602771"/>
                </a:lnTo>
                <a:lnTo>
                  <a:pt x="2530945" y="602771"/>
                </a:lnTo>
                <a:lnTo>
                  <a:pt x="2530945" y="602771"/>
                </a:lnTo>
                <a:lnTo>
                  <a:pt x="2530945" y="602771"/>
                </a:lnTo>
                <a:lnTo>
                  <a:pt x="2529793" y="602771"/>
                </a:lnTo>
                <a:lnTo>
                  <a:pt x="2528640" y="602771"/>
                </a:lnTo>
                <a:lnTo>
                  <a:pt x="2527488" y="601618"/>
                </a:lnTo>
                <a:lnTo>
                  <a:pt x="2526335" y="601618"/>
                </a:lnTo>
                <a:lnTo>
                  <a:pt x="2520572" y="601618"/>
                </a:lnTo>
                <a:lnTo>
                  <a:pt x="2518268" y="600466"/>
                </a:lnTo>
                <a:lnTo>
                  <a:pt x="2517115" y="600466"/>
                </a:lnTo>
                <a:lnTo>
                  <a:pt x="2515962" y="600466"/>
                </a:lnTo>
                <a:lnTo>
                  <a:pt x="2514809" y="600466"/>
                </a:lnTo>
                <a:lnTo>
                  <a:pt x="2513657" y="601618"/>
                </a:lnTo>
                <a:lnTo>
                  <a:pt x="2513657" y="605076"/>
                </a:lnTo>
                <a:lnTo>
                  <a:pt x="2513657" y="606228"/>
                </a:lnTo>
                <a:lnTo>
                  <a:pt x="2513657" y="606228"/>
                </a:lnTo>
                <a:lnTo>
                  <a:pt x="2514809" y="607381"/>
                </a:lnTo>
                <a:lnTo>
                  <a:pt x="2514809" y="607381"/>
                </a:lnTo>
                <a:lnTo>
                  <a:pt x="2514809" y="608533"/>
                </a:lnTo>
                <a:lnTo>
                  <a:pt x="2512505" y="609686"/>
                </a:lnTo>
                <a:lnTo>
                  <a:pt x="2512505" y="610838"/>
                </a:lnTo>
                <a:lnTo>
                  <a:pt x="2513657" y="611991"/>
                </a:lnTo>
                <a:lnTo>
                  <a:pt x="2514809" y="611991"/>
                </a:lnTo>
                <a:lnTo>
                  <a:pt x="2515962" y="611991"/>
                </a:lnTo>
                <a:lnTo>
                  <a:pt x="2517115" y="611991"/>
                </a:lnTo>
                <a:lnTo>
                  <a:pt x="2517115" y="611991"/>
                </a:lnTo>
                <a:lnTo>
                  <a:pt x="2517115" y="614296"/>
                </a:lnTo>
                <a:lnTo>
                  <a:pt x="2517115" y="615449"/>
                </a:lnTo>
                <a:lnTo>
                  <a:pt x="2517115" y="615449"/>
                </a:lnTo>
                <a:lnTo>
                  <a:pt x="2520572" y="617754"/>
                </a:lnTo>
                <a:lnTo>
                  <a:pt x="2521725" y="618906"/>
                </a:lnTo>
                <a:lnTo>
                  <a:pt x="2522877" y="618906"/>
                </a:lnTo>
                <a:lnTo>
                  <a:pt x="2522877" y="618906"/>
                </a:lnTo>
                <a:lnTo>
                  <a:pt x="2525182" y="618906"/>
                </a:lnTo>
                <a:lnTo>
                  <a:pt x="2526335" y="618906"/>
                </a:lnTo>
                <a:lnTo>
                  <a:pt x="2527488" y="618906"/>
                </a:lnTo>
                <a:lnTo>
                  <a:pt x="2528640" y="620059"/>
                </a:lnTo>
                <a:lnTo>
                  <a:pt x="2528640" y="621211"/>
                </a:lnTo>
                <a:lnTo>
                  <a:pt x="2528640" y="622364"/>
                </a:lnTo>
                <a:lnTo>
                  <a:pt x="2529793" y="623516"/>
                </a:lnTo>
                <a:lnTo>
                  <a:pt x="2544776" y="631584"/>
                </a:lnTo>
                <a:lnTo>
                  <a:pt x="2547081" y="632737"/>
                </a:lnTo>
                <a:lnTo>
                  <a:pt x="2549385" y="632737"/>
                </a:lnTo>
                <a:lnTo>
                  <a:pt x="2552843" y="631584"/>
                </a:lnTo>
                <a:lnTo>
                  <a:pt x="2555148" y="631584"/>
                </a:lnTo>
                <a:lnTo>
                  <a:pt x="2558606" y="631584"/>
                </a:lnTo>
                <a:lnTo>
                  <a:pt x="2559758" y="631584"/>
                </a:lnTo>
                <a:lnTo>
                  <a:pt x="2560910" y="632737"/>
                </a:lnTo>
                <a:lnTo>
                  <a:pt x="2562063" y="632737"/>
                </a:lnTo>
                <a:lnTo>
                  <a:pt x="2570131" y="633889"/>
                </a:lnTo>
                <a:lnTo>
                  <a:pt x="2571283" y="633889"/>
                </a:lnTo>
                <a:lnTo>
                  <a:pt x="2572436" y="633889"/>
                </a:lnTo>
                <a:lnTo>
                  <a:pt x="2574741" y="635041"/>
                </a:lnTo>
                <a:lnTo>
                  <a:pt x="2577046" y="635041"/>
                </a:lnTo>
                <a:lnTo>
                  <a:pt x="2577046" y="635041"/>
                </a:lnTo>
                <a:lnTo>
                  <a:pt x="2578198" y="635041"/>
                </a:lnTo>
                <a:lnTo>
                  <a:pt x="2579351" y="635041"/>
                </a:lnTo>
                <a:lnTo>
                  <a:pt x="2580504" y="635041"/>
                </a:lnTo>
                <a:lnTo>
                  <a:pt x="2581656" y="635041"/>
                </a:lnTo>
                <a:lnTo>
                  <a:pt x="2583961" y="636194"/>
                </a:lnTo>
                <a:lnTo>
                  <a:pt x="2589724" y="636194"/>
                </a:lnTo>
                <a:lnTo>
                  <a:pt x="2592029" y="636194"/>
                </a:lnTo>
                <a:lnTo>
                  <a:pt x="2593182" y="637347"/>
                </a:lnTo>
                <a:lnTo>
                  <a:pt x="2596639" y="640804"/>
                </a:lnTo>
                <a:lnTo>
                  <a:pt x="2597791" y="641957"/>
                </a:lnTo>
                <a:lnTo>
                  <a:pt x="2598944" y="641957"/>
                </a:lnTo>
                <a:lnTo>
                  <a:pt x="2600097" y="641957"/>
                </a:lnTo>
                <a:lnTo>
                  <a:pt x="2601249" y="641957"/>
                </a:lnTo>
                <a:lnTo>
                  <a:pt x="2602402" y="641957"/>
                </a:lnTo>
                <a:lnTo>
                  <a:pt x="2603554" y="641957"/>
                </a:lnTo>
                <a:lnTo>
                  <a:pt x="2604707" y="641957"/>
                </a:lnTo>
                <a:lnTo>
                  <a:pt x="2605859" y="641957"/>
                </a:lnTo>
                <a:lnTo>
                  <a:pt x="2605859" y="641957"/>
                </a:lnTo>
                <a:lnTo>
                  <a:pt x="2608164" y="643109"/>
                </a:lnTo>
                <a:lnTo>
                  <a:pt x="2613927" y="644262"/>
                </a:lnTo>
                <a:lnTo>
                  <a:pt x="2619690" y="644262"/>
                </a:lnTo>
                <a:lnTo>
                  <a:pt x="2620842" y="644262"/>
                </a:lnTo>
                <a:lnTo>
                  <a:pt x="2623147" y="645414"/>
                </a:lnTo>
                <a:lnTo>
                  <a:pt x="2624299" y="645414"/>
                </a:lnTo>
                <a:lnTo>
                  <a:pt x="2625452" y="645414"/>
                </a:lnTo>
                <a:lnTo>
                  <a:pt x="2625452" y="645414"/>
                </a:lnTo>
                <a:lnTo>
                  <a:pt x="2626605" y="646567"/>
                </a:lnTo>
                <a:lnTo>
                  <a:pt x="2631215" y="648872"/>
                </a:lnTo>
                <a:lnTo>
                  <a:pt x="2636978" y="652329"/>
                </a:lnTo>
                <a:lnTo>
                  <a:pt x="2641587" y="653482"/>
                </a:lnTo>
                <a:lnTo>
                  <a:pt x="2645045" y="655787"/>
                </a:lnTo>
                <a:lnTo>
                  <a:pt x="2646198" y="655787"/>
                </a:lnTo>
                <a:lnTo>
                  <a:pt x="2647350" y="655787"/>
                </a:lnTo>
                <a:lnTo>
                  <a:pt x="2648503" y="655787"/>
                </a:lnTo>
                <a:lnTo>
                  <a:pt x="2649655" y="655787"/>
                </a:lnTo>
                <a:lnTo>
                  <a:pt x="2649655" y="655787"/>
                </a:lnTo>
                <a:lnTo>
                  <a:pt x="2649655" y="656939"/>
                </a:lnTo>
                <a:lnTo>
                  <a:pt x="2649655" y="658092"/>
                </a:lnTo>
                <a:lnTo>
                  <a:pt x="2649655" y="659244"/>
                </a:lnTo>
                <a:lnTo>
                  <a:pt x="2650808" y="659244"/>
                </a:lnTo>
                <a:lnTo>
                  <a:pt x="2651960" y="659244"/>
                </a:lnTo>
                <a:lnTo>
                  <a:pt x="2653112" y="659244"/>
                </a:lnTo>
                <a:lnTo>
                  <a:pt x="2654265" y="659244"/>
                </a:lnTo>
                <a:lnTo>
                  <a:pt x="2658875" y="656939"/>
                </a:lnTo>
                <a:lnTo>
                  <a:pt x="2660028" y="656939"/>
                </a:lnTo>
                <a:lnTo>
                  <a:pt x="2661180" y="658092"/>
                </a:lnTo>
                <a:lnTo>
                  <a:pt x="2661180" y="658092"/>
                </a:lnTo>
                <a:lnTo>
                  <a:pt x="2660028" y="658092"/>
                </a:lnTo>
                <a:lnTo>
                  <a:pt x="2658875" y="658092"/>
                </a:lnTo>
                <a:lnTo>
                  <a:pt x="2658875" y="659244"/>
                </a:lnTo>
                <a:lnTo>
                  <a:pt x="2658875" y="659244"/>
                </a:lnTo>
                <a:lnTo>
                  <a:pt x="2658875" y="659244"/>
                </a:lnTo>
                <a:lnTo>
                  <a:pt x="2662333" y="660397"/>
                </a:lnTo>
                <a:lnTo>
                  <a:pt x="2664638" y="660397"/>
                </a:lnTo>
                <a:lnTo>
                  <a:pt x="2666943" y="659244"/>
                </a:lnTo>
                <a:lnTo>
                  <a:pt x="2668096" y="656939"/>
                </a:lnTo>
                <a:lnTo>
                  <a:pt x="2668096" y="656939"/>
                </a:lnTo>
                <a:lnTo>
                  <a:pt x="2668096" y="659244"/>
                </a:lnTo>
                <a:lnTo>
                  <a:pt x="2668096" y="660397"/>
                </a:lnTo>
                <a:lnTo>
                  <a:pt x="2668096" y="661550"/>
                </a:lnTo>
                <a:lnTo>
                  <a:pt x="2669248" y="662702"/>
                </a:lnTo>
                <a:lnTo>
                  <a:pt x="2671553" y="660397"/>
                </a:lnTo>
                <a:lnTo>
                  <a:pt x="2671553" y="662702"/>
                </a:lnTo>
                <a:lnTo>
                  <a:pt x="2672706" y="663855"/>
                </a:lnTo>
                <a:lnTo>
                  <a:pt x="2676163" y="665007"/>
                </a:lnTo>
                <a:lnTo>
                  <a:pt x="2677316" y="663855"/>
                </a:lnTo>
                <a:lnTo>
                  <a:pt x="2677316" y="662702"/>
                </a:lnTo>
                <a:lnTo>
                  <a:pt x="2677316" y="661550"/>
                </a:lnTo>
                <a:lnTo>
                  <a:pt x="2680773" y="659244"/>
                </a:lnTo>
                <a:lnTo>
                  <a:pt x="2680773" y="659244"/>
                </a:lnTo>
                <a:lnTo>
                  <a:pt x="2679621" y="662702"/>
                </a:lnTo>
                <a:lnTo>
                  <a:pt x="2679621" y="663855"/>
                </a:lnTo>
                <a:lnTo>
                  <a:pt x="2679621" y="663855"/>
                </a:lnTo>
                <a:lnTo>
                  <a:pt x="2680773" y="663855"/>
                </a:lnTo>
                <a:lnTo>
                  <a:pt x="2680773" y="663855"/>
                </a:lnTo>
                <a:lnTo>
                  <a:pt x="2680773" y="662702"/>
                </a:lnTo>
                <a:lnTo>
                  <a:pt x="2681926" y="665007"/>
                </a:lnTo>
                <a:lnTo>
                  <a:pt x="2683079" y="666160"/>
                </a:lnTo>
                <a:lnTo>
                  <a:pt x="2684231" y="665007"/>
                </a:lnTo>
                <a:lnTo>
                  <a:pt x="2684231" y="665007"/>
                </a:lnTo>
                <a:lnTo>
                  <a:pt x="2684231" y="666160"/>
                </a:lnTo>
                <a:lnTo>
                  <a:pt x="2684231" y="667312"/>
                </a:lnTo>
                <a:lnTo>
                  <a:pt x="2684231" y="667312"/>
                </a:lnTo>
                <a:lnTo>
                  <a:pt x="2684231" y="667312"/>
                </a:lnTo>
                <a:lnTo>
                  <a:pt x="2685384" y="668465"/>
                </a:lnTo>
                <a:lnTo>
                  <a:pt x="2686536" y="669617"/>
                </a:lnTo>
                <a:lnTo>
                  <a:pt x="2688841" y="669617"/>
                </a:lnTo>
                <a:lnTo>
                  <a:pt x="2691146" y="669617"/>
                </a:lnTo>
                <a:lnTo>
                  <a:pt x="2691146" y="670770"/>
                </a:lnTo>
                <a:lnTo>
                  <a:pt x="2691146" y="670770"/>
                </a:lnTo>
                <a:lnTo>
                  <a:pt x="2691146" y="670770"/>
                </a:lnTo>
                <a:lnTo>
                  <a:pt x="2692299" y="670770"/>
                </a:lnTo>
                <a:lnTo>
                  <a:pt x="2693451" y="671922"/>
                </a:lnTo>
                <a:lnTo>
                  <a:pt x="2694604" y="671922"/>
                </a:lnTo>
                <a:lnTo>
                  <a:pt x="2695756" y="671922"/>
                </a:lnTo>
                <a:lnTo>
                  <a:pt x="2695756" y="671922"/>
                </a:lnTo>
                <a:lnTo>
                  <a:pt x="2696909" y="670770"/>
                </a:lnTo>
                <a:lnTo>
                  <a:pt x="2696909" y="670770"/>
                </a:lnTo>
                <a:lnTo>
                  <a:pt x="2698061" y="670770"/>
                </a:lnTo>
                <a:lnTo>
                  <a:pt x="2698061" y="671922"/>
                </a:lnTo>
                <a:lnTo>
                  <a:pt x="2699213" y="671922"/>
                </a:lnTo>
                <a:lnTo>
                  <a:pt x="2699213" y="671922"/>
                </a:lnTo>
                <a:lnTo>
                  <a:pt x="2698061" y="673075"/>
                </a:lnTo>
                <a:lnTo>
                  <a:pt x="2698061" y="674227"/>
                </a:lnTo>
                <a:lnTo>
                  <a:pt x="2699213" y="675380"/>
                </a:lnTo>
                <a:lnTo>
                  <a:pt x="2700366" y="675380"/>
                </a:lnTo>
                <a:lnTo>
                  <a:pt x="2702672" y="675380"/>
                </a:lnTo>
                <a:lnTo>
                  <a:pt x="2703824" y="675380"/>
                </a:lnTo>
                <a:lnTo>
                  <a:pt x="2704976" y="675380"/>
                </a:lnTo>
                <a:lnTo>
                  <a:pt x="2706129" y="675380"/>
                </a:lnTo>
                <a:lnTo>
                  <a:pt x="2706129" y="675380"/>
                </a:lnTo>
                <a:lnTo>
                  <a:pt x="2707281" y="676532"/>
                </a:lnTo>
                <a:lnTo>
                  <a:pt x="2708434" y="678838"/>
                </a:lnTo>
                <a:lnTo>
                  <a:pt x="2709586" y="679990"/>
                </a:lnTo>
                <a:lnTo>
                  <a:pt x="2710739" y="679990"/>
                </a:lnTo>
                <a:lnTo>
                  <a:pt x="2711892" y="679990"/>
                </a:lnTo>
                <a:lnTo>
                  <a:pt x="2714197" y="678838"/>
                </a:lnTo>
                <a:lnTo>
                  <a:pt x="2714197" y="679990"/>
                </a:lnTo>
                <a:lnTo>
                  <a:pt x="2713044" y="681142"/>
                </a:lnTo>
                <a:lnTo>
                  <a:pt x="2713044" y="682295"/>
                </a:lnTo>
                <a:lnTo>
                  <a:pt x="2713044" y="682295"/>
                </a:lnTo>
                <a:lnTo>
                  <a:pt x="2714197" y="684600"/>
                </a:lnTo>
                <a:lnTo>
                  <a:pt x="2714197" y="684600"/>
                </a:lnTo>
                <a:lnTo>
                  <a:pt x="2714197" y="684600"/>
                </a:lnTo>
                <a:lnTo>
                  <a:pt x="2716501" y="684600"/>
                </a:lnTo>
                <a:lnTo>
                  <a:pt x="2719959" y="682295"/>
                </a:lnTo>
                <a:lnTo>
                  <a:pt x="2721112" y="682295"/>
                </a:lnTo>
                <a:lnTo>
                  <a:pt x="2719959" y="684600"/>
                </a:lnTo>
                <a:lnTo>
                  <a:pt x="2719959" y="685752"/>
                </a:lnTo>
                <a:lnTo>
                  <a:pt x="2722264" y="688058"/>
                </a:lnTo>
                <a:lnTo>
                  <a:pt x="2724569" y="690363"/>
                </a:lnTo>
                <a:lnTo>
                  <a:pt x="2725722" y="690363"/>
                </a:lnTo>
                <a:lnTo>
                  <a:pt x="2726874" y="690363"/>
                </a:lnTo>
                <a:lnTo>
                  <a:pt x="2728027" y="689210"/>
                </a:lnTo>
                <a:lnTo>
                  <a:pt x="2728027" y="688058"/>
                </a:lnTo>
                <a:lnTo>
                  <a:pt x="2728027" y="686905"/>
                </a:lnTo>
                <a:lnTo>
                  <a:pt x="2729180" y="686905"/>
                </a:lnTo>
                <a:lnTo>
                  <a:pt x="2730332" y="686905"/>
                </a:lnTo>
                <a:lnTo>
                  <a:pt x="2730332" y="685752"/>
                </a:lnTo>
                <a:lnTo>
                  <a:pt x="2730332" y="684600"/>
                </a:lnTo>
                <a:lnTo>
                  <a:pt x="2731485" y="684600"/>
                </a:lnTo>
                <a:lnTo>
                  <a:pt x="2731485" y="685752"/>
                </a:lnTo>
                <a:lnTo>
                  <a:pt x="2731485" y="686905"/>
                </a:lnTo>
                <a:lnTo>
                  <a:pt x="2730332" y="689210"/>
                </a:lnTo>
                <a:lnTo>
                  <a:pt x="2730332" y="690363"/>
                </a:lnTo>
                <a:lnTo>
                  <a:pt x="2731485" y="691515"/>
                </a:lnTo>
                <a:lnTo>
                  <a:pt x="2731485" y="691515"/>
                </a:lnTo>
                <a:lnTo>
                  <a:pt x="2732637" y="691515"/>
                </a:lnTo>
                <a:lnTo>
                  <a:pt x="2732637" y="691515"/>
                </a:lnTo>
                <a:lnTo>
                  <a:pt x="2732637" y="692668"/>
                </a:lnTo>
                <a:lnTo>
                  <a:pt x="2732637" y="692668"/>
                </a:lnTo>
                <a:lnTo>
                  <a:pt x="2731485" y="692668"/>
                </a:lnTo>
                <a:lnTo>
                  <a:pt x="2730332" y="692668"/>
                </a:lnTo>
                <a:lnTo>
                  <a:pt x="2729180" y="693820"/>
                </a:lnTo>
                <a:lnTo>
                  <a:pt x="2729180" y="694973"/>
                </a:lnTo>
                <a:lnTo>
                  <a:pt x="2729180" y="696125"/>
                </a:lnTo>
                <a:lnTo>
                  <a:pt x="2729180" y="697278"/>
                </a:lnTo>
                <a:lnTo>
                  <a:pt x="2729180" y="699583"/>
                </a:lnTo>
                <a:lnTo>
                  <a:pt x="2730332" y="701888"/>
                </a:lnTo>
                <a:lnTo>
                  <a:pt x="2730332" y="703040"/>
                </a:lnTo>
                <a:lnTo>
                  <a:pt x="2730332" y="704193"/>
                </a:lnTo>
                <a:lnTo>
                  <a:pt x="2730332" y="704193"/>
                </a:lnTo>
                <a:lnTo>
                  <a:pt x="2731485" y="704193"/>
                </a:lnTo>
                <a:lnTo>
                  <a:pt x="2731485" y="704193"/>
                </a:lnTo>
                <a:lnTo>
                  <a:pt x="2731485" y="704193"/>
                </a:lnTo>
                <a:lnTo>
                  <a:pt x="2732637" y="703040"/>
                </a:lnTo>
                <a:lnTo>
                  <a:pt x="2736094" y="703040"/>
                </a:lnTo>
                <a:lnTo>
                  <a:pt x="2737247" y="703040"/>
                </a:lnTo>
                <a:lnTo>
                  <a:pt x="2739552" y="701888"/>
                </a:lnTo>
                <a:lnTo>
                  <a:pt x="2740705" y="701888"/>
                </a:lnTo>
                <a:lnTo>
                  <a:pt x="2741857" y="701888"/>
                </a:lnTo>
                <a:lnTo>
                  <a:pt x="2743010" y="701888"/>
                </a:lnTo>
                <a:lnTo>
                  <a:pt x="2745314" y="701888"/>
                </a:lnTo>
                <a:lnTo>
                  <a:pt x="2746467" y="701888"/>
                </a:lnTo>
                <a:lnTo>
                  <a:pt x="2747620" y="701888"/>
                </a:lnTo>
                <a:lnTo>
                  <a:pt x="2744162" y="703040"/>
                </a:lnTo>
                <a:lnTo>
                  <a:pt x="2740705" y="704193"/>
                </a:lnTo>
                <a:lnTo>
                  <a:pt x="2734942" y="707651"/>
                </a:lnTo>
                <a:lnTo>
                  <a:pt x="2736094" y="708803"/>
                </a:lnTo>
                <a:lnTo>
                  <a:pt x="2736094" y="709956"/>
                </a:lnTo>
                <a:lnTo>
                  <a:pt x="2736094" y="709956"/>
                </a:lnTo>
                <a:lnTo>
                  <a:pt x="2736094" y="709956"/>
                </a:lnTo>
                <a:lnTo>
                  <a:pt x="2737247" y="711108"/>
                </a:lnTo>
                <a:lnTo>
                  <a:pt x="2744162" y="712261"/>
                </a:lnTo>
                <a:lnTo>
                  <a:pt x="2745314" y="712261"/>
                </a:lnTo>
                <a:lnTo>
                  <a:pt x="2747620" y="711108"/>
                </a:lnTo>
                <a:lnTo>
                  <a:pt x="2748773" y="711108"/>
                </a:lnTo>
                <a:lnTo>
                  <a:pt x="2746467" y="712261"/>
                </a:lnTo>
                <a:lnTo>
                  <a:pt x="2741857" y="713413"/>
                </a:lnTo>
                <a:lnTo>
                  <a:pt x="2739552" y="714566"/>
                </a:lnTo>
                <a:lnTo>
                  <a:pt x="2739552" y="716871"/>
                </a:lnTo>
                <a:lnTo>
                  <a:pt x="2740705" y="719176"/>
                </a:lnTo>
                <a:lnTo>
                  <a:pt x="2744162" y="724939"/>
                </a:lnTo>
                <a:lnTo>
                  <a:pt x="2744162" y="726091"/>
                </a:lnTo>
                <a:lnTo>
                  <a:pt x="2744162" y="727243"/>
                </a:lnTo>
                <a:lnTo>
                  <a:pt x="2745314" y="728396"/>
                </a:lnTo>
                <a:lnTo>
                  <a:pt x="2745314" y="729549"/>
                </a:lnTo>
                <a:lnTo>
                  <a:pt x="2745314" y="730701"/>
                </a:lnTo>
                <a:lnTo>
                  <a:pt x="2746467" y="734159"/>
                </a:lnTo>
                <a:lnTo>
                  <a:pt x="2746467" y="735311"/>
                </a:lnTo>
                <a:lnTo>
                  <a:pt x="2746467" y="738769"/>
                </a:lnTo>
                <a:lnTo>
                  <a:pt x="2746467" y="739921"/>
                </a:lnTo>
                <a:lnTo>
                  <a:pt x="2747620" y="742226"/>
                </a:lnTo>
                <a:lnTo>
                  <a:pt x="2747620" y="743379"/>
                </a:lnTo>
                <a:lnTo>
                  <a:pt x="2749925" y="749141"/>
                </a:lnTo>
                <a:lnTo>
                  <a:pt x="2759145" y="757209"/>
                </a:lnTo>
                <a:lnTo>
                  <a:pt x="2760298" y="757209"/>
                </a:lnTo>
                <a:lnTo>
                  <a:pt x="2761450" y="758362"/>
                </a:lnTo>
                <a:lnTo>
                  <a:pt x="2764908" y="761819"/>
                </a:lnTo>
                <a:lnTo>
                  <a:pt x="2767213" y="762972"/>
                </a:lnTo>
                <a:lnTo>
                  <a:pt x="2775281" y="767582"/>
                </a:lnTo>
                <a:lnTo>
                  <a:pt x="2770670" y="765277"/>
                </a:lnTo>
                <a:lnTo>
                  <a:pt x="2769518" y="765277"/>
                </a:lnTo>
                <a:lnTo>
                  <a:pt x="2767213" y="764124"/>
                </a:lnTo>
                <a:lnTo>
                  <a:pt x="2766060" y="764124"/>
                </a:lnTo>
                <a:lnTo>
                  <a:pt x="2764908" y="765277"/>
                </a:lnTo>
                <a:lnTo>
                  <a:pt x="2764908" y="766429"/>
                </a:lnTo>
                <a:lnTo>
                  <a:pt x="2766060" y="767582"/>
                </a:lnTo>
                <a:lnTo>
                  <a:pt x="2767213" y="768734"/>
                </a:lnTo>
                <a:lnTo>
                  <a:pt x="2770670" y="769887"/>
                </a:lnTo>
                <a:lnTo>
                  <a:pt x="2771823" y="771040"/>
                </a:lnTo>
                <a:lnTo>
                  <a:pt x="2775281" y="774497"/>
                </a:lnTo>
                <a:lnTo>
                  <a:pt x="2776433" y="774497"/>
                </a:lnTo>
                <a:lnTo>
                  <a:pt x="2777586" y="774497"/>
                </a:lnTo>
                <a:lnTo>
                  <a:pt x="2782195" y="774497"/>
                </a:lnTo>
                <a:lnTo>
                  <a:pt x="2784501" y="775650"/>
                </a:lnTo>
                <a:lnTo>
                  <a:pt x="2786806" y="776802"/>
                </a:lnTo>
                <a:lnTo>
                  <a:pt x="2791415" y="781412"/>
                </a:lnTo>
                <a:lnTo>
                  <a:pt x="2794874" y="782565"/>
                </a:lnTo>
                <a:lnTo>
                  <a:pt x="2794874" y="782565"/>
                </a:lnTo>
                <a:lnTo>
                  <a:pt x="2796026" y="782565"/>
                </a:lnTo>
                <a:lnTo>
                  <a:pt x="2797178" y="782565"/>
                </a:lnTo>
                <a:lnTo>
                  <a:pt x="2798331" y="782565"/>
                </a:lnTo>
                <a:lnTo>
                  <a:pt x="2799483" y="783717"/>
                </a:lnTo>
                <a:lnTo>
                  <a:pt x="2798331" y="783717"/>
                </a:lnTo>
                <a:lnTo>
                  <a:pt x="2796026" y="783717"/>
                </a:lnTo>
                <a:lnTo>
                  <a:pt x="2794874" y="783717"/>
                </a:lnTo>
                <a:lnTo>
                  <a:pt x="2794874" y="783717"/>
                </a:lnTo>
                <a:lnTo>
                  <a:pt x="2793721" y="782565"/>
                </a:lnTo>
                <a:lnTo>
                  <a:pt x="2792568" y="782565"/>
                </a:lnTo>
                <a:lnTo>
                  <a:pt x="2791415" y="782565"/>
                </a:lnTo>
                <a:lnTo>
                  <a:pt x="2791415" y="782565"/>
                </a:lnTo>
                <a:lnTo>
                  <a:pt x="2789111" y="781412"/>
                </a:lnTo>
                <a:lnTo>
                  <a:pt x="2787958" y="780260"/>
                </a:lnTo>
                <a:lnTo>
                  <a:pt x="2785653" y="777954"/>
                </a:lnTo>
                <a:lnTo>
                  <a:pt x="2784501" y="776802"/>
                </a:lnTo>
                <a:lnTo>
                  <a:pt x="2783348" y="776802"/>
                </a:lnTo>
                <a:lnTo>
                  <a:pt x="2782195" y="776802"/>
                </a:lnTo>
                <a:lnTo>
                  <a:pt x="2782195" y="776802"/>
                </a:lnTo>
                <a:lnTo>
                  <a:pt x="2781043" y="776802"/>
                </a:lnTo>
                <a:lnTo>
                  <a:pt x="2778738" y="776802"/>
                </a:lnTo>
                <a:lnTo>
                  <a:pt x="2772975" y="776802"/>
                </a:lnTo>
                <a:lnTo>
                  <a:pt x="2771823" y="776802"/>
                </a:lnTo>
                <a:lnTo>
                  <a:pt x="2770670" y="777954"/>
                </a:lnTo>
                <a:lnTo>
                  <a:pt x="2769518" y="779107"/>
                </a:lnTo>
                <a:lnTo>
                  <a:pt x="2768365" y="779107"/>
                </a:lnTo>
                <a:lnTo>
                  <a:pt x="2766060" y="777954"/>
                </a:lnTo>
                <a:lnTo>
                  <a:pt x="2764908" y="777954"/>
                </a:lnTo>
                <a:lnTo>
                  <a:pt x="2762602" y="777954"/>
                </a:lnTo>
                <a:lnTo>
                  <a:pt x="2761450" y="777954"/>
                </a:lnTo>
                <a:lnTo>
                  <a:pt x="2760298" y="779107"/>
                </a:lnTo>
                <a:lnTo>
                  <a:pt x="2759145" y="781412"/>
                </a:lnTo>
                <a:lnTo>
                  <a:pt x="2760298" y="782565"/>
                </a:lnTo>
                <a:lnTo>
                  <a:pt x="2764908" y="786022"/>
                </a:lnTo>
                <a:lnTo>
                  <a:pt x="2771823" y="791785"/>
                </a:lnTo>
                <a:lnTo>
                  <a:pt x="2771823" y="791785"/>
                </a:lnTo>
                <a:lnTo>
                  <a:pt x="2771823" y="791785"/>
                </a:lnTo>
                <a:lnTo>
                  <a:pt x="2775281" y="792937"/>
                </a:lnTo>
                <a:lnTo>
                  <a:pt x="2777586" y="794090"/>
                </a:lnTo>
                <a:lnTo>
                  <a:pt x="2778738" y="794090"/>
                </a:lnTo>
                <a:lnTo>
                  <a:pt x="2783348" y="794090"/>
                </a:lnTo>
                <a:lnTo>
                  <a:pt x="2784501" y="794090"/>
                </a:lnTo>
                <a:lnTo>
                  <a:pt x="2785653" y="794090"/>
                </a:lnTo>
                <a:lnTo>
                  <a:pt x="2789111" y="796395"/>
                </a:lnTo>
                <a:lnTo>
                  <a:pt x="2790263" y="797547"/>
                </a:lnTo>
                <a:lnTo>
                  <a:pt x="2791415" y="797547"/>
                </a:lnTo>
                <a:lnTo>
                  <a:pt x="2793721" y="797547"/>
                </a:lnTo>
                <a:lnTo>
                  <a:pt x="2796026" y="797547"/>
                </a:lnTo>
                <a:lnTo>
                  <a:pt x="2797178" y="797547"/>
                </a:lnTo>
                <a:lnTo>
                  <a:pt x="2797178" y="797547"/>
                </a:lnTo>
                <a:lnTo>
                  <a:pt x="2798331" y="796395"/>
                </a:lnTo>
                <a:lnTo>
                  <a:pt x="2799483" y="795242"/>
                </a:lnTo>
                <a:lnTo>
                  <a:pt x="2800636" y="795242"/>
                </a:lnTo>
                <a:lnTo>
                  <a:pt x="2801788" y="795242"/>
                </a:lnTo>
                <a:lnTo>
                  <a:pt x="2801788" y="795242"/>
                </a:lnTo>
                <a:lnTo>
                  <a:pt x="2800636" y="795242"/>
                </a:lnTo>
                <a:lnTo>
                  <a:pt x="2799483" y="796395"/>
                </a:lnTo>
                <a:lnTo>
                  <a:pt x="2798331" y="797547"/>
                </a:lnTo>
                <a:lnTo>
                  <a:pt x="2797178" y="798700"/>
                </a:lnTo>
                <a:lnTo>
                  <a:pt x="2796026" y="798700"/>
                </a:lnTo>
                <a:lnTo>
                  <a:pt x="2786806" y="798700"/>
                </a:lnTo>
                <a:lnTo>
                  <a:pt x="2785653" y="798700"/>
                </a:lnTo>
                <a:lnTo>
                  <a:pt x="2783348" y="797547"/>
                </a:lnTo>
                <a:lnTo>
                  <a:pt x="2782195" y="797547"/>
                </a:lnTo>
                <a:lnTo>
                  <a:pt x="2779890" y="797547"/>
                </a:lnTo>
                <a:lnTo>
                  <a:pt x="2766060" y="797547"/>
                </a:lnTo>
                <a:lnTo>
                  <a:pt x="2764908" y="797547"/>
                </a:lnTo>
                <a:lnTo>
                  <a:pt x="2764908" y="798700"/>
                </a:lnTo>
                <a:lnTo>
                  <a:pt x="2766060" y="799853"/>
                </a:lnTo>
                <a:lnTo>
                  <a:pt x="2767213" y="801005"/>
                </a:lnTo>
                <a:lnTo>
                  <a:pt x="2767213" y="801005"/>
                </a:lnTo>
                <a:lnTo>
                  <a:pt x="2767213" y="801005"/>
                </a:lnTo>
                <a:lnTo>
                  <a:pt x="2768365" y="801005"/>
                </a:lnTo>
                <a:lnTo>
                  <a:pt x="2769518" y="801005"/>
                </a:lnTo>
                <a:lnTo>
                  <a:pt x="2769518" y="801005"/>
                </a:lnTo>
                <a:lnTo>
                  <a:pt x="2769518" y="801005"/>
                </a:lnTo>
                <a:lnTo>
                  <a:pt x="2770670" y="801005"/>
                </a:lnTo>
                <a:lnTo>
                  <a:pt x="2775281" y="804463"/>
                </a:lnTo>
                <a:lnTo>
                  <a:pt x="2776433" y="805615"/>
                </a:lnTo>
                <a:lnTo>
                  <a:pt x="2777586" y="806768"/>
                </a:lnTo>
                <a:lnTo>
                  <a:pt x="2779890" y="811378"/>
                </a:lnTo>
                <a:lnTo>
                  <a:pt x="2781043" y="812530"/>
                </a:lnTo>
                <a:lnTo>
                  <a:pt x="2782195" y="815988"/>
                </a:lnTo>
                <a:lnTo>
                  <a:pt x="2783348" y="817141"/>
                </a:lnTo>
                <a:lnTo>
                  <a:pt x="2785653" y="817141"/>
                </a:lnTo>
                <a:lnTo>
                  <a:pt x="2787958" y="817141"/>
                </a:lnTo>
                <a:lnTo>
                  <a:pt x="2790263" y="818293"/>
                </a:lnTo>
                <a:lnTo>
                  <a:pt x="2791415" y="820598"/>
                </a:lnTo>
                <a:lnTo>
                  <a:pt x="2791415" y="822903"/>
                </a:lnTo>
                <a:lnTo>
                  <a:pt x="2791415" y="824055"/>
                </a:lnTo>
                <a:lnTo>
                  <a:pt x="2790263" y="824055"/>
                </a:lnTo>
                <a:lnTo>
                  <a:pt x="2789111" y="824055"/>
                </a:lnTo>
                <a:lnTo>
                  <a:pt x="2789111" y="825208"/>
                </a:lnTo>
                <a:lnTo>
                  <a:pt x="2789111" y="827513"/>
                </a:lnTo>
                <a:lnTo>
                  <a:pt x="2789111" y="827513"/>
                </a:lnTo>
                <a:lnTo>
                  <a:pt x="2787958" y="828666"/>
                </a:lnTo>
                <a:lnTo>
                  <a:pt x="2785653" y="833276"/>
                </a:lnTo>
                <a:lnTo>
                  <a:pt x="2785653" y="839038"/>
                </a:lnTo>
                <a:lnTo>
                  <a:pt x="2785653" y="841343"/>
                </a:lnTo>
                <a:lnTo>
                  <a:pt x="2783348" y="842496"/>
                </a:lnTo>
                <a:lnTo>
                  <a:pt x="2781043" y="843648"/>
                </a:lnTo>
                <a:lnTo>
                  <a:pt x="2779890" y="844801"/>
                </a:lnTo>
                <a:lnTo>
                  <a:pt x="2779890" y="845954"/>
                </a:lnTo>
                <a:lnTo>
                  <a:pt x="2779890" y="851716"/>
                </a:lnTo>
                <a:lnTo>
                  <a:pt x="2779890" y="852869"/>
                </a:lnTo>
                <a:lnTo>
                  <a:pt x="2779890" y="854021"/>
                </a:lnTo>
                <a:lnTo>
                  <a:pt x="2781043" y="854021"/>
                </a:lnTo>
                <a:lnTo>
                  <a:pt x="2781043" y="854021"/>
                </a:lnTo>
                <a:lnTo>
                  <a:pt x="2781043" y="855174"/>
                </a:lnTo>
                <a:lnTo>
                  <a:pt x="2781043" y="855174"/>
                </a:lnTo>
                <a:lnTo>
                  <a:pt x="2779890" y="856326"/>
                </a:lnTo>
                <a:lnTo>
                  <a:pt x="2777586" y="856326"/>
                </a:lnTo>
                <a:lnTo>
                  <a:pt x="2776433" y="857479"/>
                </a:lnTo>
                <a:lnTo>
                  <a:pt x="2776433" y="858631"/>
                </a:lnTo>
                <a:lnTo>
                  <a:pt x="2776433" y="859784"/>
                </a:lnTo>
                <a:lnTo>
                  <a:pt x="2777586" y="860936"/>
                </a:lnTo>
                <a:lnTo>
                  <a:pt x="2778738" y="863242"/>
                </a:lnTo>
                <a:lnTo>
                  <a:pt x="2781043" y="867852"/>
                </a:lnTo>
                <a:lnTo>
                  <a:pt x="2781043" y="867852"/>
                </a:lnTo>
                <a:lnTo>
                  <a:pt x="2782195" y="867852"/>
                </a:lnTo>
                <a:lnTo>
                  <a:pt x="2782195" y="867852"/>
                </a:lnTo>
                <a:lnTo>
                  <a:pt x="2782195" y="866699"/>
                </a:lnTo>
                <a:lnTo>
                  <a:pt x="2782195" y="865546"/>
                </a:lnTo>
                <a:lnTo>
                  <a:pt x="2782195" y="865546"/>
                </a:lnTo>
                <a:lnTo>
                  <a:pt x="2782195" y="864394"/>
                </a:lnTo>
                <a:lnTo>
                  <a:pt x="2783348" y="863242"/>
                </a:lnTo>
                <a:lnTo>
                  <a:pt x="2790263" y="857479"/>
                </a:lnTo>
                <a:lnTo>
                  <a:pt x="2792568" y="856326"/>
                </a:lnTo>
                <a:lnTo>
                  <a:pt x="2797178" y="855174"/>
                </a:lnTo>
                <a:lnTo>
                  <a:pt x="2798331" y="854021"/>
                </a:lnTo>
                <a:lnTo>
                  <a:pt x="2798331" y="850564"/>
                </a:lnTo>
                <a:lnTo>
                  <a:pt x="2798331" y="850564"/>
                </a:lnTo>
                <a:lnTo>
                  <a:pt x="2798331" y="850564"/>
                </a:lnTo>
                <a:lnTo>
                  <a:pt x="2798331" y="850564"/>
                </a:lnTo>
                <a:lnTo>
                  <a:pt x="2798331" y="850564"/>
                </a:lnTo>
                <a:lnTo>
                  <a:pt x="2797178" y="850564"/>
                </a:lnTo>
                <a:lnTo>
                  <a:pt x="2797178" y="850564"/>
                </a:lnTo>
                <a:lnTo>
                  <a:pt x="2797178" y="849411"/>
                </a:lnTo>
                <a:lnTo>
                  <a:pt x="2797178" y="848259"/>
                </a:lnTo>
                <a:lnTo>
                  <a:pt x="2797178" y="847106"/>
                </a:lnTo>
                <a:lnTo>
                  <a:pt x="2798331" y="845954"/>
                </a:lnTo>
                <a:lnTo>
                  <a:pt x="2799483" y="845954"/>
                </a:lnTo>
                <a:lnTo>
                  <a:pt x="2801788" y="847106"/>
                </a:lnTo>
                <a:lnTo>
                  <a:pt x="2800636" y="848259"/>
                </a:lnTo>
                <a:lnTo>
                  <a:pt x="2799483" y="848259"/>
                </a:lnTo>
                <a:lnTo>
                  <a:pt x="2798331" y="848259"/>
                </a:lnTo>
                <a:lnTo>
                  <a:pt x="2797178" y="848259"/>
                </a:lnTo>
                <a:lnTo>
                  <a:pt x="2798331" y="849411"/>
                </a:lnTo>
                <a:lnTo>
                  <a:pt x="2798331" y="850564"/>
                </a:lnTo>
                <a:lnTo>
                  <a:pt x="2798331" y="852869"/>
                </a:lnTo>
                <a:lnTo>
                  <a:pt x="2798331" y="854021"/>
                </a:lnTo>
                <a:lnTo>
                  <a:pt x="2798331" y="854021"/>
                </a:lnTo>
                <a:lnTo>
                  <a:pt x="2798331" y="854021"/>
                </a:lnTo>
                <a:lnTo>
                  <a:pt x="2798331" y="855174"/>
                </a:lnTo>
                <a:lnTo>
                  <a:pt x="2798331" y="856326"/>
                </a:lnTo>
                <a:lnTo>
                  <a:pt x="2798331" y="856326"/>
                </a:lnTo>
                <a:lnTo>
                  <a:pt x="2799483" y="858631"/>
                </a:lnTo>
                <a:lnTo>
                  <a:pt x="2801788" y="859784"/>
                </a:lnTo>
                <a:lnTo>
                  <a:pt x="2804094" y="860936"/>
                </a:lnTo>
                <a:lnTo>
                  <a:pt x="2806399" y="862089"/>
                </a:lnTo>
                <a:lnTo>
                  <a:pt x="2808703" y="862089"/>
                </a:lnTo>
                <a:lnTo>
                  <a:pt x="2811009" y="862089"/>
                </a:lnTo>
                <a:lnTo>
                  <a:pt x="2815619" y="860936"/>
                </a:lnTo>
                <a:lnTo>
                  <a:pt x="2817924" y="859784"/>
                </a:lnTo>
                <a:lnTo>
                  <a:pt x="2821382" y="857479"/>
                </a:lnTo>
                <a:lnTo>
                  <a:pt x="2823687" y="856326"/>
                </a:lnTo>
                <a:lnTo>
                  <a:pt x="2832907" y="855174"/>
                </a:lnTo>
                <a:lnTo>
                  <a:pt x="2843279" y="855174"/>
                </a:lnTo>
                <a:lnTo>
                  <a:pt x="2845584" y="854021"/>
                </a:lnTo>
                <a:lnTo>
                  <a:pt x="2847889" y="852869"/>
                </a:lnTo>
                <a:lnTo>
                  <a:pt x="2849042" y="851716"/>
                </a:lnTo>
                <a:lnTo>
                  <a:pt x="2849042" y="850564"/>
                </a:lnTo>
                <a:lnTo>
                  <a:pt x="2849042" y="845954"/>
                </a:lnTo>
                <a:lnTo>
                  <a:pt x="2849042" y="843648"/>
                </a:lnTo>
                <a:lnTo>
                  <a:pt x="2849042" y="842496"/>
                </a:lnTo>
                <a:lnTo>
                  <a:pt x="2850195" y="842496"/>
                </a:lnTo>
                <a:lnTo>
                  <a:pt x="2851347" y="842496"/>
                </a:lnTo>
                <a:lnTo>
                  <a:pt x="2852500" y="842496"/>
                </a:lnTo>
                <a:lnTo>
                  <a:pt x="2853652" y="841343"/>
                </a:lnTo>
                <a:lnTo>
                  <a:pt x="2854804" y="841343"/>
                </a:lnTo>
                <a:lnTo>
                  <a:pt x="2853652" y="844801"/>
                </a:lnTo>
                <a:lnTo>
                  <a:pt x="2852500" y="845954"/>
                </a:lnTo>
                <a:lnTo>
                  <a:pt x="2850195" y="844801"/>
                </a:lnTo>
                <a:lnTo>
                  <a:pt x="2849042" y="845954"/>
                </a:lnTo>
                <a:lnTo>
                  <a:pt x="2849042" y="847106"/>
                </a:lnTo>
                <a:lnTo>
                  <a:pt x="2849042" y="848259"/>
                </a:lnTo>
                <a:lnTo>
                  <a:pt x="2849042" y="850564"/>
                </a:lnTo>
                <a:lnTo>
                  <a:pt x="2849042" y="852869"/>
                </a:lnTo>
                <a:lnTo>
                  <a:pt x="2849042" y="854021"/>
                </a:lnTo>
                <a:lnTo>
                  <a:pt x="2847889" y="854021"/>
                </a:lnTo>
                <a:lnTo>
                  <a:pt x="2846737" y="854021"/>
                </a:lnTo>
                <a:lnTo>
                  <a:pt x="2845584" y="854021"/>
                </a:lnTo>
                <a:lnTo>
                  <a:pt x="2844432" y="855174"/>
                </a:lnTo>
                <a:lnTo>
                  <a:pt x="2843279" y="856326"/>
                </a:lnTo>
                <a:lnTo>
                  <a:pt x="2843279" y="857479"/>
                </a:lnTo>
                <a:lnTo>
                  <a:pt x="2843279" y="858631"/>
                </a:lnTo>
                <a:lnTo>
                  <a:pt x="2844432" y="860936"/>
                </a:lnTo>
                <a:lnTo>
                  <a:pt x="2846737" y="864394"/>
                </a:lnTo>
                <a:lnTo>
                  <a:pt x="2860567" y="874767"/>
                </a:lnTo>
                <a:lnTo>
                  <a:pt x="2861720" y="875919"/>
                </a:lnTo>
                <a:lnTo>
                  <a:pt x="2864025" y="878224"/>
                </a:lnTo>
                <a:lnTo>
                  <a:pt x="2867483" y="879377"/>
                </a:lnTo>
                <a:lnTo>
                  <a:pt x="2868635" y="879377"/>
                </a:lnTo>
                <a:lnTo>
                  <a:pt x="2868635" y="880529"/>
                </a:lnTo>
                <a:lnTo>
                  <a:pt x="2869788" y="881682"/>
                </a:lnTo>
                <a:lnTo>
                  <a:pt x="2874397" y="885139"/>
                </a:lnTo>
                <a:lnTo>
                  <a:pt x="2874397" y="886292"/>
                </a:lnTo>
                <a:lnTo>
                  <a:pt x="2877855" y="889749"/>
                </a:lnTo>
                <a:lnTo>
                  <a:pt x="2884770" y="900122"/>
                </a:lnTo>
                <a:lnTo>
                  <a:pt x="2899753" y="915105"/>
                </a:lnTo>
                <a:lnTo>
                  <a:pt x="2904363" y="917410"/>
                </a:lnTo>
                <a:lnTo>
                  <a:pt x="2905516" y="917410"/>
                </a:lnTo>
                <a:lnTo>
                  <a:pt x="2907821" y="918563"/>
                </a:lnTo>
                <a:lnTo>
                  <a:pt x="2907821" y="918563"/>
                </a:lnTo>
                <a:lnTo>
                  <a:pt x="2907821" y="918563"/>
                </a:lnTo>
                <a:lnTo>
                  <a:pt x="2907821" y="911647"/>
                </a:lnTo>
                <a:lnTo>
                  <a:pt x="2907821" y="898970"/>
                </a:lnTo>
                <a:lnTo>
                  <a:pt x="2907821" y="887444"/>
                </a:lnTo>
                <a:lnTo>
                  <a:pt x="2929718" y="910495"/>
                </a:lnTo>
                <a:close/>
                <a:moveTo>
                  <a:pt x="2301592" y="889749"/>
                </a:moveTo>
                <a:lnTo>
                  <a:pt x="2301592" y="889749"/>
                </a:lnTo>
                <a:lnTo>
                  <a:pt x="2299288" y="890902"/>
                </a:lnTo>
                <a:lnTo>
                  <a:pt x="2299288" y="890902"/>
                </a:lnTo>
                <a:lnTo>
                  <a:pt x="2298135" y="892055"/>
                </a:lnTo>
                <a:lnTo>
                  <a:pt x="2298135" y="892055"/>
                </a:lnTo>
                <a:lnTo>
                  <a:pt x="2296983" y="892055"/>
                </a:lnTo>
                <a:lnTo>
                  <a:pt x="2296983" y="892055"/>
                </a:lnTo>
                <a:lnTo>
                  <a:pt x="2296983" y="892055"/>
                </a:lnTo>
                <a:lnTo>
                  <a:pt x="2296983" y="892055"/>
                </a:lnTo>
                <a:lnTo>
                  <a:pt x="2294677" y="889749"/>
                </a:lnTo>
                <a:lnTo>
                  <a:pt x="2293525" y="889749"/>
                </a:lnTo>
                <a:lnTo>
                  <a:pt x="2292372" y="890902"/>
                </a:lnTo>
                <a:lnTo>
                  <a:pt x="2290067" y="894360"/>
                </a:lnTo>
                <a:lnTo>
                  <a:pt x="2288915" y="894360"/>
                </a:lnTo>
                <a:lnTo>
                  <a:pt x="2287763" y="894360"/>
                </a:lnTo>
                <a:lnTo>
                  <a:pt x="2286610" y="894360"/>
                </a:lnTo>
                <a:lnTo>
                  <a:pt x="2286610" y="894360"/>
                </a:lnTo>
                <a:lnTo>
                  <a:pt x="2286610" y="895512"/>
                </a:lnTo>
                <a:lnTo>
                  <a:pt x="2286610" y="896665"/>
                </a:lnTo>
                <a:lnTo>
                  <a:pt x="2286610" y="897817"/>
                </a:lnTo>
                <a:lnTo>
                  <a:pt x="2286610" y="898970"/>
                </a:lnTo>
                <a:lnTo>
                  <a:pt x="2286610" y="900122"/>
                </a:lnTo>
                <a:lnTo>
                  <a:pt x="2286610" y="900122"/>
                </a:lnTo>
                <a:lnTo>
                  <a:pt x="2285457" y="901275"/>
                </a:lnTo>
                <a:lnTo>
                  <a:pt x="2284304" y="901275"/>
                </a:lnTo>
                <a:lnTo>
                  <a:pt x="2283152" y="901275"/>
                </a:lnTo>
                <a:lnTo>
                  <a:pt x="2282000" y="902427"/>
                </a:lnTo>
                <a:lnTo>
                  <a:pt x="2282000" y="903580"/>
                </a:lnTo>
                <a:lnTo>
                  <a:pt x="2280847" y="904732"/>
                </a:lnTo>
                <a:lnTo>
                  <a:pt x="2278542" y="908190"/>
                </a:lnTo>
                <a:lnTo>
                  <a:pt x="2277390" y="909343"/>
                </a:lnTo>
                <a:lnTo>
                  <a:pt x="2280847" y="909343"/>
                </a:lnTo>
                <a:lnTo>
                  <a:pt x="2282000" y="909343"/>
                </a:lnTo>
                <a:lnTo>
                  <a:pt x="2283152" y="908190"/>
                </a:lnTo>
                <a:lnTo>
                  <a:pt x="2285457" y="907037"/>
                </a:lnTo>
                <a:lnTo>
                  <a:pt x="2286610" y="905885"/>
                </a:lnTo>
                <a:lnTo>
                  <a:pt x="2286610" y="904732"/>
                </a:lnTo>
                <a:lnTo>
                  <a:pt x="2286610" y="902427"/>
                </a:lnTo>
                <a:lnTo>
                  <a:pt x="2286610" y="902427"/>
                </a:lnTo>
                <a:lnTo>
                  <a:pt x="2290067" y="901275"/>
                </a:lnTo>
                <a:lnTo>
                  <a:pt x="2292372" y="901275"/>
                </a:lnTo>
                <a:lnTo>
                  <a:pt x="2293525" y="901275"/>
                </a:lnTo>
                <a:lnTo>
                  <a:pt x="2298135" y="898970"/>
                </a:lnTo>
                <a:lnTo>
                  <a:pt x="2300440" y="897817"/>
                </a:lnTo>
                <a:lnTo>
                  <a:pt x="2302745" y="896665"/>
                </a:lnTo>
                <a:lnTo>
                  <a:pt x="2305050" y="895512"/>
                </a:lnTo>
                <a:lnTo>
                  <a:pt x="2306203" y="893207"/>
                </a:lnTo>
                <a:lnTo>
                  <a:pt x="2305050" y="893207"/>
                </a:lnTo>
                <a:lnTo>
                  <a:pt x="2301592" y="889749"/>
                </a:lnTo>
                <a:close/>
                <a:moveTo>
                  <a:pt x="2407625" y="731853"/>
                </a:moveTo>
                <a:lnTo>
                  <a:pt x="2407625" y="731853"/>
                </a:lnTo>
                <a:lnTo>
                  <a:pt x="2407625" y="729549"/>
                </a:lnTo>
                <a:lnTo>
                  <a:pt x="2408778" y="727243"/>
                </a:lnTo>
                <a:lnTo>
                  <a:pt x="2408778" y="726091"/>
                </a:lnTo>
                <a:lnTo>
                  <a:pt x="2408778" y="726091"/>
                </a:lnTo>
                <a:lnTo>
                  <a:pt x="2408778" y="726091"/>
                </a:lnTo>
                <a:lnTo>
                  <a:pt x="2408778" y="726091"/>
                </a:lnTo>
                <a:lnTo>
                  <a:pt x="2408778" y="726091"/>
                </a:lnTo>
                <a:lnTo>
                  <a:pt x="2408778" y="726091"/>
                </a:lnTo>
                <a:lnTo>
                  <a:pt x="2408778" y="726091"/>
                </a:lnTo>
                <a:lnTo>
                  <a:pt x="2408778" y="726091"/>
                </a:lnTo>
                <a:lnTo>
                  <a:pt x="2408778" y="726091"/>
                </a:lnTo>
                <a:lnTo>
                  <a:pt x="2407625" y="727243"/>
                </a:lnTo>
                <a:lnTo>
                  <a:pt x="2406473" y="729549"/>
                </a:lnTo>
                <a:lnTo>
                  <a:pt x="2406473" y="731853"/>
                </a:lnTo>
                <a:lnTo>
                  <a:pt x="2406473" y="733006"/>
                </a:lnTo>
                <a:lnTo>
                  <a:pt x="2407625" y="735311"/>
                </a:lnTo>
                <a:lnTo>
                  <a:pt x="2407625" y="735311"/>
                </a:lnTo>
                <a:lnTo>
                  <a:pt x="2408778" y="735311"/>
                </a:lnTo>
                <a:lnTo>
                  <a:pt x="2408778" y="735311"/>
                </a:lnTo>
                <a:lnTo>
                  <a:pt x="2408778" y="735311"/>
                </a:lnTo>
                <a:lnTo>
                  <a:pt x="2407625" y="731853"/>
                </a:lnTo>
                <a:lnTo>
                  <a:pt x="2406473" y="733006"/>
                </a:lnTo>
                <a:lnTo>
                  <a:pt x="2406473" y="733006"/>
                </a:lnTo>
                <a:lnTo>
                  <a:pt x="2406473" y="733006"/>
                </a:lnTo>
                <a:lnTo>
                  <a:pt x="2406473" y="733006"/>
                </a:lnTo>
                <a:lnTo>
                  <a:pt x="2406473" y="733006"/>
                </a:lnTo>
                <a:lnTo>
                  <a:pt x="2406473" y="733006"/>
                </a:lnTo>
                <a:lnTo>
                  <a:pt x="2407625" y="731853"/>
                </a:lnTo>
                <a:lnTo>
                  <a:pt x="2407625" y="731853"/>
                </a:lnTo>
                <a:close/>
                <a:moveTo>
                  <a:pt x="2308508" y="628126"/>
                </a:moveTo>
                <a:lnTo>
                  <a:pt x="2308508" y="628126"/>
                </a:lnTo>
                <a:lnTo>
                  <a:pt x="2308508" y="628126"/>
                </a:lnTo>
                <a:lnTo>
                  <a:pt x="2308508" y="628126"/>
                </a:lnTo>
                <a:lnTo>
                  <a:pt x="2306203" y="626974"/>
                </a:lnTo>
                <a:lnTo>
                  <a:pt x="2306203" y="628126"/>
                </a:lnTo>
                <a:lnTo>
                  <a:pt x="2306203" y="629279"/>
                </a:lnTo>
                <a:lnTo>
                  <a:pt x="2307355" y="630431"/>
                </a:lnTo>
                <a:lnTo>
                  <a:pt x="2308508" y="630431"/>
                </a:lnTo>
                <a:lnTo>
                  <a:pt x="2308508" y="630431"/>
                </a:lnTo>
                <a:lnTo>
                  <a:pt x="2308508" y="629279"/>
                </a:lnTo>
                <a:lnTo>
                  <a:pt x="2308508" y="628126"/>
                </a:lnTo>
                <a:lnTo>
                  <a:pt x="2308508" y="628126"/>
                </a:lnTo>
                <a:close/>
                <a:moveTo>
                  <a:pt x="2332711" y="654634"/>
                </a:moveTo>
                <a:lnTo>
                  <a:pt x="2332711" y="654634"/>
                </a:lnTo>
                <a:lnTo>
                  <a:pt x="2332711" y="654634"/>
                </a:lnTo>
                <a:lnTo>
                  <a:pt x="2331558" y="654634"/>
                </a:lnTo>
                <a:lnTo>
                  <a:pt x="2332711" y="654634"/>
                </a:lnTo>
                <a:lnTo>
                  <a:pt x="2335016" y="660397"/>
                </a:lnTo>
                <a:lnTo>
                  <a:pt x="2335016" y="660397"/>
                </a:lnTo>
                <a:lnTo>
                  <a:pt x="2336168" y="659244"/>
                </a:lnTo>
                <a:lnTo>
                  <a:pt x="2335016" y="656939"/>
                </a:lnTo>
                <a:lnTo>
                  <a:pt x="2333864" y="654634"/>
                </a:lnTo>
                <a:lnTo>
                  <a:pt x="2332711" y="654634"/>
                </a:lnTo>
                <a:lnTo>
                  <a:pt x="2332711" y="654634"/>
                </a:lnTo>
                <a:close/>
                <a:moveTo>
                  <a:pt x="2332711" y="540535"/>
                </a:moveTo>
                <a:lnTo>
                  <a:pt x="2331558" y="541687"/>
                </a:lnTo>
                <a:lnTo>
                  <a:pt x="2330405" y="542839"/>
                </a:lnTo>
                <a:lnTo>
                  <a:pt x="2330405" y="542839"/>
                </a:lnTo>
                <a:lnTo>
                  <a:pt x="2330405" y="542839"/>
                </a:lnTo>
                <a:lnTo>
                  <a:pt x="2331558" y="542839"/>
                </a:lnTo>
                <a:lnTo>
                  <a:pt x="2332711" y="541687"/>
                </a:lnTo>
                <a:lnTo>
                  <a:pt x="2332711" y="540535"/>
                </a:lnTo>
                <a:lnTo>
                  <a:pt x="2335016" y="540535"/>
                </a:lnTo>
                <a:lnTo>
                  <a:pt x="2332711" y="540535"/>
                </a:lnTo>
                <a:lnTo>
                  <a:pt x="2332711" y="540535"/>
                </a:lnTo>
                <a:close/>
                <a:moveTo>
                  <a:pt x="2338473" y="828666"/>
                </a:moveTo>
                <a:lnTo>
                  <a:pt x="2338473" y="828666"/>
                </a:lnTo>
                <a:lnTo>
                  <a:pt x="2337321" y="827513"/>
                </a:lnTo>
                <a:lnTo>
                  <a:pt x="2336168" y="828666"/>
                </a:lnTo>
                <a:lnTo>
                  <a:pt x="2335016" y="829818"/>
                </a:lnTo>
                <a:lnTo>
                  <a:pt x="2335016" y="829818"/>
                </a:lnTo>
                <a:lnTo>
                  <a:pt x="2333864" y="829818"/>
                </a:lnTo>
                <a:lnTo>
                  <a:pt x="2333864" y="829818"/>
                </a:lnTo>
                <a:lnTo>
                  <a:pt x="2333864" y="827513"/>
                </a:lnTo>
                <a:lnTo>
                  <a:pt x="2333864" y="826361"/>
                </a:lnTo>
                <a:lnTo>
                  <a:pt x="2332711" y="826361"/>
                </a:lnTo>
                <a:lnTo>
                  <a:pt x="2331558" y="826361"/>
                </a:lnTo>
                <a:lnTo>
                  <a:pt x="2329253" y="826361"/>
                </a:lnTo>
                <a:lnTo>
                  <a:pt x="2328101" y="827513"/>
                </a:lnTo>
                <a:lnTo>
                  <a:pt x="2325796" y="828666"/>
                </a:lnTo>
                <a:lnTo>
                  <a:pt x="2325796" y="829818"/>
                </a:lnTo>
                <a:lnTo>
                  <a:pt x="2325796" y="830971"/>
                </a:lnTo>
                <a:lnTo>
                  <a:pt x="2326948" y="833276"/>
                </a:lnTo>
                <a:lnTo>
                  <a:pt x="2326948" y="833276"/>
                </a:lnTo>
                <a:lnTo>
                  <a:pt x="2325796" y="833276"/>
                </a:lnTo>
                <a:lnTo>
                  <a:pt x="2324643" y="833276"/>
                </a:lnTo>
                <a:lnTo>
                  <a:pt x="2323491" y="833276"/>
                </a:lnTo>
                <a:lnTo>
                  <a:pt x="2323491" y="833276"/>
                </a:lnTo>
                <a:lnTo>
                  <a:pt x="2323491" y="833276"/>
                </a:lnTo>
                <a:lnTo>
                  <a:pt x="2323491" y="834428"/>
                </a:lnTo>
                <a:lnTo>
                  <a:pt x="2322338" y="835581"/>
                </a:lnTo>
                <a:lnTo>
                  <a:pt x="2322338" y="836733"/>
                </a:lnTo>
                <a:lnTo>
                  <a:pt x="2322338" y="837886"/>
                </a:lnTo>
                <a:lnTo>
                  <a:pt x="2322338" y="839038"/>
                </a:lnTo>
                <a:lnTo>
                  <a:pt x="2322338" y="839038"/>
                </a:lnTo>
                <a:lnTo>
                  <a:pt x="2322338" y="839038"/>
                </a:lnTo>
                <a:lnTo>
                  <a:pt x="2318880" y="840191"/>
                </a:lnTo>
                <a:lnTo>
                  <a:pt x="2318880" y="840191"/>
                </a:lnTo>
                <a:lnTo>
                  <a:pt x="2318880" y="841343"/>
                </a:lnTo>
                <a:lnTo>
                  <a:pt x="2318880" y="842496"/>
                </a:lnTo>
                <a:lnTo>
                  <a:pt x="2318880" y="842496"/>
                </a:lnTo>
                <a:lnTo>
                  <a:pt x="2318880" y="843648"/>
                </a:lnTo>
                <a:lnTo>
                  <a:pt x="2318880" y="843648"/>
                </a:lnTo>
                <a:lnTo>
                  <a:pt x="2318880" y="843648"/>
                </a:lnTo>
                <a:lnTo>
                  <a:pt x="2318880" y="843648"/>
                </a:lnTo>
                <a:lnTo>
                  <a:pt x="2317728" y="845954"/>
                </a:lnTo>
                <a:lnTo>
                  <a:pt x="2317728" y="845954"/>
                </a:lnTo>
                <a:lnTo>
                  <a:pt x="2317728" y="845954"/>
                </a:lnTo>
                <a:lnTo>
                  <a:pt x="2317728" y="845954"/>
                </a:lnTo>
                <a:lnTo>
                  <a:pt x="2317728" y="844801"/>
                </a:lnTo>
                <a:lnTo>
                  <a:pt x="2317728" y="844801"/>
                </a:lnTo>
                <a:lnTo>
                  <a:pt x="2316576" y="844801"/>
                </a:lnTo>
                <a:lnTo>
                  <a:pt x="2313118" y="848259"/>
                </a:lnTo>
                <a:lnTo>
                  <a:pt x="2311965" y="849411"/>
                </a:lnTo>
                <a:lnTo>
                  <a:pt x="2311965" y="850564"/>
                </a:lnTo>
                <a:lnTo>
                  <a:pt x="2311965" y="851716"/>
                </a:lnTo>
                <a:lnTo>
                  <a:pt x="2311965" y="852869"/>
                </a:lnTo>
                <a:lnTo>
                  <a:pt x="2310813" y="855174"/>
                </a:lnTo>
                <a:lnTo>
                  <a:pt x="2310813" y="856326"/>
                </a:lnTo>
                <a:lnTo>
                  <a:pt x="2310813" y="858631"/>
                </a:lnTo>
                <a:lnTo>
                  <a:pt x="2310813" y="858631"/>
                </a:lnTo>
                <a:lnTo>
                  <a:pt x="2309660" y="858631"/>
                </a:lnTo>
                <a:lnTo>
                  <a:pt x="2309660" y="858631"/>
                </a:lnTo>
                <a:lnTo>
                  <a:pt x="2310813" y="860936"/>
                </a:lnTo>
                <a:lnTo>
                  <a:pt x="2311965" y="862089"/>
                </a:lnTo>
                <a:lnTo>
                  <a:pt x="2313118" y="862089"/>
                </a:lnTo>
                <a:lnTo>
                  <a:pt x="2314271" y="862089"/>
                </a:lnTo>
                <a:lnTo>
                  <a:pt x="2313118" y="862089"/>
                </a:lnTo>
                <a:lnTo>
                  <a:pt x="2311965" y="862089"/>
                </a:lnTo>
                <a:lnTo>
                  <a:pt x="2309660" y="860936"/>
                </a:lnTo>
                <a:lnTo>
                  <a:pt x="2308508" y="860936"/>
                </a:lnTo>
                <a:lnTo>
                  <a:pt x="2307355" y="860936"/>
                </a:lnTo>
                <a:lnTo>
                  <a:pt x="2307355" y="862089"/>
                </a:lnTo>
                <a:lnTo>
                  <a:pt x="2307355" y="863242"/>
                </a:lnTo>
                <a:lnTo>
                  <a:pt x="2307355" y="863242"/>
                </a:lnTo>
                <a:lnTo>
                  <a:pt x="2307355" y="863242"/>
                </a:lnTo>
                <a:lnTo>
                  <a:pt x="2307355" y="863242"/>
                </a:lnTo>
                <a:lnTo>
                  <a:pt x="2307355" y="864394"/>
                </a:lnTo>
                <a:lnTo>
                  <a:pt x="2307355" y="864394"/>
                </a:lnTo>
                <a:lnTo>
                  <a:pt x="2307355" y="864394"/>
                </a:lnTo>
                <a:lnTo>
                  <a:pt x="2308508" y="864394"/>
                </a:lnTo>
                <a:lnTo>
                  <a:pt x="2308508" y="865546"/>
                </a:lnTo>
                <a:lnTo>
                  <a:pt x="2308508" y="866699"/>
                </a:lnTo>
                <a:lnTo>
                  <a:pt x="2308508" y="866699"/>
                </a:lnTo>
                <a:lnTo>
                  <a:pt x="2307355" y="866699"/>
                </a:lnTo>
                <a:lnTo>
                  <a:pt x="2307355" y="866699"/>
                </a:lnTo>
                <a:lnTo>
                  <a:pt x="2307355" y="866699"/>
                </a:lnTo>
                <a:lnTo>
                  <a:pt x="2307355" y="866699"/>
                </a:lnTo>
                <a:lnTo>
                  <a:pt x="2307355" y="866699"/>
                </a:lnTo>
                <a:lnTo>
                  <a:pt x="2307355" y="867852"/>
                </a:lnTo>
                <a:lnTo>
                  <a:pt x="2307355" y="869004"/>
                </a:lnTo>
                <a:lnTo>
                  <a:pt x="2307355" y="869004"/>
                </a:lnTo>
                <a:lnTo>
                  <a:pt x="2306203" y="869004"/>
                </a:lnTo>
                <a:lnTo>
                  <a:pt x="2300440" y="869004"/>
                </a:lnTo>
                <a:lnTo>
                  <a:pt x="2299288" y="870156"/>
                </a:lnTo>
                <a:lnTo>
                  <a:pt x="2298135" y="871309"/>
                </a:lnTo>
                <a:lnTo>
                  <a:pt x="2298135" y="872462"/>
                </a:lnTo>
                <a:lnTo>
                  <a:pt x="2298135" y="873614"/>
                </a:lnTo>
                <a:lnTo>
                  <a:pt x="2299288" y="873614"/>
                </a:lnTo>
                <a:lnTo>
                  <a:pt x="2300440" y="874767"/>
                </a:lnTo>
                <a:lnTo>
                  <a:pt x="2300440" y="875919"/>
                </a:lnTo>
                <a:lnTo>
                  <a:pt x="2300440" y="877072"/>
                </a:lnTo>
                <a:lnTo>
                  <a:pt x="2299288" y="879377"/>
                </a:lnTo>
                <a:lnTo>
                  <a:pt x="2299288" y="880529"/>
                </a:lnTo>
                <a:lnTo>
                  <a:pt x="2300440" y="881682"/>
                </a:lnTo>
                <a:lnTo>
                  <a:pt x="2305050" y="881682"/>
                </a:lnTo>
                <a:lnTo>
                  <a:pt x="2307355" y="881682"/>
                </a:lnTo>
                <a:lnTo>
                  <a:pt x="2309660" y="880529"/>
                </a:lnTo>
                <a:lnTo>
                  <a:pt x="2309660" y="879377"/>
                </a:lnTo>
                <a:lnTo>
                  <a:pt x="2309660" y="878224"/>
                </a:lnTo>
                <a:lnTo>
                  <a:pt x="2309660" y="878224"/>
                </a:lnTo>
                <a:lnTo>
                  <a:pt x="2310813" y="877072"/>
                </a:lnTo>
                <a:lnTo>
                  <a:pt x="2310813" y="877072"/>
                </a:lnTo>
                <a:lnTo>
                  <a:pt x="2310813" y="877072"/>
                </a:lnTo>
                <a:lnTo>
                  <a:pt x="2310813" y="877072"/>
                </a:lnTo>
                <a:lnTo>
                  <a:pt x="2311965" y="877072"/>
                </a:lnTo>
                <a:lnTo>
                  <a:pt x="2311965" y="878224"/>
                </a:lnTo>
                <a:lnTo>
                  <a:pt x="2310813" y="880529"/>
                </a:lnTo>
                <a:lnTo>
                  <a:pt x="2310813" y="881682"/>
                </a:lnTo>
                <a:lnTo>
                  <a:pt x="2311965" y="881682"/>
                </a:lnTo>
                <a:lnTo>
                  <a:pt x="2313118" y="880529"/>
                </a:lnTo>
                <a:lnTo>
                  <a:pt x="2314271" y="879377"/>
                </a:lnTo>
                <a:lnTo>
                  <a:pt x="2314271" y="878224"/>
                </a:lnTo>
                <a:lnTo>
                  <a:pt x="2314271" y="878224"/>
                </a:lnTo>
                <a:lnTo>
                  <a:pt x="2314271" y="878224"/>
                </a:lnTo>
                <a:lnTo>
                  <a:pt x="2314271" y="878224"/>
                </a:lnTo>
                <a:lnTo>
                  <a:pt x="2314271" y="878224"/>
                </a:lnTo>
                <a:lnTo>
                  <a:pt x="2314271" y="878224"/>
                </a:lnTo>
                <a:lnTo>
                  <a:pt x="2314271" y="878224"/>
                </a:lnTo>
                <a:lnTo>
                  <a:pt x="2313118" y="878224"/>
                </a:lnTo>
                <a:lnTo>
                  <a:pt x="2314271" y="877072"/>
                </a:lnTo>
                <a:lnTo>
                  <a:pt x="2315423" y="875919"/>
                </a:lnTo>
                <a:lnTo>
                  <a:pt x="2316576" y="875919"/>
                </a:lnTo>
                <a:lnTo>
                  <a:pt x="2317728" y="874767"/>
                </a:lnTo>
                <a:lnTo>
                  <a:pt x="2317728" y="873614"/>
                </a:lnTo>
                <a:lnTo>
                  <a:pt x="2317728" y="872462"/>
                </a:lnTo>
                <a:lnTo>
                  <a:pt x="2317728" y="871309"/>
                </a:lnTo>
                <a:lnTo>
                  <a:pt x="2320033" y="869004"/>
                </a:lnTo>
                <a:lnTo>
                  <a:pt x="2320033" y="869004"/>
                </a:lnTo>
                <a:lnTo>
                  <a:pt x="2320033" y="869004"/>
                </a:lnTo>
                <a:lnTo>
                  <a:pt x="2321185" y="869004"/>
                </a:lnTo>
                <a:lnTo>
                  <a:pt x="2322338" y="867852"/>
                </a:lnTo>
                <a:lnTo>
                  <a:pt x="2322338" y="866699"/>
                </a:lnTo>
                <a:lnTo>
                  <a:pt x="2323491" y="866699"/>
                </a:lnTo>
                <a:lnTo>
                  <a:pt x="2324643" y="866699"/>
                </a:lnTo>
                <a:lnTo>
                  <a:pt x="2324643" y="866699"/>
                </a:lnTo>
                <a:lnTo>
                  <a:pt x="2324643" y="866699"/>
                </a:lnTo>
                <a:lnTo>
                  <a:pt x="2324643" y="865546"/>
                </a:lnTo>
                <a:lnTo>
                  <a:pt x="2325796" y="864394"/>
                </a:lnTo>
                <a:lnTo>
                  <a:pt x="2326948" y="864394"/>
                </a:lnTo>
                <a:lnTo>
                  <a:pt x="2328101" y="864394"/>
                </a:lnTo>
                <a:lnTo>
                  <a:pt x="2329253" y="863242"/>
                </a:lnTo>
                <a:lnTo>
                  <a:pt x="2329253" y="863242"/>
                </a:lnTo>
                <a:lnTo>
                  <a:pt x="2330405" y="860936"/>
                </a:lnTo>
                <a:lnTo>
                  <a:pt x="2330405" y="860936"/>
                </a:lnTo>
                <a:lnTo>
                  <a:pt x="2331558" y="860936"/>
                </a:lnTo>
                <a:lnTo>
                  <a:pt x="2332711" y="859784"/>
                </a:lnTo>
                <a:lnTo>
                  <a:pt x="2333864" y="858631"/>
                </a:lnTo>
                <a:lnTo>
                  <a:pt x="2335016" y="856326"/>
                </a:lnTo>
                <a:lnTo>
                  <a:pt x="2336168" y="855174"/>
                </a:lnTo>
                <a:lnTo>
                  <a:pt x="2336168" y="854021"/>
                </a:lnTo>
                <a:lnTo>
                  <a:pt x="2336168" y="852869"/>
                </a:lnTo>
                <a:lnTo>
                  <a:pt x="2336168" y="852869"/>
                </a:lnTo>
                <a:lnTo>
                  <a:pt x="2336168" y="852869"/>
                </a:lnTo>
                <a:lnTo>
                  <a:pt x="2336168" y="852869"/>
                </a:lnTo>
                <a:lnTo>
                  <a:pt x="2336168" y="851716"/>
                </a:lnTo>
                <a:lnTo>
                  <a:pt x="2337321" y="850564"/>
                </a:lnTo>
                <a:lnTo>
                  <a:pt x="2337321" y="850564"/>
                </a:lnTo>
                <a:lnTo>
                  <a:pt x="2337321" y="850564"/>
                </a:lnTo>
                <a:lnTo>
                  <a:pt x="2337321" y="850564"/>
                </a:lnTo>
                <a:lnTo>
                  <a:pt x="2337321" y="850564"/>
                </a:lnTo>
                <a:lnTo>
                  <a:pt x="2337321" y="850564"/>
                </a:lnTo>
                <a:lnTo>
                  <a:pt x="2337321" y="850564"/>
                </a:lnTo>
                <a:lnTo>
                  <a:pt x="2337321" y="850564"/>
                </a:lnTo>
                <a:lnTo>
                  <a:pt x="2337321" y="850564"/>
                </a:lnTo>
                <a:lnTo>
                  <a:pt x="2337321" y="850564"/>
                </a:lnTo>
                <a:lnTo>
                  <a:pt x="2336168" y="850564"/>
                </a:lnTo>
                <a:lnTo>
                  <a:pt x="2335016" y="850564"/>
                </a:lnTo>
                <a:lnTo>
                  <a:pt x="2335016" y="849411"/>
                </a:lnTo>
                <a:lnTo>
                  <a:pt x="2336168" y="848259"/>
                </a:lnTo>
                <a:lnTo>
                  <a:pt x="2336168" y="847106"/>
                </a:lnTo>
                <a:lnTo>
                  <a:pt x="2336168" y="845954"/>
                </a:lnTo>
                <a:lnTo>
                  <a:pt x="2335016" y="837886"/>
                </a:lnTo>
                <a:lnTo>
                  <a:pt x="2335016" y="837886"/>
                </a:lnTo>
                <a:lnTo>
                  <a:pt x="2335016" y="837886"/>
                </a:lnTo>
                <a:lnTo>
                  <a:pt x="2335016" y="836733"/>
                </a:lnTo>
                <a:lnTo>
                  <a:pt x="2335016" y="834428"/>
                </a:lnTo>
                <a:lnTo>
                  <a:pt x="2335016" y="833276"/>
                </a:lnTo>
                <a:lnTo>
                  <a:pt x="2335016" y="832123"/>
                </a:lnTo>
                <a:lnTo>
                  <a:pt x="2336168" y="830971"/>
                </a:lnTo>
                <a:lnTo>
                  <a:pt x="2336168" y="830971"/>
                </a:lnTo>
                <a:lnTo>
                  <a:pt x="2337321" y="830971"/>
                </a:lnTo>
                <a:lnTo>
                  <a:pt x="2338473" y="830971"/>
                </a:lnTo>
                <a:lnTo>
                  <a:pt x="2339626" y="830971"/>
                </a:lnTo>
                <a:lnTo>
                  <a:pt x="2340778" y="830971"/>
                </a:lnTo>
                <a:lnTo>
                  <a:pt x="2341931" y="829818"/>
                </a:lnTo>
                <a:lnTo>
                  <a:pt x="2341931" y="828666"/>
                </a:lnTo>
                <a:lnTo>
                  <a:pt x="2341931" y="828666"/>
                </a:lnTo>
                <a:lnTo>
                  <a:pt x="2338473" y="828666"/>
                </a:lnTo>
                <a:close/>
                <a:moveTo>
                  <a:pt x="2313118" y="633889"/>
                </a:moveTo>
                <a:lnTo>
                  <a:pt x="2313118" y="633889"/>
                </a:lnTo>
                <a:lnTo>
                  <a:pt x="2311965" y="632737"/>
                </a:lnTo>
                <a:lnTo>
                  <a:pt x="2311965" y="632737"/>
                </a:lnTo>
                <a:lnTo>
                  <a:pt x="2311965" y="632737"/>
                </a:lnTo>
                <a:lnTo>
                  <a:pt x="2311965" y="632737"/>
                </a:lnTo>
                <a:lnTo>
                  <a:pt x="2311965" y="632737"/>
                </a:lnTo>
                <a:lnTo>
                  <a:pt x="2311965" y="632737"/>
                </a:lnTo>
                <a:lnTo>
                  <a:pt x="2311965" y="632737"/>
                </a:lnTo>
                <a:lnTo>
                  <a:pt x="2311965" y="633889"/>
                </a:lnTo>
                <a:lnTo>
                  <a:pt x="2311965" y="635041"/>
                </a:lnTo>
                <a:lnTo>
                  <a:pt x="2311965" y="635041"/>
                </a:lnTo>
                <a:lnTo>
                  <a:pt x="2311965" y="635041"/>
                </a:lnTo>
                <a:lnTo>
                  <a:pt x="2315423" y="636194"/>
                </a:lnTo>
                <a:lnTo>
                  <a:pt x="2317728" y="637347"/>
                </a:lnTo>
                <a:lnTo>
                  <a:pt x="2317728" y="637347"/>
                </a:lnTo>
                <a:lnTo>
                  <a:pt x="2317728" y="636194"/>
                </a:lnTo>
                <a:lnTo>
                  <a:pt x="2316576" y="635041"/>
                </a:lnTo>
                <a:lnTo>
                  <a:pt x="2313118" y="633889"/>
                </a:lnTo>
                <a:close/>
                <a:moveTo>
                  <a:pt x="2318880" y="630431"/>
                </a:moveTo>
                <a:lnTo>
                  <a:pt x="2320033" y="631584"/>
                </a:lnTo>
                <a:lnTo>
                  <a:pt x="2321185" y="631584"/>
                </a:lnTo>
                <a:lnTo>
                  <a:pt x="2322338" y="630431"/>
                </a:lnTo>
                <a:lnTo>
                  <a:pt x="2322338" y="629279"/>
                </a:lnTo>
                <a:lnTo>
                  <a:pt x="2321185" y="628126"/>
                </a:lnTo>
                <a:lnTo>
                  <a:pt x="2321185" y="625821"/>
                </a:lnTo>
                <a:lnTo>
                  <a:pt x="2320033" y="624669"/>
                </a:lnTo>
                <a:lnTo>
                  <a:pt x="2318880" y="624669"/>
                </a:lnTo>
                <a:lnTo>
                  <a:pt x="2317728" y="624669"/>
                </a:lnTo>
                <a:lnTo>
                  <a:pt x="2317728" y="624669"/>
                </a:lnTo>
                <a:lnTo>
                  <a:pt x="2317728" y="624669"/>
                </a:lnTo>
                <a:lnTo>
                  <a:pt x="2317728" y="625821"/>
                </a:lnTo>
                <a:lnTo>
                  <a:pt x="2318880" y="630431"/>
                </a:lnTo>
                <a:lnTo>
                  <a:pt x="2318880" y="630431"/>
                </a:lnTo>
                <a:close/>
                <a:moveTo>
                  <a:pt x="2309660" y="837886"/>
                </a:moveTo>
                <a:lnTo>
                  <a:pt x="2309660" y="837886"/>
                </a:lnTo>
                <a:lnTo>
                  <a:pt x="2308508" y="840191"/>
                </a:lnTo>
                <a:lnTo>
                  <a:pt x="2307355" y="841343"/>
                </a:lnTo>
                <a:lnTo>
                  <a:pt x="2307355" y="841343"/>
                </a:lnTo>
                <a:lnTo>
                  <a:pt x="2307355" y="841343"/>
                </a:lnTo>
                <a:lnTo>
                  <a:pt x="2308508" y="841343"/>
                </a:lnTo>
                <a:lnTo>
                  <a:pt x="2311965" y="841343"/>
                </a:lnTo>
                <a:lnTo>
                  <a:pt x="2311965" y="840191"/>
                </a:lnTo>
                <a:lnTo>
                  <a:pt x="2313118" y="839038"/>
                </a:lnTo>
                <a:lnTo>
                  <a:pt x="2313118" y="839038"/>
                </a:lnTo>
                <a:lnTo>
                  <a:pt x="2313118" y="837886"/>
                </a:lnTo>
                <a:lnTo>
                  <a:pt x="2313118" y="837886"/>
                </a:lnTo>
                <a:lnTo>
                  <a:pt x="2313118" y="837886"/>
                </a:lnTo>
                <a:lnTo>
                  <a:pt x="2313118" y="839038"/>
                </a:lnTo>
                <a:lnTo>
                  <a:pt x="2313118" y="839038"/>
                </a:lnTo>
                <a:lnTo>
                  <a:pt x="2309660" y="837886"/>
                </a:lnTo>
                <a:lnTo>
                  <a:pt x="2309660" y="837886"/>
                </a:lnTo>
                <a:close/>
                <a:moveTo>
                  <a:pt x="2378812" y="724939"/>
                </a:moveTo>
                <a:lnTo>
                  <a:pt x="2376506" y="723786"/>
                </a:lnTo>
                <a:lnTo>
                  <a:pt x="2375354" y="723786"/>
                </a:lnTo>
                <a:lnTo>
                  <a:pt x="2375354" y="724939"/>
                </a:lnTo>
                <a:lnTo>
                  <a:pt x="2375354" y="726091"/>
                </a:lnTo>
                <a:lnTo>
                  <a:pt x="2376506" y="727243"/>
                </a:lnTo>
                <a:lnTo>
                  <a:pt x="2376506" y="727243"/>
                </a:lnTo>
                <a:lnTo>
                  <a:pt x="2376506" y="727243"/>
                </a:lnTo>
                <a:lnTo>
                  <a:pt x="2377659" y="727243"/>
                </a:lnTo>
                <a:lnTo>
                  <a:pt x="2378812" y="727243"/>
                </a:lnTo>
                <a:lnTo>
                  <a:pt x="2378812" y="727243"/>
                </a:lnTo>
                <a:lnTo>
                  <a:pt x="2378812" y="726091"/>
                </a:lnTo>
                <a:lnTo>
                  <a:pt x="2378812" y="724939"/>
                </a:lnTo>
                <a:lnTo>
                  <a:pt x="2378812" y="724939"/>
                </a:lnTo>
                <a:lnTo>
                  <a:pt x="2378812" y="724939"/>
                </a:lnTo>
                <a:close/>
                <a:moveTo>
                  <a:pt x="2407625" y="741074"/>
                </a:moveTo>
                <a:lnTo>
                  <a:pt x="2407625" y="741074"/>
                </a:lnTo>
                <a:lnTo>
                  <a:pt x="2406473" y="739921"/>
                </a:lnTo>
                <a:lnTo>
                  <a:pt x="2406473" y="738769"/>
                </a:lnTo>
                <a:lnTo>
                  <a:pt x="2406473" y="737616"/>
                </a:lnTo>
                <a:lnTo>
                  <a:pt x="2406473" y="737616"/>
                </a:lnTo>
                <a:lnTo>
                  <a:pt x="2406473" y="737616"/>
                </a:lnTo>
                <a:lnTo>
                  <a:pt x="2406473" y="738769"/>
                </a:lnTo>
                <a:lnTo>
                  <a:pt x="2406473" y="737616"/>
                </a:lnTo>
                <a:lnTo>
                  <a:pt x="2405320" y="735311"/>
                </a:lnTo>
                <a:lnTo>
                  <a:pt x="2405320" y="734159"/>
                </a:lnTo>
                <a:lnTo>
                  <a:pt x="2405320" y="734159"/>
                </a:lnTo>
                <a:lnTo>
                  <a:pt x="2405320" y="734159"/>
                </a:lnTo>
                <a:lnTo>
                  <a:pt x="2405320" y="734159"/>
                </a:lnTo>
                <a:lnTo>
                  <a:pt x="2404167" y="734159"/>
                </a:lnTo>
                <a:lnTo>
                  <a:pt x="2404167" y="734159"/>
                </a:lnTo>
                <a:lnTo>
                  <a:pt x="2403015" y="734159"/>
                </a:lnTo>
                <a:lnTo>
                  <a:pt x="2403015" y="734159"/>
                </a:lnTo>
                <a:lnTo>
                  <a:pt x="2403015" y="733006"/>
                </a:lnTo>
                <a:lnTo>
                  <a:pt x="2403015" y="731853"/>
                </a:lnTo>
                <a:lnTo>
                  <a:pt x="2403015" y="730701"/>
                </a:lnTo>
                <a:lnTo>
                  <a:pt x="2401862" y="730701"/>
                </a:lnTo>
                <a:lnTo>
                  <a:pt x="2400710" y="731853"/>
                </a:lnTo>
                <a:lnTo>
                  <a:pt x="2399557" y="733006"/>
                </a:lnTo>
                <a:lnTo>
                  <a:pt x="2399557" y="733006"/>
                </a:lnTo>
                <a:lnTo>
                  <a:pt x="2397252" y="731853"/>
                </a:lnTo>
                <a:lnTo>
                  <a:pt x="2397252" y="733006"/>
                </a:lnTo>
                <a:lnTo>
                  <a:pt x="2397252" y="733006"/>
                </a:lnTo>
                <a:lnTo>
                  <a:pt x="2397252" y="733006"/>
                </a:lnTo>
                <a:lnTo>
                  <a:pt x="2397252" y="734159"/>
                </a:lnTo>
                <a:lnTo>
                  <a:pt x="2397252" y="734159"/>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5311"/>
                </a:lnTo>
                <a:lnTo>
                  <a:pt x="2397252" y="737616"/>
                </a:lnTo>
                <a:lnTo>
                  <a:pt x="2397252" y="738769"/>
                </a:lnTo>
                <a:lnTo>
                  <a:pt x="2396100" y="738769"/>
                </a:lnTo>
                <a:lnTo>
                  <a:pt x="2396100" y="739921"/>
                </a:lnTo>
                <a:lnTo>
                  <a:pt x="2396100" y="743379"/>
                </a:lnTo>
                <a:lnTo>
                  <a:pt x="2396100" y="743379"/>
                </a:lnTo>
                <a:lnTo>
                  <a:pt x="2396100" y="743379"/>
                </a:lnTo>
                <a:lnTo>
                  <a:pt x="2396100" y="743379"/>
                </a:lnTo>
                <a:lnTo>
                  <a:pt x="2396100" y="743379"/>
                </a:lnTo>
                <a:lnTo>
                  <a:pt x="2396100" y="743379"/>
                </a:lnTo>
                <a:lnTo>
                  <a:pt x="2396100" y="743379"/>
                </a:lnTo>
                <a:lnTo>
                  <a:pt x="2396100" y="743379"/>
                </a:lnTo>
                <a:lnTo>
                  <a:pt x="2396100" y="743379"/>
                </a:lnTo>
                <a:lnTo>
                  <a:pt x="2396100" y="744531"/>
                </a:lnTo>
                <a:lnTo>
                  <a:pt x="2396100" y="745684"/>
                </a:lnTo>
                <a:lnTo>
                  <a:pt x="2396100" y="746836"/>
                </a:lnTo>
                <a:lnTo>
                  <a:pt x="2396100" y="746836"/>
                </a:lnTo>
                <a:lnTo>
                  <a:pt x="2397252" y="747989"/>
                </a:lnTo>
                <a:lnTo>
                  <a:pt x="2397252" y="747989"/>
                </a:lnTo>
                <a:lnTo>
                  <a:pt x="2397252" y="747989"/>
                </a:lnTo>
                <a:lnTo>
                  <a:pt x="2398405" y="747989"/>
                </a:lnTo>
                <a:lnTo>
                  <a:pt x="2398405" y="746836"/>
                </a:lnTo>
                <a:lnTo>
                  <a:pt x="2398405" y="745684"/>
                </a:lnTo>
                <a:lnTo>
                  <a:pt x="2398405" y="744531"/>
                </a:lnTo>
                <a:lnTo>
                  <a:pt x="2398405" y="745684"/>
                </a:lnTo>
                <a:lnTo>
                  <a:pt x="2398405" y="746836"/>
                </a:lnTo>
                <a:lnTo>
                  <a:pt x="2399557" y="747989"/>
                </a:lnTo>
                <a:lnTo>
                  <a:pt x="2400710" y="747989"/>
                </a:lnTo>
                <a:lnTo>
                  <a:pt x="2401862" y="746836"/>
                </a:lnTo>
                <a:lnTo>
                  <a:pt x="2403015" y="745684"/>
                </a:lnTo>
                <a:lnTo>
                  <a:pt x="2404167" y="744531"/>
                </a:lnTo>
                <a:lnTo>
                  <a:pt x="2404167" y="743379"/>
                </a:lnTo>
                <a:lnTo>
                  <a:pt x="2404167" y="741074"/>
                </a:lnTo>
                <a:lnTo>
                  <a:pt x="2407625" y="741074"/>
                </a:lnTo>
                <a:lnTo>
                  <a:pt x="2407625" y="741074"/>
                </a:lnTo>
                <a:close/>
                <a:moveTo>
                  <a:pt x="2399557" y="592398"/>
                </a:moveTo>
                <a:lnTo>
                  <a:pt x="2399557" y="592398"/>
                </a:lnTo>
                <a:lnTo>
                  <a:pt x="2400710" y="594703"/>
                </a:lnTo>
                <a:lnTo>
                  <a:pt x="2400710" y="595856"/>
                </a:lnTo>
                <a:lnTo>
                  <a:pt x="2401862" y="597008"/>
                </a:lnTo>
                <a:lnTo>
                  <a:pt x="2403015" y="598161"/>
                </a:lnTo>
                <a:lnTo>
                  <a:pt x="2404167" y="597008"/>
                </a:lnTo>
                <a:lnTo>
                  <a:pt x="2404167" y="595856"/>
                </a:lnTo>
                <a:lnTo>
                  <a:pt x="2404167" y="594703"/>
                </a:lnTo>
                <a:lnTo>
                  <a:pt x="2404167" y="593550"/>
                </a:lnTo>
                <a:lnTo>
                  <a:pt x="2403015" y="591246"/>
                </a:lnTo>
                <a:lnTo>
                  <a:pt x="2401862" y="590093"/>
                </a:lnTo>
                <a:lnTo>
                  <a:pt x="2400710" y="590093"/>
                </a:lnTo>
                <a:lnTo>
                  <a:pt x="2400710" y="590093"/>
                </a:lnTo>
                <a:lnTo>
                  <a:pt x="2399557" y="591246"/>
                </a:lnTo>
                <a:lnTo>
                  <a:pt x="2399557" y="591246"/>
                </a:lnTo>
                <a:lnTo>
                  <a:pt x="2400710" y="592398"/>
                </a:lnTo>
                <a:lnTo>
                  <a:pt x="2399557" y="592398"/>
                </a:lnTo>
                <a:lnTo>
                  <a:pt x="2399557" y="592398"/>
                </a:lnTo>
                <a:close/>
                <a:moveTo>
                  <a:pt x="2326948" y="802158"/>
                </a:moveTo>
                <a:lnTo>
                  <a:pt x="2325796" y="804463"/>
                </a:lnTo>
                <a:lnTo>
                  <a:pt x="2326948" y="805615"/>
                </a:lnTo>
                <a:lnTo>
                  <a:pt x="2328101" y="805615"/>
                </a:lnTo>
                <a:lnTo>
                  <a:pt x="2329253" y="804463"/>
                </a:lnTo>
                <a:lnTo>
                  <a:pt x="2330405" y="803310"/>
                </a:lnTo>
                <a:lnTo>
                  <a:pt x="2329253" y="802158"/>
                </a:lnTo>
                <a:lnTo>
                  <a:pt x="2329253" y="801005"/>
                </a:lnTo>
                <a:lnTo>
                  <a:pt x="2330405" y="799853"/>
                </a:lnTo>
                <a:lnTo>
                  <a:pt x="2331558" y="799853"/>
                </a:lnTo>
                <a:lnTo>
                  <a:pt x="2332711" y="798700"/>
                </a:lnTo>
                <a:lnTo>
                  <a:pt x="2332711" y="797547"/>
                </a:lnTo>
                <a:lnTo>
                  <a:pt x="2331558" y="796395"/>
                </a:lnTo>
                <a:lnTo>
                  <a:pt x="2330405" y="796395"/>
                </a:lnTo>
                <a:lnTo>
                  <a:pt x="2328101" y="797547"/>
                </a:lnTo>
                <a:lnTo>
                  <a:pt x="2326948" y="802158"/>
                </a:lnTo>
                <a:close/>
                <a:moveTo>
                  <a:pt x="2340778" y="675380"/>
                </a:moveTo>
                <a:lnTo>
                  <a:pt x="2340778" y="674227"/>
                </a:lnTo>
                <a:lnTo>
                  <a:pt x="2340778" y="673075"/>
                </a:lnTo>
                <a:lnTo>
                  <a:pt x="2339626" y="671922"/>
                </a:lnTo>
                <a:lnTo>
                  <a:pt x="2339626" y="673075"/>
                </a:lnTo>
                <a:lnTo>
                  <a:pt x="2339626" y="674227"/>
                </a:lnTo>
                <a:lnTo>
                  <a:pt x="2339626" y="675380"/>
                </a:lnTo>
                <a:lnTo>
                  <a:pt x="2340778" y="675380"/>
                </a:lnTo>
                <a:lnTo>
                  <a:pt x="2340778" y="675380"/>
                </a:lnTo>
                <a:close/>
                <a:moveTo>
                  <a:pt x="2356914" y="711108"/>
                </a:moveTo>
                <a:lnTo>
                  <a:pt x="2356914" y="711108"/>
                </a:lnTo>
                <a:lnTo>
                  <a:pt x="2355761" y="712261"/>
                </a:lnTo>
                <a:lnTo>
                  <a:pt x="2354609" y="713413"/>
                </a:lnTo>
                <a:lnTo>
                  <a:pt x="2354609" y="715718"/>
                </a:lnTo>
                <a:lnTo>
                  <a:pt x="2354609" y="716871"/>
                </a:lnTo>
                <a:lnTo>
                  <a:pt x="2355761" y="716871"/>
                </a:lnTo>
                <a:lnTo>
                  <a:pt x="2355761" y="716871"/>
                </a:lnTo>
                <a:lnTo>
                  <a:pt x="2355761" y="716871"/>
                </a:lnTo>
                <a:lnTo>
                  <a:pt x="2355761" y="716871"/>
                </a:lnTo>
                <a:lnTo>
                  <a:pt x="2355761" y="716871"/>
                </a:lnTo>
                <a:lnTo>
                  <a:pt x="2356914" y="714566"/>
                </a:lnTo>
                <a:lnTo>
                  <a:pt x="2356914" y="711108"/>
                </a:lnTo>
                <a:lnTo>
                  <a:pt x="2356914" y="711108"/>
                </a:lnTo>
                <a:close/>
                <a:moveTo>
                  <a:pt x="2355761" y="829818"/>
                </a:moveTo>
                <a:lnTo>
                  <a:pt x="2354609" y="828666"/>
                </a:lnTo>
                <a:lnTo>
                  <a:pt x="2354609" y="827513"/>
                </a:lnTo>
                <a:lnTo>
                  <a:pt x="2354609" y="826361"/>
                </a:lnTo>
                <a:lnTo>
                  <a:pt x="2353456" y="825208"/>
                </a:lnTo>
                <a:lnTo>
                  <a:pt x="2352304" y="825208"/>
                </a:lnTo>
                <a:lnTo>
                  <a:pt x="2351151" y="825208"/>
                </a:lnTo>
                <a:lnTo>
                  <a:pt x="2349999" y="825208"/>
                </a:lnTo>
                <a:lnTo>
                  <a:pt x="2341931" y="825208"/>
                </a:lnTo>
                <a:lnTo>
                  <a:pt x="2340778" y="827513"/>
                </a:lnTo>
                <a:lnTo>
                  <a:pt x="2341931" y="828666"/>
                </a:lnTo>
                <a:lnTo>
                  <a:pt x="2344236" y="828666"/>
                </a:lnTo>
                <a:lnTo>
                  <a:pt x="2348846" y="828666"/>
                </a:lnTo>
                <a:lnTo>
                  <a:pt x="2351151" y="828666"/>
                </a:lnTo>
                <a:lnTo>
                  <a:pt x="2352304" y="829818"/>
                </a:lnTo>
                <a:lnTo>
                  <a:pt x="2353456" y="832123"/>
                </a:lnTo>
                <a:lnTo>
                  <a:pt x="2353456" y="832123"/>
                </a:lnTo>
                <a:lnTo>
                  <a:pt x="2355761" y="833276"/>
                </a:lnTo>
                <a:lnTo>
                  <a:pt x="2356914" y="833276"/>
                </a:lnTo>
                <a:lnTo>
                  <a:pt x="2358066" y="833276"/>
                </a:lnTo>
                <a:lnTo>
                  <a:pt x="2358066" y="832123"/>
                </a:lnTo>
                <a:lnTo>
                  <a:pt x="2355761" y="829818"/>
                </a:lnTo>
                <a:lnTo>
                  <a:pt x="2355761" y="829818"/>
                </a:lnTo>
                <a:close/>
                <a:moveTo>
                  <a:pt x="1930480" y="486366"/>
                </a:moveTo>
                <a:lnTo>
                  <a:pt x="1930480" y="486366"/>
                </a:lnTo>
                <a:lnTo>
                  <a:pt x="1928175" y="486366"/>
                </a:lnTo>
                <a:lnTo>
                  <a:pt x="1928175" y="486366"/>
                </a:lnTo>
                <a:lnTo>
                  <a:pt x="1928175" y="485213"/>
                </a:lnTo>
                <a:lnTo>
                  <a:pt x="1928175" y="484061"/>
                </a:lnTo>
                <a:lnTo>
                  <a:pt x="1928175" y="482908"/>
                </a:lnTo>
                <a:lnTo>
                  <a:pt x="1928175" y="481756"/>
                </a:lnTo>
                <a:lnTo>
                  <a:pt x="1927022" y="480603"/>
                </a:lnTo>
                <a:lnTo>
                  <a:pt x="1925869" y="480603"/>
                </a:lnTo>
                <a:lnTo>
                  <a:pt x="1924717" y="480603"/>
                </a:lnTo>
                <a:lnTo>
                  <a:pt x="1923564" y="481756"/>
                </a:lnTo>
                <a:lnTo>
                  <a:pt x="1923564" y="482908"/>
                </a:lnTo>
                <a:lnTo>
                  <a:pt x="1923564" y="484061"/>
                </a:lnTo>
                <a:lnTo>
                  <a:pt x="1923564" y="485213"/>
                </a:lnTo>
                <a:lnTo>
                  <a:pt x="1923564" y="485213"/>
                </a:lnTo>
                <a:lnTo>
                  <a:pt x="1922412" y="485213"/>
                </a:lnTo>
                <a:lnTo>
                  <a:pt x="1921259" y="485213"/>
                </a:lnTo>
                <a:lnTo>
                  <a:pt x="1921259" y="485213"/>
                </a:lnTo>
                <a:lnTo>
                  <a:pt x="1921259" y="482908"/>
                </a:lnTo>
                <a:lnTo>
                  <a:pt x="1921259" y="481756"/>
                </a:lnTo>
                <a:lnTo>
                  <a:pt x="1920107" y="480603"/>
                </a:lnTo>
                <a:lnTo>
                  <a:pt x="1917802" y="480603"/>
                </a:lnTo>
                <a:lnTo>
                  <a:pt x="1917802" y="480603"/>
                </a:lnTo>
                <a:lnTo>
                  <a:pt x="1917802" y="480603"/>
                </a:lnTo>
                <a:lnTo>
                  <a:pt x="1917802" y="480603"/>
                </a:lnTo>
                <a:lnTo>
                  <a:pt x="1916649" y="480603"/>
                </a:lnTo>
                <a:lnTo>
                  <a:pt x="1916649" y="481756"/>
                </a:lnTo>
                <a:lnTo>
                  <a:pt x="1915496" y="484061"/>
                </a:lnTo>
                <a:lnTo>
                  <a:pt x="1915496" y="485213"/>
                </a:lnTo>
                <a:lnTo>
                  <a:pt x="1915496" y="485213"/>
                </a:lnTo>
                <a:lnTo>
                  <a:pt x="1916649" y="485213"/>
                </a:lnTo>
                <a:lnTo>
                  <a:pt x="1915496" y="485213"/>
                </a:lnTo>
                <a:lnTo>
                  <a:pt x="1914344" y="485213"/>
                </a:lnTo>
                <a:lnTo>
                  <a:pt x="1913192" y="485213"/>
                </a:lnTo>
                <a:lnTo>
                  <a:pt x="1912039" y="485213"/>
                </a:lnTo>
                <a:lnTo>
                  <a:pt x="1912039" y="485213"/>
                </a:lnTo>
                <a:lnTo>
                  <a:pt x="1912039" y="485213"/>
                </a:lnTo>
                <a:lnTo>
                  <a:pt x="1912039" y="485213"/>
                </a:lnTo>
                <a:lnTo>
                  <a:pt x="1910887" y="484061"/>
                </a:lnTo>
                <a:lnTo>
                  <a:pt x="1909734" y="481756"/>
                </a:lnTo>
                <a:lnTo>
                  <a:pt x="1908582" y="481756"/>
                </a:lnTo>
                <a:lnTo>
                  <a:pt x="1907429" y="481756"/>
                </a:lnTo>
                <a:lnTo>
                  <a:pt x="1905124" y="481756"/>
                </a:lnTo>
                <a:lnTo>
                  <a:pt x="1905124" y="481756"/>
                </a:lnTo>
                <a:lnTo>
                  <a:pt x="1905124" y="481756"/>
                </a:lnTo>
                <a:lnTo>
                  <a:pt x="1905124" y="481756"/>
                </a:lnTo>
                <a:lnTo>
                  <a:pt x="1905124" y="481756"/>
                </a:lnTo>
                <a:lnTo>
                  <a:pt x="1905124" y="481756"/>
                </a:lnTo>
                <a:lnTo>
                  <a:pt x="1905124" y="481756"/>
                </a:lnTo>
                <a:lnTo>
                  <a:pt x="1900514" y="480603"/>
                </a:lnTo>
                <a:lnTo>
                  <a:pt x="1897056" y="479450"/>
                </a:lnTo>
                <a:lnTo>
                  <a:pt x="1893599" y="479450"/>
                </a:lnTo>
                <a:lnTo>
                  <a:pt x="1892446" y="479450"/>
                </a:lnTo>
                <a:lnTo>
                  <a:pt x="1891294" y="479450"/>
                </a:lnTo>
                <a:lnTo>
                  <a:pt x="1888988" y="478298"/>
                </a:lnTo>
                <a:lnTo>
                  <a:pt x="1885531" y="478298"/>
                </a:lnTo>
                <a:lnTo>
                  <a:pt x="1883226" y="478298"/>
                </a:lnTo>
                <a:lnTo>
                  <a:pt x="1880921" y="478298"/>
                </a:lnTo>
                <a:lnTo>
                  <a:pt x="1878616" y="479450"/>
                </a:lnTo>
                <a:lnTo>
                  <a:pt x="1878616" y="478298"/>
                </a:lnTo>
                <a:lnTo>
                  <a:pt x="1878616" y="477146"/>
                </a:lnTo>
                <a:lnTo>
                  <a:pt x="1878616" y="477146"/>
                </a:lnTo>
                <a:lnTo>
                  <a:pt x="1877463" y="478298"/>
                </a:lnTo>
                <a:lnTo>
                  <a:pt x="1876311" y="478298"/>
                </a:lnTo>
                <a:lnTo>
                  <a:pt x="1872854" y="478298"/>
                </a:lnTo>
                <a:lnTo>
                  <a:pt x="1871701" y="478298"/>
                </a:lnTo>
                <a:lnTo>
                  <a:pt x="1869395" y="479450"/>
                </a:lnTo>
                <a:lnTo>
                  <a:pt x="1868243" y="481756"/>
                </a:lnTo>
                <a:lnTo>
                  <a:pt x="1868243" y="485213"/>
                </a:lnTo>
                <a:lnTo>
                  <a:pt x="1867091" y="487518"/>
                </a:lnTo>
                <a:lnTo>
                  <a:pt x="1865938" y="488671"/>
                </a:lnTo>
                <a:lnTo>
                  <a:pt x="1865938" y="489823"/>
                </a:lnTo>
                <a:lnTo>
                  <a:pt x="1865938" y="492128"/>
                </a:lnTo>
                <a:lnTo>
                  <a:pt x="1865938" y="493281"/>
                </a:lnTo>
                <a:lnTo>
                  <a:pt x="1869395" y="499044"/>
                </a:lnTo>
                <a:lnTo>
                  <a:pt x="1869395" y="500196"/>
                </a:lnTo>
                <a:lnTo>
                  <a:pt x="1869395" y="501348"/>
                </a:lnTo>
                <a:lnTo>
                  <a:pt x="1870548" y="501348"/>
                </a:lnTo>
                <a:lnTo>
                  <a:pt x="1871701" y="501348"/>
                </a:lnTo>
                <a:lnTo>
                  <a:pt x="1875158" y="501348"/>
                </a:lnTo>
                <a:lnTo>
                  <a:pt x="1877463" y="501348"/>
                </a:lnTo>
                <a:lnTo>
                  <a:pt x="1878616" y="501348"/>
                </a:lnTo>
                <a:lnTo>
                  <a:pt x="1879768" y="501348"/>
                </a:lnTo>
                <a:lnTo>
                  <a:pt x="1880921" y="501348"/>
                </a:lnTo>
                <a:lnTo>
                  <a:pt x="1886683" y="500196"/>
                </a:lnTo>
                <a:lnTo>
                  <a:pt x="1888988" y="499044"/>
                </a:lnTo>
                <a:lnTo>
                  <a:pt x="1893599" y="496738"/>
                </a:lnTo>
                <a:lnTo>
                  <a:pt x="1895904" y="495586"/>
                </a:lnTo>
                <a:lnTo>
                  <a:pt x="1897056" y="495586"/>
                </a:lnTo>
                <a:lnTo>
                  <a:pt x="1899361" y="496738"/>
                </a:lnTo>
                <a:lnTo>
                  <a:pt x="1900514" y="496738"/>
                </a:lnTo>
                <a:lnTo>
                  <a:pt x="1902819" y="496738"/>
                </a:lnTo>
                <a:lnTo>
                  <a:pt x="1903971" y="496738"/>
                </a:lnTo>
                <a:lnTo>
                  <a:pt x="1906276" y="497891"/>
                </a:lnTo>
                <a:lnTo>
                  <a:pt x="1907429" y="497891"/>
                </a:lnTo>
                <a:lnTo>
                  <a:pt x="1907429" y="496738"/>
                </a:lnTo>
                <a:lnTo>
                  <a:pt x="1907429" y="495586"/>
                </a:lnTo>
                <a:lnTo>
                  <a:pt x="1907429" y="494434"/>
                </a:lnTo>
                <a:lnTo>
                  <a:pt x="1908582" y="493281"/>
                </a:lnTo>
                <a:lnTo>
                  <a:pt x="1909734" y="493281"/>
                </a:lnTo>
                <a:lnTo>
                  <a:pt x="1910887" y="493281"/>
                </a:lnTo>
                <a:lnTo>
                  <a:pt x="1912039" y="493281"/>
                </a:lnTo>
                <a:lnTo>
                  <a:pt x="1913192" y="493281"/>
                </a:lnTo>
                <a:lnTo>
                  <a:pt x="1914344" y="492128"/>
                </a:lnTo>
                <a:lnTo>
                  <a:pt x="1915496" y="492128"/>
                </a:lnTo>
                <a:lnTo>
                  <a:pt x="1916649" y="492128"/>
                </a:lnTo>
                <a:lnTo>
                  <a:pt x="1917802" y="492128"/>
                </a:lnTo>
                <a:lnTo>
                  <a:pt x="1917802" y="492128"/>
                </a:lnTo>
                <a:lnTo>
                  <a:pt x="1921259" y="492128"/>
                </a:lnTo>
                <a:lnTo>
                  <a:pt x="1922412" y="492128"/>
                </a:lnTo>
                <a:lnTo>
                  <a:pt x="1924717" y="493281"/>
                </a:lnTo>
                <a:lnTo>
                  <a:pt x="1925869" y="493281"/>
                </a:lnTo>
                <a:lnTo>
                  <a:pt x="1925869" y="492128"/>
                </a:lnTo>
                <a:lnTo>
                  <a:pt x="1930480" y="486366"/>
                </a:lnTo>
                <a:lnTo>
                  <a:pt x="1930480" y="486366"/>
                </a:lnTo>
                <a:close/>
                <a:moveTo>
                  <a:pt x="516331" y="337690"/>
                </a:moveTo>
                <a:lnTo>
                  <a:pt x="516331" y="337690"/>
                </a:lnTo>
                <a:lnTo>
                  <a:pt x="516331" y="339995"/>
                </a:lnTo>
                <a:lnTo>
                  <a:pt x="517484" y="341147"/>
                </a:lnTo>
                <a:lnTo>
                  <a:pt x="518636" y="342300"/>
                </a:lnTo>
                <a:lnTo>
                  <a:pt x="519789" y="342300"/>
                </a:lnTo>
                <a:lnTo>
                  <a:pt x="520941" y="342300"/>
                </a:lnTo>
                <a:lnTo>
                  <a:pt x="526704" y="341147"/>
                </a:lnTo>
                <a:lnTo>
                  <a:pt x="527857" y="339995"/>
                </a:lnTo>
                <a:lnTo>
                  <a:pt x="527857" y="338843"/>
                </a:lnTo>
                <a:lnTo>
                  <a:pt x="527857" y="336537"/>
                </a:lnTo>
                <a:lnTo>
                  <a:pt x="527857" y="335385"/>
                </a:lnTo>
                <a:lnTo>
                  <a:pt x="527857" y="334232"/>
                </a:lnTo>
                <a:lnTo>
                  <a:pt x="526704" y="333080"/>
                </a:lnTo>
                <a:lnTo>
                  <a:pt x="525552" y="331927"/>
                </a:lnTo>
                <a:lnTo>
                  <a:pt x="524399" y="330775"/>
                </a:lnTo>
                <a:lnTo>
                  <a:pt x="523246" y="329622"/>
                </a:lnTo>
                <a:lnTo>
                  <a:pt x="522094" y="329622"/>
                </a:lnTo>
                <a:lnTo>
                  <a:pt x="519789" y="330775"/>
                </a:lnTo>
                <a:lnTo>
                  <a:pt x="518636" y="333080"/>
                </a:lnTo>
                <a:lnTo>
                  <a:pt x="516331" y="337690"/>
                </a:lnTo>
                <a:close/>
                <a:moveTo>
                  <a:pt x="531314" y="311182"/>
                </a:moveTo>
                <a:lnTo>
                  <a:pt x="532467" y="311182"/>
                </a:lnTo>
                <a:lnTo>
                  <a:pt x="534772" y="312334"/>
                </a:lnTo>
                <a:lnTo>
                  <a:pt x="535924"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7077" y="312334"/>
                </a:lnTo>
                <a:lnTo>
                  <a:pt x="535924" y="312334"/>
                </a:lnTo>
                <a:lnTo>
                  <a:pt x="535924" y="312334"/>
                </a:lnTo>
                <a:lnTo>
                  <a:pt x="535924" y="311182"/>
                </a:lnTo>
                <a:lnTo>
                  <a:pt x="535924" y="310030"/>
                </a:lnTo>
                <a:lnTo>
                  <a:pt x="535924" y="308877"/>
                </a:lnTo>
                <a:lnTo>
                  <a:pt x="535924" y="307724"/>
                </a:lnTo>
                <a:lnTo>
                  <a:pt x="535924" y="306572"/>
                </a:lnTo>
                <a:lnTo>
                  <a:pt x="535924" y="306572"/>
                </a:lnTo>
                <a:lnTo>
                  <a:pt x="534772" y="306572"/>
                </a:lnTo>
                <a:lnTo>
                  <a:pt x="533619" y="306572"/>
                </a:lnTo>
                <a:lnTo>
                  <a:pt x="532467" y="307724"/>
                </a:lnTo>
                <a:lnTo>
                  <a:pt x="532467" y="307724"/>
                </a:lnTo>
                <a:lnTo>
                  <a:pt x="532467" y="307724"/>
                </a:lnTo>
                <a:lnTo>
                  <a:pt x="531314" y="308877"/>
                </a:lnTo>
                <a:lnTo>
                  <a:pt x="531314" y="310030"/>
                </a:lnTo>
                <a:lnTo>
                  <a:pt x="531314" y="311182"/>
                </a:lnTo>
                <a:lnTo>
                  <a:pt x="531314" y="311182"/>
                </a:lnTo>
                <a:lnTo>
                  <a:pt x="531314" y="311182"/>
                </a:lnTo>
                <a:close/>
                <a:moveTo>
                  <a:pt x="485213" y="310030"/>
                </a:moveTo>
                <a:lnTo>
                  <a:pt x="486366" y="310030"/>
                </a:lnTo>
                <a:lnTo>
                  <a:pt x="487518" y="308877"/>
                </a:lnTo>
                <a:lnTo>
                  <a:pt x="488671" y="308877"/>
                </a:lnTo>
                <a:lnTo>
                  <a:pt x="492128" y="308877"/>
                </a:lnTo>
                <a:lnTo>
                  <a:pt x="493281" y="308877"/>
                </a:lnTo>
                <a:lnTo>
                  <a:pt x="494433" y="310030"/>
                </a:lnTo>
                <a:lnTo>
                  <a:pt x="495586" y="311182"/>
                </a:lnTo>
                <a:lnTo>
                  <a:pt x="496738" y="312334"/>
                </a:lnTo>
                <a:lnTo>
                  <a:pt x="497891" y="312334"/>
                </a:lnTo>
                <a:lnTo>
                  <a:pt x="499044" y="312334"/>
                </a:lnTo>
                <a:lnTo>
                  <a:pt x="501348" y="313487"/>
                </a:lnTo>
                <a:lnTo>
                  <a:pt x="502501" y="313487"/>
                </a:lnTo>
                <a:lnTo>
                  <a:pt x="504806" y="315792"/>
                </a:lnTo>
                <a:lnTo>
                  <a:pt x="504806" y="315792"/>
                </a:lnTo>
                <a:lnTo>
                  <a:pt x="512874" y="321555"/>
                </a:lnTo>
                <a:lnTo>
                  <a:pt x="515179" y="321555"/>
                </a:lnTo>
                <a:lnTo>
                  <a:pt x="517484" y="320402"/>
                </a:lnTo>
                <a:lnTo>
                  <a:pt x="517484" y="319250"/>
                </a:lnTo>
                <a:lnTo>
                  <a:pt x="516331" y="318097"/>
                </a:lnTo>
                <a:lnTo>
                  <a:pt x="514026" y="315792"/>
                </a:lnTo>
                <a:lnTo>
                  <a:pt x="510569" y="311182"/>
                </a:lnTo>
                <a:lnTo>
                  <a:pt x="508264" y="308877"/>
                </a:lnTo>
                <a:lnTo>
                  <a:pt x="503654" y="305419"/>
                </a:lnTo>
                <a:lnTo>
                  <a:pt x="499044" y="303114"/>
                </a:lnTo>
                <a:lnTo>
                  <a:pt x="493281" y="300809"/>
                </a:lnTo>
                <a:lnTo>
                  <a:pt x="489823" y="300809"/>
                </a:lnTo>
                <a:lnTo>
                  <a:pt x="487518" y="301962"/>
                </a:lnTo>
                <a:lnTo>
                  <a:pt x="486366" y="303114"/>
                </a:lnTo>
                <a:lnTo>
                  <a:pt x="485213" y="305419"/>
                </a:lnTo>
                <a:lnTo>
                  <a:pt x="484061" y="306572"/>
                </a:lnTo>
                <a:lnTo>
                  <a:pt x="481756" y="308877"/>
                </a:lnTo>
                <a:lnTo>
                  <a:pt x="480603" y="310030"/>
                </a:lnTo>
                <a:lnTo>
                  <a:pt x="480603" y="311182"/>
                </a:lnTo>
                <a:lnTo>
                  <a:pt x="485213" y="310030"/>
                </a:lnTo>
                <a:close/>
                <a:moveTo>
                  <a:pt x="512874" y="334232"/>
                </a:moveTo>
                <a:lnTo>
                  <a:pt x="512874" y="334232"/>
                </a:lnTo>
                <a:lnTo>
                  <a:pt x="511721" y="333080"/>
                </a:lnTo>
                <a:lnTo>
                  <a:pt x="510569" y="333080"/>
                </a:lnTo>
                <a:lnTo>
                  <a:pt x="510569" y="333080"/>
                </a:lnTo>
                <a:lnTo>
                  <a:pt x="510569" y="333080"/>
                </a:lnTo>
                <a:lnTo>
                  <a:pt x="510569" y="333080"/>
                </a:lnTo>
                <a:lnTo>
                  <a:pt x="510569" y="333080"/>
                </a:lnTo>
                <a:lnTo>
                  <a:pt x="510569" y="334232"/>
                </a:lnTo>
                <a:lnTo>
                  <a:pt x="511721" y="336537"/>
                </a:lnTo>
                <a:lnTo>
                  <a:pt x="511721" y="337690"/>
                </a:lnTo>
                <a:lnTo>
                  <a:pt x="511721" y="337690"/>
                </a:lnTo>
                <a:lnTo>
                  <a:pt x="511721" y="337690"/>
                </a:lnTo>
                <a:lnTo>
                  <a:pt x="511721" y="337690"/>
                </a:lnTo>
                <a:lnTo>
                  <a:pt x="511721" y="336537"/>
                </a:lnTo>
                <a:lnTo>
                  <a:pt x="511721" y="336537"/>
                </a:lnTo>
                <a:lnTo>
                  <a:pt x="511721" y="336537"/>
                </a:lnTo>
                <a:lnTo>
                  <a:pt x="512874" y="334232"/>
                </a:lnTo>
                <a:lnTo>
                  <a:pt x="512874" y="334232"/>
                </a:lnTo>
                <a:close/>
                <a:moveTo>
                  <a:pt x="514026" y="328470"/>
                </a:moveTo>
                <a:lnTo>
                  <a:pt x="514026" y="328470"/>
                </a:lnTo>
                <a:lnTo>
                  <a:pt x="515179" y="326165"/>
                </a:lnTo>
                <a:lnTo>
                  <a:pt x="515179" y="325012"/>
                </a:lnTo>
                <a:lnTo>
                  <a:pt x="515179" y="323860"/>
                </a:lnTo>
                <a:lnTo>
                  <a:pt x="515179" y="323860"/>
                </a:lnTo>
                <a:lnTo>
                  <a:pt x="515179" y="323860"/>
                </a:lnTo>
                <a:lnTo>
                  <a:pt x="515179" y="323860"/>
                </a:lnTo>
                <a:lnTo>
                  <a:pt x="514026" y="325012"/>
                </a:lnTo>
                <a:lnTo>
                  <a:pt x="514026" y="325012"/>
                </a:lnTo>
                <a:lnTo>
                  <a:pt x="514026" y="325012"/>
                </a:lnTo>
                <a:lnTo>
                  <a:pt x="514026" y="325012"/>
                </a:lnTo>
                <a:lnTo>
                  <a:pt x="514026" y="325012"/>
                </a:lnTo>
                <a:lnTo>
                  <a:pt x="514026" y="328470"/>
                </a:lnTo>
                <a:lnTo>
                  <a:pt x="514026" y="328470"/>
                </a:lnTo>
                <a:lnTo>
                  <a:pt x="514026" y="328470"/>
                </a:lnTo>
                <a:close/>
                <a:moveTo>
                  <a:pt x="534772" y="319250"/>
                </a:moveTo>
                <a:lnTo>
                  <a:pt x="534772" y="320402"/>
                </a:lnTo>
                <a:lnTo>
                  <a:pt x="535924" y="321555"/>
                </a:lnTo>
                <a:lnTo>
                  <a:pt x="538229" y="322707"/>
                </a:lnTo>
                <a:lnTo>
                  <a:pt x="539382" y="323860"/>
                </a:lnTo>
                <a:lnTo>
                  <a:pt x="541687" y="326165"/>
                </a:lnTo>
                <a:lnTo>
                  <a:pt x="541687" y="325012"/>
                </a:lnTo>
                <a:lnTo>
                  <a:pt x="541687" y="323860"/>
                </a:lnTo>
                <a:lnTo>
                  <a:pt x="541687" y="322707"/>
                </a:lnTo>
                <a:lnTo>
                  <a:pt x="541687" y="322707"/>
                </a:lnTo>
                <a:lnTo>
                  <a:pt x="541687" y="322707"/>
                </a:lnTo>
                <a:lnTo>
                  <a:pt x="541687" y="322707"/>
                </a:lnTo>
                <a:lnTo>
                  <a:pt x="541687" y="322707"/>
                </a:lnTo>
                <a:lnTo>
                  <a:pt x="534772" y="319250"/>
                </a:lnTo>
                <a:lnTo>
                  <a:pt x="534772" y="319250"/>
                </a:lnTo>
                <a:close/>
                <a:moveTo>
                  <a:pt x="539382" y="335385"/>
                </a:moveTo>
                <a:lnTo>
                  <a:pt x="539382" y="335385"/>
                </a:lnTo>
                <a:lnTo>
                  <a:pt x="540534" y="334232"/>
                </a:lnTo>
                <a:lnTo>
                  <a:pt x="541687" y="333080"/>
                </a:lnTo>
                <a:lnTo>
                  <a:pt x="541687" y="331927"/>
                </a:lnTo>
                <a:lnTo>
                  <a:pt x="541687" y="330775"/>
                </a:lnTo>
                <a:lnTo>
                  <a:pt x="541687" y="330775"/>
                </a:lnTo>
                <a:lnTo>
                  <a:pt x="540534" y="330775"/>
                </a:lnTo>
                <a:lnTo>
                  <a:pt x="540534" y="330775"/>
                </a:lnTo>
                <a:lnTo>
                  <a:pt x="539382" y="333080"/>
                </a:lnTo>
                <a:lnTo>
                  <a:pt x="539382" y="333080"/>
                </a:lnTo>
                <a:lnTo>
                  <a:pt x="539382" y="333080"/>
                </a:lnTo>
                <a:lnTo>
                  <a:pt x="539382" y="334232"/>
                </a:lnTo>
                <a:lnTo>
                  <a:pt x="539382" y="335385"/>
                </a:lnTo>
                <a:lnTo>
                  <a:pt x="539382" y="335385"/>
                </a:lnTo>
                <a:close/>
                <a:moveTo>
                  <a:pt x="540534" y="327317"/>
                </a:moveTo>
                <a:lnTo>
                  <a:pt x="540534" y="327317"/>
                </a:lnTo>
                <a:lnTo>
                  <a:pt x="540534" y="326165"/>
                </a:lnTo>
                <a:lnTo>
                  <a:pt x="539382" y="325012"/>
                </a:lnTo>
                <a:lnTo>
                  <a:pt x="538229" y="322707"/>
                </a:lnTo>
                <a:lnTo>
                  <a:pt x="537077" y="321555"/>
                </a:lnTo>
                <a:lnTo>
                  <a:pt x="534772" y="320402"/>
                </a:lnTo>
                <a:lnTo>
                  <a:pt x="533619" y="319250"/>
                </a:lnTo>
                <a:lnTo>
                  <a:pt x="533619" y="318097"/>
                </a:lnTo>
                <a:lnTo>
                  <a:pt x="533619" y="316944"/>
                </a:lnTo>
                <a:lnTo>
                  <a:pt x="532467" y="316944"/>
                </a:lnTo>
                <a:lnTo>
                  <a:pt x="531314" y="316944"/>
                </a:lnTo>
                <a:lnTo>
                  <a:pt x="530162" y="318097"/>
                </a:lnTo>
                <a:lnTo>
                  <a:pt x="530162" y="320402"/>
                </a:lnTo>
                <a:lnTo>
                  <a:pt x="529009" y="321555"/>
                </a:lnTo>
                <a:lnTo>
                  <a:pt x="529009" y="322707"/>
                </a:lnTo>
                <a:lnTo>
                  <a:pt x="529009" y="323860"/>
                </a:lnTo>
                <a:lnTo>
                  <a:pt x="529009" y="325012"/>
                </a:lnTo>
                <a:lnTo>
                  <a:pt x="531314" y="328470"/>
                </a:lnTo>
                <a:lnTo>
                  <a:pt x="532467" y="329622"/>
                </a:lnTo>
                <a:lnTo>
                  <a:pt x="533619" y="330775"/>
                </a:lnTo>
                <a:lnTo>
                  <a:pt x="534772" y="331927"/>
                </a:lnTo>
                <a:lnTo>
                  <a:pt x="535924" y="333080"/>
                </a:lnTo>
                <a:lnTo>
                  <a:pt x="537077" y="331927"/>
                </a:lnTo>
                <a:lnTo>
                  <a:pt x="538229" y="330775"/>
                </a:lnTo>
                <a:lnTo>
                  <a:pt x="540534" y="327317"/>
                </a:lnTo>
                <a:close/>
                <a:moveTo>
                  <a:pt x="534772" y="316944"/>
                </a:moveTo>
                <a:lnTo>
                  <a:pt x="534772" y="316944"/>
                </a:lnTo>
                <a:lnTo>
                  <a:pt x="534772" y="316944"/>
                </a:lnTo>
                <a:lnTo>
                  <a:pt x="535924" y="318097"/>
                </a:lnTo>
                <a:lnTo>
                  <a:pt x="537077" y="318097"/>
                </a:lnTo>
                <a:lnTo>
                  <a:pt x="538229" y="318097"/>
                </a:lnTo>
                <a:lnTo>
                  <a:pt x="539382" y="318097"/>
                </a:lnTo>
                <a:lnTo>
                  <a:pt x="540534" y="316944"/>
                </a:lnTo>
                <a:lnTo>
                  <a:pt x="540534" y="315792"/>
                </a:lnTo>
                <a:lnTo>
                  <a:pt x="540534" y="314640"/>
                </a:lnTo>
                <a:lnTo>
                  <a:pt x="539382" y="313487"/>
                </a:lnTo>
                <a:lnTo>
                  <a:pt x="539382" y="313487"/>
                </a:lnTo>
                <a:lnTo>
                  <a:pt x="534772" y="316944"/>
                </a:lnTo>
                <a:lnTo>
                  <a:pt x="534772" y="316944"/>
                </a:lnTo>
                <a:close/>
                <a:moveTo>
                  <a:pt x="473688" y="304267"/>
                </a:moveTo>
                <a:lnTo>
                  <a:pt x="473688" y="306572"/>
                </a:lnTo>
                <a:lnTo>
                  <a:pt x="475993" y="312334"/>
                </a:lnTo>
                <a:lnTo>
                  <a:pt x="475993" y="313487"/>
                </a:lnTo>
                <a:lnTo>
                  <a:pt x="474840" y="314640"/>
                </a:lnTo>
                <a:lnTo>
                  <a:pt x="472535" y="315792"/>
                </a:lnTo>
                <a:lnTo>
                  <a:pt x="471383" y="316944"/>
                </a:lnTo>
                <a:lnTo>
                  <a:pt x="470230" y="318097"/>
                </a:lnTo>
                <a:lnTo>
                  <a:pt x="470230" y="319250"/>
                </a:lnTo>
                <a:lnTo>
                  <a:pt x="473688" y="321555"/>
                </a:lnTo>
                <a:lnTo>
                  <a:pt x="474840" y="321555"/>
                </a:lnTo>
                <a:lnTo>
                  <a:pt x="478298" y="323860"/>
                </a:lnTo>
                <a:lnTo>
                  <a:pt x="480603" y="325012"/>
                </a:lnTo>
                <a:lnTo>
                  <a:pt x="482908" y="325012"/>
                </a:lnTo>
                <a:lnTo>
                  <a:pt x="488671" y="323860"/>
                </a:lnTo>
                <a:lnTo>
                  <a:pt x="489823" y="323860"/>
                </a:lnTo>
                <a:lnTo>
                  <a:pt x="492128" y="325012"/>
                </a:lnTo>
                <a:lnTo>
                  <a:pt x="493281" y="325012"/>
                </a:lnTo>
                <a:lnTo>
                  <a:pt x="499044" y="325012"/>
                </a:lnTo>
                <a:lnTo>
                  <a:pt x="501348" y="325012"/>
                </a:lnTo>
                <a:lnTo>
                  <a:pt x="503654" y="326165"/>
                </a:lnTo>
                <a:lnTo>
                  <a:pt x="507111" y="329622"/>
                </a:lnTo>
                <a:lnTo>
                  <a:pt x="508264" y="330775"/>
                </a:lnTo>
                <a:lnTo>
                  <a:pt x="508264" y="330775"/>
                </a:lnTo>
                <a:lnTo>
                  <a:pt x="508264" y="330775"/>
                </a:lnTo>
                <a:lnTo>
                  <a:pt x="509416" y="330775"/>
                </a:lnTo>
                <a:lnTo>
                  <a:pt x="510569" y="330775"/>
                </a:lnTo>
                <a:lnTo>
                  <a:pt x="510569" y="330775"/>
                </a:lnTo>
                <a:lnTo>
                  <a:pt x="511721" y="329622"/>
                </a:lnTo>
                <a:lnTo>
                  <a:pt x="511721" y="327317"/>
                </a:lnTo>
                <a:lnTo>
                  <a:pt x="511721" y="326165"/>
                </a:lnTo>
                <a:lnTo>
                  <a:pt x="511721" y="326165"/>
                </a:lnTo>
                <a:lnTo>
                  <a:pt x="511721" y="326165"/>
                </a:lnTo>
                <a:lnTo>
                  <a:pt x="511721" y="325012"/>
                </a:lnTo>
                <a:lnTo>
                  <a:pt x="511721" y="323860"/>
                </a:lnTo>
                <a:lnTo>
                  <a:pt x="511721" y="323860"/>
                </a:lnTo>
                <a:lnTo>
                  <a:pt x="510569" y="322707"/>
                </a:lnTo>
                <a:lnTo>
                  <a:pt x="503654" y="316944"/>
                </a:lnTo>
                <a:lnTo>
                  <a:pt x="499044" y="314640"/>
                </a:lnTo>
                <a:lnTo>
                  <a:pt x="495586" y="312334"/>
                </a:lnTo>
                <a:lnTo>
                  <a:pt x="494433" y="311182"/>
                </a:lnTo>
                <a:lnTo>
                  <a:pt x="493281" y="311182"/>
                </a:lnTo>
                <a:lnTo>
                  <a:pt x="492128" y="311182"/>
                </a:lnTo>
                <a:lnTo>
                  <a:pt x="490976" y="311182"/>
                </a:lnTo>
                <a:lnTo>
                  <a:pt x="488671" y="312334"/>
                </a:lnTo>
                <a:lnTo>
                  <a:pt x="487518" y="312334"/>
                </a:lnTo>
                <a:lnTo>
                  <a:pt x="486366" y="312334"/>
                </a:lnTo>
                <a:lnTo>
                  <a:pt x="485213" y="312334"/>
                </a:lnTo>
                <a:lnTo>
                  <a:pt x="484061" y="311182"/>
                </a:lnTo>
                <a:lnTo>
                  <a:pt x="484061" y="310030"/>
                </a:lnTo>
                <a:lnTo>
                  <a:pt x="484061" y="308877"/>
                </a:lnTo>
                <a:lnTo>
                  <a:pt x="484061" y="307724"/>
                </a:lnTo>
                <a:lnTo>
                  <a:pt x="484061" y="306572"/>
                </a:lnTo>
                <a:lnTo>
                  <a:pt x="480603" y="303114"/>
                </a:lnTo>
                <a:lnTo>
                  <a:pt x="478298" y="301962"/>
                </a:lnTo>
                <a:lnTo>
                  <a:pt x="475993" y="301962"/>
                </a:lnTo>
                <a:lnTo>
                  <a:pt x="473688" y="304267"/>
                </a:lnTo>
                <a:close/>
                <a:moveTo>
                  <a:pt x="8068" y="14983"/>
                </a:moveTo>
                <a:lnTo>
                  <a:pt x="8068" y="14983"/>
                </a:lnTo>
                <a:lnTo>
                  <a:pt x="6915" y="16136"/>
                </a:lnTo>
                <a:lnTo>
                  <a:pt x="6915" y="16136"/>
                </a:lnTo>
                <a:lnTo>
                  <a:pt x="5763" y="16136"/>
                </a:lnTo>
                <a:lnTo>
                  <a:pt x="5763" y="17288"/>
                </a:lnTo>
                <a:lnTo>
                  <a:pt x="5763" y="18440"/>
                </a:lnTo>
                <a:lnTo>
                  <a:pt x="6915" y="18440"/>
                </a:lnTo>
                <a:lnTo>
                  <a:pt x="8068" y="18440"/>
                </a:lnTo>
                <a:lnTo>
                  <a:pt x="9220" y="18440"/>
                </a:lnTo>
                <a:lnTo>
                  <a:pt x="10373" y="19593"/>
                </a:lnTo>
                <a:lnTo>
                  <a:pt x="10373" y="19593"/>
                </a:lnTo>
                <a:lnTo>
                  <a:pt x="10373" y="19593"/>
                </a:lnTo>
                <a:lnTo>
                  <a:pt x="11525" y="19593"/>
                </a:lnTo>
                <a:lnTo>
                  <a:pt x="12678" y="19593"/>
                </a:lnTo>
                <a:lnTo>
                  <a:pt x="11525" y="18440"/>
                </a:lnTo>
                <a:lnTo>
                  <a:pt x="8068" y="14983"/>
                </a:lnTo>
                <a:close/>
                <a:moveTo>
                  <a:pt x="12678" y="2305"/>
                </a:moveTo>
                <a:lnTo>
                  <a:pt x="13830" y="3458"/>
                </a:lnTo>
                <a:lnTo>
                  <a:pt x="13830" y="4610"/>
                </a:lnTo>
                <a:lnTo>
                  <a:pt x="13830" y="5763"/>
                </a:lnTo>
                <a:lnTo>
                  <a:pt x="13830" y="6915"/>
                </a:lnTo>
                <a:lnTo>
                  <a:pt x="14983" y="8068"/>
                </a:lnTo>
                <a:lnTo>
                  <a:pt x="16135" y="8068"/>
                </a:lnTo>
                <a:lnTo>
                  <a:pt x="17288" y="8068"/>
                </a:lnTo>
                <a:lnTo>
                  <a:pt x="18440" y="8068"/>
                </a:lnTo>
                <a:lnTo>
                  <a:pt x="19593" y="8068"/>
                </a:lnTo>
                <a:lnTo>
                  <a:pt x="19593" y="6915"/>
                </a:lnTo>
                <a:lnTo>
                  <a:pt x="19593" y="4610"/>
                </a:lnTo>
                <a:lnTo>
                  <a:pt x="20746" y="5763"/>
                </a:lnTo>
                <a:lnTo>
                  <a:pt x="20746" y="5763"/>
                </a:lnTo>
                <a:lnTo>
                  <a:pt x="20746" y="5763"/>
                </a:lnTo>
                <a:lnTo>
                  <a:pt x="20746" y="5763"/>
                </a:lnTo>
                <a:lnTo>
                  <a:pt x="20746" y="3458"/>
                </a:lnTo>
                <a:lnTo>
                  <a:pt x="18440" y="1153"/>
                </a:lnTo>
                <a:lnTo>
                  <a:pt x="17288" y="0"/>
                </a:lnTo>
                <a:lnTo>
                  <a:pt x="16135" y="0"/>
                </a:lnTo>
                <a:lnTo>
                  <a:pt x="14983" y="1153"/>
                </a:lnTo>
                <a:lnTo>
                  <a:pt x="14983" y="2305"/>
                </a:lnTo>
                <a:lnTo>
                  <a:pt x="13830" y="3458"/>
                </a:lnTo>
                <a:lnTo>
                  <a:pt x="12678" y="3458"/>
                </a:lnTo>
                <a:lnTo>
                  <a:pt x="11525" y="2305"/>
                </a:lnTo>
                <a:lnTo>
                  <a:pt x="10373" y="1153"/>
                </a:lnTo>
                <a:lnTo>
                  <a:pt x="9220" y="1153"/>
                </a:lnTo>
                <a:lnTo>
                  <a:pt x="8068" y="1153"/>
                </a:lnTo>
                <a:lnTo>
                  <a:pt x="6915" y="1153"/>
                </a:lnTo>
                <a:lnTo>
                  <a:pt x="6915" y="1153"/>
                </a:lnTo>
                <a:lnTo>
                  <a:pt x="12678" y="2305"/>
                </a:lnTo>
                <a:lnTo>
                  <a:pt x="12678" y="2305"/>
                </a:lnTo>
                <a:close/>
                <a:moveTo>
                  <a:pt x="6915" y="13830"/>
                </a:moveTo>
                <a:lnTo>
                  <a:pt x="6915" y="13830"/>
                </a:lnTo>
                <a:lnTo>
                  <a:pt x="6915" y="12678"/>
                </a:lnTo>
                <a:lnTo>
                  <a:pt x="5763" y="11525"/>
                </a:lnTo>
                <a:lnTo>
                  <a:pt x="5763" y="11525"/>
                </a:lnTo>
                <a:lnTo>
                  <a:pt x="4610" y="10373"/>
                </a:lnTo>
                <a:lnTo>
                  <a:pt x="3458" y="9220"/>
                </a:lnTo>
                <a:lnTo>
                  <a:pt x="2305" y="8068"/>
                </a:lnTo>
                <a:lnTo>
                  <a:pt x="1153" y="8068"/>
                </a:lnTo>
                <a:lnTo>
                  <a:pt x="0" y="8068"/>
                </a:lnTo>
                <a:lnTo>
                  <a:pt x="0" y="9220"/>
                </a:lnTo>
                <a:lnTo>
                  <a:pt x="0" y="9220"/>
                </a:lnTo>
                <a:lnTo>
                  <a:pt x="1153" y="9220"/>
                </a:lnTo>
                <a:lnTo>
                  <a:pt x="2305" y="9220"/>
                </a:lnTo>
                <a:lnTo>
                  <a:pt x="2305" y="9220"/>
                </a:lnTo>
                <a:lnTo>
                  <a:pt x="2305" y="9220"/>
                </a:lnTo>
                <a:lnTo>
                  <a:pt x="3458" y="9220"/>
                </a:lnTo>
                <a:lnTo>
                  <a:pt x="3458" y="9220"/>
                </a:lnTo>
                <a:lnTo>
                  <a:pt x="2305" y="9220"/>
                </a:lnTo>
                <a:lnTo>
                  <a:pt x="2305" y="9220"/>
                </a:lnTo>
                <a:lnTo>
                  <a:pt x="2305" y="9220"/>
                </a:lnTo>
                <a:lnTo>
                  <a:pt x="2305" y="9220"/>
                </a:lnTo>
                <a:lnTo>
                  <a:pt x="2305" y="9220"/>
                </a:lnTo>
                <a:lnTo>
                  <a:pt x="2305" y="9220"/>
                </a:lnTo>
                <a:lnTo>
                  <a:pt x="2305" y="9220"/>
                </a:lnTo>
                <a:lnTo>
                  <a:pt x="3458" y="9220"/>
                </a:lnTo>
                <a:lnTo>
                  <a:pt x="3458" y="9220"/>
                </a:lnTo>
                <a:lnTo>
                  <a:pt x="3458" y="9220"/>
                </a:lnTo>
                <a:lnTo>
                  <a:pt x="3458" y="10373"/>
                </a:lnTo>
                <a:lnTo>
                  <a:pt x="5763" y="8068"/>
                </a:lnTo>
                <a:lnTo>
                  <a:pt x="6915" y="13830"/>
                </a:lnTo>
                <a:lnTo>
                  <a:pt x="6915" y="13830"/>
                </a:lnTo>
                <a:close/>
                <a:moveTo>
                  <a:pt x="92202" y="221285"/>
                </a:moveTo>
                <a:lnTo>
                  <a:pt x="91049" y="220132"/>
                </a:lnTo>
                <a:lnTo>
                  <a:pt x="89897" y="216675"/>
                </a:lnTo>
                <a:lnTo>
                  <a:pt x="88745" y="215522"/>
                </a:lnTo>
                <a:lnTo>
                  <a:pt x="88745" y="215522"/>
                </a:lnTo>
                <a:lnTo>
                  <a:pt x="88745" y="215522"/>
                </a:lnTo>
                <a:lnTo>
                  <a:pt x="87592" y="214370"/>
                </a:lnTo>
                <a:lnTo>
                  <a:pt x="87592" y="216675"/>
                </a:lnTo>
                <a:lnTo>
                  <a:pt x="87592" y="217828"/>
                </a:lnTo>
                <a:lnTo>
                  <a:pt x="87592" y="217828"/>
                </a:lnTo>
                <a:lnTo>
                  <a:pt x="86439" y="217828"/>
                </a:lnTo>
                <a:lnTo>
                  <a:pt x="86439" y="216675"/>
                </a:lnTo>
                <a:lnTo>
                  <a:pt x="86439" y="215522"/>
                </a:lnTo>
                <a:lnTo>
                  <a:pt x="86439" y="214370"/>
                </a:lnTo>
                <a:lnTo>
                  <a:pt x="85287" y="212065"/>
                </a:lnTo>
                <a:lnTo>
                  <a:pt x="84135" y="210912"/>
                </a:lnTo>
                <a:lnTo>
                  <a:pt x="82982" y="210912"/>
                </a:lnTo>
                <a:lnTo>
                  <a:pt x="81829" y="210912"/>
                </a:lnTo>
                <a:lnTo>
                  <a:pt x="79524" y="209760"/>
                </a:lnTo>
                <a:lnTo>
                  <a:pt x="78372" y="209760"/>
                </a:lnTo>
                <a:lnTo>
                  <a:pt x="72609" y="205150"/>
                </a:lnTo>
                <a:lnTo>
                  <a:pt x="71457" y="205150"/>
                </a:lnTo>
                <a:lnTo>
                  <a:pt x="71457" y="205150"/>
                </a:lnTo>
                <a:lnTo>
                  <a:pt x="72609" y="206302"/>
                </a:lnTo>
                <a:lnTo>
                  <a:pt x="72609" y="206302"/>
                </a:lnTo>
                <a:lnTo>
                  <a:pt x="72609" y="206302"/>
                </a:lnTo>
                <a:lnTo>
                  <a:pt x="72609" y="206302"/>
                </a:lnTo>
                <a:lnTo>
                  <a:pt x="72609" y="206302"/>
                </a:lnTo>
                <a:lnTo>
                  <a:pt x="72609" y="206302"/>
                </a:lnTo>
                <a:lnTo>
                  <a:pt x="72609" y="206302"/>
                </a:lnTo>
                <a:lnTo>
                  <a:pt x="71457" y="206302"/>
                </a:lnTo>
                <a:lnTo>
                  <a:pt x="70304" y="207455"/>
                </a:lnTo>
                <a:lnTo>
                  <a:pt x="70304" y="206302"/>
                </a:lnTo>
                <a:lnTo>
                  <a:pt x="72609" y="203997"/>
                </a:lnTo>
                <a:lnTo>
                  <a:pt x="72609" y="202844"/>
                </a:lnTo>
                <a:lnTo>
                  <a:pt x="71457" y="201692"/>
                </a:lnTo>
                <a:lnTo>
                  <a:pt x="70304" y="201692"/>
                </a:lnTo>
                <a:lnTo>
                  <a:pt x="66847" y="200540"/>
                </a:lnTo>
                <a:lnTo>
                  <a:pt x="65694" y="200540"/>
                </a:lnTo>
                <a:lnTo>
                  <a:pt x="64541" y="199387"/>
                </a:lnTo>
                <a:lnTo>
                  <a:pt x="63389" y="197082"/>
                </a:lnTo>
                <a:lnTo>
                  <a:pt x="61084" y="195929"/>
                </a:lnTo>
                <a:lnTo>
                  <a:pt x="59931" y="194777"/>
                </a:lnTo>
                <a:lnTo>
                  <a:pt x="57626" y="195929"/>
                </a:lnTo>
                <a:lnTo>
                  <a:pt x="57626" y="193624"/>
                </a:lnTo>
                <a:lnTo>
                  <a:pt x="57626" y="193624"/>
                </a:lnTo>
                <a:lnTo>
                  <a:pt x="58779" y="194777"/>
                </a:lnTo>
                <a:lnTo>
                  <a:pt x="58779" y="192472"/>
                </a:lnTo>
                <a:lnTo>
                  <a:pt x="56474" y="191319"/>
                </a:lnTo>
                <a:lnTo>
                  <a:pt x="51864" y="191319"/>
                </a:lnTo>
                <a:lnTo>
                  <a:pt x="51864" y="191319"/>
                </a:lnTo>
                <a:lnTo>
                  <a:pt x="50711" y="190167"/>
                </a:lnTo>
                <a:lnTo>
                  <a:pt x="49559" y="190167"/>
                </a:lnTo>
                <a:lnTo>
                  <a:pt x="49559" y="191319"/>
                </a:lnTo>
                <a:lnTo>
                  <a:pt x="49559" y="191319"/>
                </a:lnTo>
                <a:lnTo>
                  <a:pt x="48406" y="192472"/>
                </a:lnTo>
                <a:lnTo>
                  <a:pt x="48406" y="193624"/>
                </a:lnTo>
                <a:lnTo>
                  <a:pt x="48406" y="194777"/>
                </a:lnTo>
                <a:lnTo>
                  <a:pt x="48406" y="195929"/>
                </a:lnTo>
                <a:lnTo>
                  <a:pt x="48406" y="195929"/>
                </a:lnTo>
                <a:lnTo>
                  <a:pt x="48406" y="195929"/>
                </a:lnTo>
                <a:lnTo>
                  <a:pt x="48406" y="195929"/>
                </a:lnTo>
                <a:lnTo>
                  <a:pt x="48406" y="195929"/>
                </a:lnTo>
                <a:lnTo>
                  <a:pt x="47254" y="195929"/>
                </a:lnTo>
                <a:lnTo>
                  <a:pt x="43796" y="195929"/>
                </a:lnTo>
                <a:lnTo>
                  <a:pt x="42644" y="195929"/>
                </a:lnTo>
                <a:lnTo>
                  <a:pt x="42644" y="197082"/>
                </a:lnTo>
                <a:lnTo>
                  <a:pt x="42644" y="198234"/>
                </a:lnTo>
                <a:lnTo>
                  <a:pt x="42644" y="199387"/>
                </a:lnTo>
                <a:lnTo>
                  <a:pt x="43796" y="199387"/>
                </a:lnTo>
                <a:lnTo>
                  <a:pt x="44948" y="199387"/>
                </a:lnTo>
                <a:lnTo>
                  <a:pt x="46101" y="199387"/>
                </a:lnTo>
                <a:lnTo>
                  <a:pt x="46101" y="200540"/>
                </a:lnTo>
                <a:lnTo>
                  <a:pt x="46101" y="201692"/>
                </a:lnTo>
                <a:lnTo>
                  <a:pt x="47254" y="201692"/>
                </a:lnTo>
                <a:lnTo>
                  <a:pt x="48406" y="202844"/>
                </a:lnTo>
                <a:lnTo>
                  <a:pt x="48406" y="203997"/>
                </a:lnTo>
                <a:lnTo>
                  <a:pt x="50711" y="205150"/>
                </a:lnTo>
                <a:lnTo>
                  <a:pt x="50711" y="205150"/>
                </a:lnTo>
                <a:lnTo>
                  <a:pt x="50711" y="206302"/>
                </a:lnTo>
                <a:lnTo>
                  <a:pt x="50711" y="207455"/>
                </a:lnTo>
                <a:lnTo>
                  <a:pt x="50711" y="207455"/>
                </a:lnTo>
                <a:lnTo>
                  <a:pt x="55321" y="207455"/>
                </a:lnTo>
                <a:lnTo>
                  <a:pt x="56474" y="207455"/>
                </a:lnTo>
                <a:lnTo>
                  <a:pt x="56474" y="207455"/>
                </a:lnTo>
                <a:lnTo>
                  <a:pt x="56474" y="207455"/>
                </a:lnTo>
                <a:lnTo>
                  <a:pt x="56474" y="207455"/>
                </a:lnTo>
                <a:lnTo>
                  <a:pt x="56474" y="207455"/>
                </a:lnTo>
                <a:lnTo>
                  <a:pt x="57626" y="207455"/>
                </a:lnTo>
                <a:lnTo>
                  <a:pt x="58779" y="208607"/>
                </a:lnTo>
                <a:lnTo>
                  <a:pt x="58779" y="208607"/>
                </a:lnTo>
                <a:lnTo>
                  <a:pt x="58779" y="208607"/>
                </a:lnTo>
                <a:lnTo>
                  <a:pt x="58779" y="208607"/>
                </a:lnTo>
                <a:lnTo>
                  <a:pt x="58779" y="208607"/>
                </a:lnTo>
                <a:lnTo>
                  <a:pt x="58779" y="208607"/>
                </a:lnTo>
                <a:lnTo>
                  <a:pt x="58779" y="208607"/>
                </a:lnTo>
                <a:lnTo>
                  <a:pt x="58779" y="208607"/>
                </a:lnTo>
                <a:lnTo>
                  <a:pt x="58779" y="209760"/>
                </a:lnTo>
                <a:lnTo>
                  <a:pt x="58779" y="209760"/>
                </a:lnTo>
                <a:lnTo>
                  <a:pt x="59931" y="209760"/>
                </a:lnTo>
                <a:lnTo>
                  <a:pt x="61084" y="209760"/>
                </a:lnTo>
                <a:lnTo>
                  <a:pt x="62236" y="209760"/>
                </a:lnTo>
                <a:lnTo>
                  <a:pt x="63389" y="210912"/>
                </a:lnTo>
                <a:lnTo>
                  <a:pt x="74914" y="218980"/>
                </a:lnTo>
                <a:lnTo>
                  <a:pt x="77219" y="220132"/>
                </a:lnTo>
                <a:lnTo>
                  <a:pt x="78372" y="222438"/>
                </a:lnTo>
                <a:lnTo>
                  <a:pt x="79524" y="223590"/>
                </a:lnTo>
                <a:lnTo>
                  <a:pt x="79524" y="223590"/>
                </a:lnTo>
                <a:lnTo>
                  <a:pt x="78372" y="224742"/>
                </a:lnTo>
                <a:lnTo>
                  <a:pt x="78372" y="224742"/>
                </a:lnTo>
                <a:lnTo>
                  <a:pt x="79524" y="225895"/>
                </a:lnTo>
                <a:lnTo>
                  <a:pt x="80677" y="225895"/>
                </a:lnTo>
                <a:lnTo>
                  <a:pt x="81829" y="225895"/>
                </a:lnTo>
                <a:lnTo>
                  <a:pt x="82982" y="224742"/>
                </a:lnTo>
                <a:lnTo>
                  <a:pt x="85287" y="225895"/>
                </a:lnTo>
                <a:lnTo>
                  <a:pt x="86439" y="225895"/>
                </a:lnTo>
                <a:lnTo>
                  <a:pt x="87592" y="225895"/>
                </a:lnTo>
                <a:lnTo>
                  <a:pt x="89897" y="224742"/>
                </a:lnTo>
                <a:lnTo>
                  <a:pt x="89897" y="224742"/>
                </a:lnTo>
                <a:lnTo>
                  <a:pt x="91049" y="224742"/>
                </a:lnTo>
                <a:lnTo>
                  <a:pt x="91049" y="223590"/>
                </a:lnTo>
                <a:lnTo>
                  <a:pt x="92202" y="221285"/>
                </a:lnTo>
                <a:lnTo>
                  <a:pt x="92202" y="221285"/>
                </a:lnTo>
                <a:close/>
                <a:moveTo>
                  <a:pt x="1815227" y="1022290"/>
                </a:moveTo>
                <a:lnTo>
                  <a:pt x="1815227" y="1022290"/>
                </a:lnTo>
                <a:lnTo>
                  <a:pt x="1812922" y="1021137"/>
                </a:lnTo>
                <a:lnTo>
                  <a:pt x="1812922" y="1019985"/>
                </a:lnTo>
                <a:lnTo>
                  <a:pt x="1812922" y="1018832"/>
                </a:lnTo>
                <a:lnTo>
                  <a:pt x="1811769" y="1018832"/>
                </a:lnTo>
                <a:lnTo>
                  <a:pt x="1810617" y="1018832"/>
                </a:lnTo>
                <a:lnTo>
                  <a:pt x="1809465" y="1018832"/>
                </a:lnTo>
                <a:lnTo>
                  <a:pt x="1808312" y="1019985"/>
                </a:lnTo>
                <a:lnTo>
                  <a:pt x="1807159" y="1022290"/>
                </a:lnTo>
                <a:lnTo>
                  <a:pt x="1806007" y="1023442"/>
                </a:lnTo>
                <a:lnTo>
                  <a:pt x="1804854" y="1024595"/>
                </a:lnTo>
                <a:lnTo>
                  <a:pt x="1803702" y="1025747"/>
                </a:lnTo>
                <a:lnTo>
                  <a:pt x="1803702" y="1026900"/>
                </a:lnTo>
                <a:lnTo>
                  <a:pt x="1803702" y="1029205"/>
                </a:lnTo>
                <a:lnTo>
                  <a:pt x="1803702" y="1030358"/>
                </a:lnTo>
                <a:lnTo>
                  <a:pt x="1804854" y="1030358"/>
                </a:lnTo>
                <a:lnTo>
                  <a:pt x="1806007" y="1029205"/>
                </a:lnTo>
                <a:lnTo>
                  <a:pt x="1806007" y="1028052"/>
                </a:lnTo>
                <a:lnTo>
                  <a:pt x="1806007" y="1028052"/>
                </a:lnTo>
                <a:lnTo>
                  <a:pt x="1807159" y="1029205"/>
                </a:lnTo>
                <a:lnTo>
                  <a:pt x="1808312" y="1030358"/>
                </a:lnTo>
                <a:lnTo>
                  <a:pt x="1808312" y="1030358"/>
                </a:lnTo>
                <a:lnTo>
                  <a:pt x="1809465" y="1030358"/>
                </a:lnTo>
                <a:lnTo>
                  <a:pt x="1810617" y="1030358"/>
                </a:lnTo>
                <a:lnTo>
                  <a:pt x="1810617" y="1030358"/>
                </a:lnTo>
                <a:lnTo>
                  <a:pt x="1810617" y="1029205"/>
                </a:lnTo>
                <a:lnTo>
                  <a:pt x="1811769" y="1028052"/>
                </a:lnTo>
                <a:lnTo>
                  <a:pt x="1811769" y="1026900"/>
                </a:lnTo>
                <a:lnTo>
                  <a:pt x="1810617" y="1023442"/>
                </a:lnTo>
                <a:lnTo>
                  <a:pt x="1811769" y="1023442"/>
                </a:lnTo>
                <a:lnTo>
                  <a:pt x="1812922" y="1024595"/>
                </a:lnTo>
                <a:lnTo>
                  <a:pt x="1814074" y="1024595"/>
                </a:lnTo>
                <a:lnTo>
                  <a:pt x="1815227" y="1024595"/>
                </a:lnTo>
                <a:lnTo>
                  <a:pt x="1815227" y="1023442"/>
                </a:lnTo>
                <a:lnTo>
                  <a:pt x="1815227" y="1022290"/>
                </a:lnTo>
                <a:lnTo>
                  <a:pt x="1815227" y="1022290"/>
                </a:lnTo>
                <a:lnTo>
                  <a:pt x="1815227" y="1022290"/>
                </a:lnTo>
                <a:close/>
                <a:moveTo>
                  <a:pt x="448332" y="278911"/>
                </a:moveTo>
                <a:lnTo>
                  <a:pt x="450637" y="281216"/>
                </a:lnTo>
                <a:lnTo>
                  <a:pt x="452943" y="282369"/>
                </a:lnTo>
                <a:lnTo>
                  <a:pt x="462163" y="283521"/>
                </a:lnTo>
                <a:lnTo>
                  <a:pt x="463315" y="284674"/>
                </a:lnTo>
                <a:lnTo>
                  <a:pt x="464468" y="284674"/>
                </a:lnTo>
                <a:lnTo>
                  <a:pt x="465620" y="284674"/>
                </a:lnTo>
                <a:lnTo>
                  <a:pt x="467925" y="288131"/>
                </a:lnTo>
                <a:lnTo>
                  <a:pt x="471383" y="291589"/>
                </a:lnTo>
                <a:lnTo>
                  <a:pt x="473688" y="293894"/>
                </a:lnTo>
                <a:lnTo>
                  <a:pt x="475993" y="293894"/>
                </a:lnTo>
                <a:lnTo>
                  <a:pt x="475993" y="292742"/>
                </a:lnTo>
                <a:lnTo>
                  <a:pt x="474840" y="288131"/>
                </a:lnTo>
                <a:lnTo>
                  <a:pt x="474840" y="283521"/>
                </a:lnTo>
                <a:lnTo>
                  <a:pt x="474840" y="280064"/>
                </a:lnTo>
                <a:lnTo>
                  <a:pt x="472535" y="278911"/>
                </a:lnTo>
                <a:lnTo>
                  <a:pt x="466773" y="277759"/>
                </a:lnTo>
                <a:lnTo>
                  <a:pt x="465620" y="277759"/>
                </a:lnTo>
                <a:lnTo>
                  <a:pt x="464468" y="276606"/>
                </a:lnTo>
                <a:lnTo>
                  <a:pt x="463315" y="276606"/>
                </a:lnTo>
                <a:lnTo>
                  <a:pt x="462163" y="276606"/>
                </a:lnTo>
                <a:lnTo>
                  <a:pt x="459857" y="276606"/>
                </a:lnTo>
                <a:lnTo>
                  <a:pt x="456400" y="275454"/>
                </a:lnTo>
                <a:lnTo>
                  <a:pt x="452943" y="275454"/>
                </a:lnTo>
                <a:lnTo>
                  <a:pt x="451790" y="275454"/>
                </a:lnTo>
                <a:lnTo>
                  <a:pt x="450637" y="275454"/>
                </a:lnTo>
                <a:lnTo>
                  <a:pt x="449485" y="274301"/>
                </a:lnTo>
                <a:lnTo>
                  <a:pt x="446027" y="273149"/>
                </a:lnTo>
                <a:lnTo>
                  <a:pt x="444875" y="273149"/>
                </a:lnTo>
                <a:lnTo>
                  <a:pt x="441417" y="274301"/>
                </a:lnTo>
                <a:lnTo>
                  <a:pt x="441417" y="276606"/>
                </a:lnTo>
                <a:lnTo>
                  <a:pt x="442570" y="278911"/>
                </a:lnTo>
                <a:lnTo>
                  <a:pt x="448332" y="278911"/>
                </a:lnTo>
                <a:close/>
                <a:moveTo>
                  <a:pt x="407994" y="255861"/>
                </a:moveTo>
                <a:lnTo>
                  <a:pt x="407994" y="257013"/>
                </a:lnTo>
                <a:lnTo>
                  <a:pt x="409146" y="259318"/>
                </a:lnTo>
                <a:lnTo>
                  <a:pt x="410299" y="261623"/>
                </a:lnTo>
                <a:lnTo>
                  <a:pt x="412604" y="263929"/>
                </a:lnTo>
                <a:lnTo>
                  <a:pt x="414909" y="265081"/>
                </a:lnTo>
                <a:lnTo>
                  <a:pt x="418367" y="265081"/>
                </a:lnTo>
                <a:lnTo>
                  <a:pt x="419519" y="265081"/>
                </a:lnTo>
                <a:lnTo>
                  <a:pt x="421824" y="265081"/>
                </a:lnTo>
                <a:lnTo>
                  <a:pt x="422977" y="265081"/>
                </a:lnTo>
                <a:lnTo>
                  <a:pt x="424129" y="263929"/>
                </a:lnTo>
                <a:lnTo>
                  <a:pt x="424129" y="262776"/>
                </a:lnTo>
                <a:lnTo>
                  <a:pt x="427587" y="260471"/>
                </a:lnTo>
                <a:lnTo>
                  <a:pt x="428739" y="259318"/>
                </a:lnTo>
                <a:lnTo>
                  <a:pt x="428739" y="258166"/>
                </a:lnTo>
                <a:lnTo>
                  <a:pt x="428739" y="255861"/>
                </a:lnTo>
                <a:lnTo>
                  <a:pt x="428739" y="254708"/>
                </a:lnTo>
                <a:lnTo>
                  <a:pt x="431044" y="252403"/>
                </a:lnTo>
                <a:lnTo>
                  <a:pt x="431044" y="251251"/>
                </a:lnTo>
                <a:lnTo>
                  <a:pt x="431044" y="248945"/>
                </a:lnTo>
                <a:lnTo>
                  <a:pt x="429892" y="247793"/>
                </a:lnTo>
                <a:lnTo>
                  <a:pt x="427587" y="244335"/>
                </a:lnTo>
                <a:lnTo>
                  <a:pt x="426434" y="243183"/>
                </a:lnTo>
                <a:lnTo>
                  <a:pt x="425282" y="240878"/>
                </a:lnTo>
                <a:lnTo>
                  <a:pt x="422977" y="239725"/>
                </a:lnTo>
                <a:lnTo>
                  <a:pt x="420672" y="240878"/>
                </a:lnTo>
                <a:lnTo>
                  <a:pt x="417214" y="244335"/>
                </a:lnTo>
                <a:lnTo>
                  <a:pt x="416062" y="245488"/>
                </a:lnTo>
                <a:lnTo>
                  <a:pt x="414909" y="245488"/>
                </a:lnTo>
                <a:lnTo>
                  <a:pt x="412604" y="244335"/>
                </a:lnTo>
                <a:lnTo>
                  <a:pt x="411452" y="244335"/>
                </a:lnTo>
                <a:lnTo>
                  <a:pt x="409146" y="244335"/>
                </a:lnTo>
                <a:lnTo>
                  <a:pt x="407994" y="245488"/>
                </a:lnTo>
                <a:lnTo>
                  <a:pt x="406842" y="247793"/>
                </a:lnTo>
                <a:lnTo>
                  <a:pt x="405689" y="253556"/>
                </a:lnTo>
                <a:lnTo>
                  <a:pt x="405689" y="254708"/>
                </a:lnTo>
                <a:lnTo>
                  <a:pt x="407994" y="255861"/>
                </a:lnTo>
                <a:close/>
                <a:moveTo>
                  <a:pt x="618906" y="328470"/>
                </a:moveTo>
                <a:lnTo>
                  <a:pt x="618906" y="328470"/>
                </a:lnTo>
                <a:lnTo>
                  <a:pt x="620059" y="327317"/>
                </a:lnTo>
                <a:lnTo>
                  <a:pt x="618906" y="326165"/>
                </a:lnTo>
                <a:lnTo>
                  <a:pt x="617754" y="326165"/>
                </a:lnTo>
                <a:lnTo>
                  <a:pt x="617754" y="327317"/>
                </a:lnTo>
                <a:lnTo>
                  <a:pt x="618906" y="328470"/>
                </a:lnTo>
                <a:lnTo>
                  <a:pt x="618906" y="328470"/>
                </a:lnTo>
                <a:close/>
                <a:moveTo>
                  <a:pt x="552059" y="325012"/>
                </a:moveTo>
                <a:lnTo>
                  <a:pt x="552059" y="325012"/>
                </a:lnTo>
                <a:lnTo>
                  <a:pt x="553212" y="326165"/>
                </a:lnTo>
                <a:lnTo>
                  <a:pt x="554365" y="326165"/>
                </a:lnTo>
                <a:lnTo>
                  <a:pt x="554365" y="325012"/>
                </a:lnTo>
                <a:lnTo>
                  <a:pt x="553212" y="323860"/>
                </a:lnTo>
                <a:lnTo>
                  <a:pt x="552059" y="322707"/>
                </a:lnTo>
                <a:lnTo>
                  <a:pt x="549755" y="321555"/>
                </a:lnTo>
                <a:lnTo>
                  <a:pt x="549755" y="322707"/>
                </a:lnTo>
                <a:lnTo>
                  <a:pt x="552059" y="325012"/>
                </a:lnTo>
                <a:lnTo>
                  <a:pt x="552059" y="325012"/>
                </a:lnTo>
                <a:close/>
                <a:moveTo>
                  <a:pt x="606228" y="359588"/>
                </a:moveTo>
                <a:lnTo>
                  <a:pt x="606228" y="359588"/>
                </a:lnTo>
                <a:lnTo>
                  <a:pt x="606228" y="359588"/>
                </a:lnTo>
                <a:lnTo>
                  <a:pt x="606228" y="359588"/>
                </a:lnTo>
                <a:lnTo>
                  <a:pt x="606228" y="359588"/>
                </a:lnTo>
                <a:lnTo>
                  <a:pt x="606228" y="359588"/>
                </a:lnTo>
                <a:lnTo>
                  <a:pt x="603923" y="359588"/>
                </a:lnTo>
                <a:lnTo>
                  <a:pt x="602771" y="359588"/>
                </a:lnTo>
                <a:lnTo>
                  <a:pt x="601618" y="359588"/>
                </a:lnTo>
                <a:lnTo>
                  <a:pt x="601618" y="360741"/>
                </a:lnTo>
                <a:lnTo>
                  <a:pt x="601618" y="360741"/>
                </a:lnTo>
                <a:lnTo>
                  <a:pt x="602771" y="363045"/>
                </a:lnTo>
                <a:lnTo>
                  <a:pt x="602771" y="363045"/>
                </a:lnTo>
                <a:lnTo>
                  <a:pt x="602771" y="364198"/>
                </a:lnTo>
                <a:lnTo>
                  <a:pt x="602771" y="364198"/>
                </a:lnTo>
                <a:lnTo>
                  <a:pt x="602771" y="364198"/>
                </a:lnTo>
                <a:lnTo>
                  <a:pt x="602771" y="364198"/>
                </a:lnTo>
                <a:lnTo>
                  <a:pt x="602771" y="364198"/>
                </a:lnTo>
                <a:lnTo>
                  <a:pt x="602771" y="364198"/>
                </a:lnTo>
                <a:lnTo>
                  <a:pt x="602771" y="364198"/>
                </a:lnTo>
                <a:lnTo>
                  <a:pt x="602771" y="365351"/>
                </a:lnTo>
                <a:lnTo>
                  <a:pt x="602771" y="365351"/>
                </a:lnTo>
                <a:lnTo>
                  <a:pt x="603923" y="366503"/>
                </a:lnTo>
                <a:lnTo>
                  <a:pt x="605076" y="367656"/>
                </a:lnTo>
                <a:lnTo>
                  <a:pt x="606228" y="368808"/>
                </a:lnTo>
                <a:lnTo>
                  <a:pt x="607381" y="367656"/>
                </a:lnTo>
                <a:lnTo>
                  <a:pt x="607381" y="367656"/>
                </a:lnTo>
                <a:lnTo>
                  <a:pt x="607381" y="368808"/>
                </a:lnTo>
                <a:lnTo>
                  <a:pt x="607381" y="368808"/>
                </a:lnTo>
                <a:lnTo>
                  <a:pt x="608533" y="369961"/>
                </a:lnTo>
                <a:lnTo>
                  <a:pt x="609686" y="371113"/>
                </a:lnTo>
                <a:lnTo>
                  <a:pt x="610838" y="371113"/>
                </a:lnTo>
                <a:lnTo>
                  <a:pt x="610838" y="369961"/>
                </a:lnTo>
                <a:lnTo>
                  <a:pt x="609686" y="367656"/>
                </a:lnTo>
                <a:lnTo>
                  <a:pt x="606228" y="359588"/>
                </a:lnTo>
                <a:lnTo>
                  <a:pt x="606228" y="359588"/>
                </a:lnTo>
                <a:close/>
                <a:moveTo>
                  <a:pt x="597008" y="393011"/>
                </a:moveTo>
                <a:lnTo>
                  <a:pt x="597008" y="393011"/>
                </a:lnTo>
                <a:lnTo>
                  <a:pt x="598160" y="394164"/>
                </a:lnTo>
                <a:lnTo>
                  <a:pt x="600466" y="394164"/>
                </a:lnTo>
                <a:lnTo>
                  <a:pt x="601618" y="394164"/>
                </a:lnTo>
                <a:lnTo>
                  <a:pt x="602771" y="394164"/>
                </a:lnTo>
                <a:lnTo>
                  <a:pt x="603923" y="394164"/>
                </a:lnTo>
                <a:lnTo>
                  <a:pt x="603923" y="394164"/>
                </a:lnTo>
                <a:lnTo>
                  <a:pt x="603923" y="394164"/>
                </a:lnTo>
                <a:lnTo>
                  <a:pt x="603923" y="393011"/>
                </a:lnTo>
                <a:lnTo>
                  <a:pt x="603923" y="393011"/>
                </a:lnTo>
                <a:lnTo>
                  <a:pt x="603923" y="393011"/>
                </a:lnTo>
                <a:lnTo>
                  <a:pt x="603923" y="393011"/>
                </a:lnTo>
                <a:lnTo>
                  <a:pt x="603923" y="393011"/>
                </a:lnTo>
                <a:lnTo>
                  <a:pt x="600466" y="393011"/>
                </a:lnTo>
                <a:lnTo>
                  <a:pt x="597008" y="393011"/>
                </a:lnTo>
                <a:lnTo>
                  <a:pt x="597008" y="393011"/>
                </a:lnTo>
                <a:close/>
                <a:moveTo>
                  <a:pt x="591246" y="407994"/>
                </a:moveTo>
                <a:lnTo>
                  <a:pt x="591246" y="407994"/>
                </a:lnTo>
                <a:lnTo>
                  <a:pt x="592398" y="409146"/>
                </a:lnTo>
                <a:lnTo>
                  <a:pt x="593550" y="411452"/>
                </a:lnTo>
                <a:lnTo>
                  <a:pt x="594703" y="417214"/>
                </a:lnTo>
                <a:lnTo>
                  <a:pt x="595856" y="417214"/>
                </a:lnTo>
                <a:lnTo>
                  <a:pt x="595856" y="417214"/>
                </a:lnTo>
                <a:lnTo>
                  <a:pt x="597008" y="414909"/>
                </a:lnTo>
                <a:lnTo>
                  <a:pt x="598160" y="412604"/>
                </a:lnTo>
                <a:lnTo>
                  <a:pt x="599313" y="413757"/>
                </a:lnTo>
                <a:lnTo>
                  <a:pt x="601618" y="414909"/>
                </a:lnTo>
                <a:lnTo>
                  <a:pt x="603923" y="414909"/>
                </a:lnTo>
                <a:lnTo>
                  <a:pt x="605076" y="413757"/>
                </a:lnTo>
                <a:lnTo>
                  <a:pt x="605076" y="410299"/>
                </a:lnTo>
                <a:lnTo>
                  <a:pt x="605076" y="409146"/>
                </a:lnTo>
                <a:lnTo>
                  <a:pt x="607381" y="406842"/>
                </a:lnTo>
                <a:lnTo>
                  <a:pt x="608533" y="405689"/>
                </a:lnTo>
                <a:lnTo>
                  <a:pt x="608533" y="404536"/>
                </a:lnTo>
                <a:lnTo>
                  <a:pt x="608533" y="403384"/>
                </a:lnTo>
                <a:lnTo>
                  <a:pt x="606228" y="399926"/>
                </a:lnTo>
                <a:lnTo>
                  <a:pt x="606228" y="399926"/>
                </a:lnTo>
                <a:lnTo>
                  <a:pt x="605076" y="398774"/>
                </a:lnTo>
                <a:lnTo>
                  <a:pt x="605076" y="398774"/>
                </a:lnTo>
                <a:lnTo>
                  <a:pt x="605076" y="398774"/>
                </a:lnTo>
                <a:lnTo>
                  <a:pt x="603923" y="398774"/>
                </a:lnTo>
                <a:lnTo>
                  <a:pt x="603923" y="398774"/>
                </a:lnTo>
                <a:lnTo>
                  <a:pt x="602771" y="397621"/>
                </a:lnTo>
                <a:lnTo>
                  <a:pt x="599313" y="401079"/>
                </a:lnTo>
                <a:lnTo>
                  <a:pt x="597008" y="402232"/>
                </a:lnTo>
                <a:lnTo>
                  <a:pt x="595856" y="401079"/>
                </a:lnTo>
                <a:lnTo>
                  <a:pt x="595856" y="401079"/>
                </a:lnTo>
                <a:lnTo>
                  <a:pt x="595856" y="402232"/>
                </a:lnTo>
                <a:lnTo>
                  <a:pt x="595856" y="403384"/>
                </a:lnTo>
                <a:lnTo>
                  <a:pt x="595856" y="403384"/>
                </a:lnTo>
                <a:lnTo>
                  <a:pt x="595856" y="402232"/>
                </a:lnTo>
                <a:lnTo>
                  <a:pt x="597008" y="399926"/>
                </a:lnTo>
                <a:lnTo>
                  <a:pt x="597008" y="398774"/>
                </a:lnTo>
                <a:lnTo>
                  <a:pt x="597008" y="398774"/>
                </a:lnTo>
                <a:lnTo>
                  <a:pt x="597008" y="399926"/>
                </a:lnTo>
                <a:lnTo>
                  <a:pt x="595856" y="401079"/>
                </a:lnTo>
                <a:lnTo>
                  <a:pt x="593550" y="402232"/>
                </a:lnTo>
                <a:lnTo>
                  <a:pt x="593550" y="403384"/>
                </a:lnTo>
                <a:lnTo>
                  <a:pt x="592398" y="405689"/>
                </a:lnTo>
                <a:lnTo>
                  <a:pt x="591246" y="406842"/>
                </a:lnTo>
                <a:lnTo>
                  <a:pt x="591246" y="407994"/>
                </a:lnTo>
                <a:lnTo>
                  <a:pt x="591246" y="407994"/>
                </a:lnTo>
                <a:close/>
                <a:moveTo>
                  <a:pt x="602771" y="369961"/>
                </a:moveTo>
                <a:lnTo>
                  <a:pt x="602771" y="369961"/>
                </a:lnTo>
                <a:lnTo>
                  <a:pt x="602771" y="369961"/>
                </a:lnTo>
                <a:lnTo>
                  <a:pt x="599313" y="365351"/>
                </a:lnTo>
                <a:lnTo>
                  <a:pt x="598160" y="364198"/>
                </a:lnTo>
                <a:lnTo>
                  <a:pt x="598160" y="364198"/>
                </a:lnTo>
                <a:lnTo>
                  <a:pt x="598160" y="364198"/>
                </a:lnTo>
                <a:lnTo>
                  <a:pt x="598160" y="364198"/>
                </a:lnTo>
                <a:lnTo>
                  <a:pt x="598160" y="365351"/>
                </a:lnTo>
                <a:lnTo>
                  <a:pt x="598160" y="366503"/>
                </a:lnTo>
                <a:lnTo>
                  <a:pt x="599313" y="368808"/>
                </a:lnTo>
                <a:lnTo>
                  <a:pt x="599313" y="368808"/>
                </a:lnTo>
                <a:lnTo>
                  <a:pt x="598160" y="368808"/>
                </a:lnTo>
                <a:lnTo>
                  <a:pt x="598160" y="368808"/>
                </a:lnTo>
                <a:lnTo>
                  <a:pt x="598160" y="368808"/>
                </a:lnTo>
                <a:lnTo>
                  <a:pt x="598160" y="368808"/>
                </a:lnTo>
                <a:lnTo>
                  <a:pt x="599313" y="371113"/>
                </a:lnTo>
                <a:lnTo>
                  <a:pt x="602771" y="373418"/>
                </a:lnTo>
                <a:lnTo>
                  <a:pt x="603923" y="374571"/>
                </a:lnTo>
                <a:lnTo>
                  <a:pt x="603923" y="374571"/>
                </a:lnTo>
                <a:lnTo>
                  <a:pt x="603923" y="373418"/>
                </a:lnTo>
                <a:lnTo>
                  <a:pt x="603923" y="372266"/>
                </a:lnTo>
                <a:lnTo>
                  <a:pt x="602771" y="369961"/>
                </a:lnTo>
                <a:lnTo>
                  <a:pt x="602771" y="369961"/>
                </a:lnTo>
                <a:lnTo>
                  <a:pt x="602771" y="369961"/>
                </a:lnTo>
                <a:close/>
                <a:moveTo>
                  <a:pt x="607381" y="325012"/>
                </a:moveTo>
                <a:lnTo>
                  <a:pt x="607381" y="325012"/>
                </a:lnTo>
                <a:lnTo>
                  <a:pt x="610838" y="325012"/>
                </a:lnTo>
                <a:lnTo>
                  <a:pt x="611991" y="325012"/>
                </a:lnTo>
                <a:lnTo>
                  <a:pt x="611991" y="323860"/>
                </a:lnTo>
                <a:lnTo>
                  <a:pt x="611991" y="322707"/>
                </a:lnTo>
                <a:lnTo>
                  <a:pt x="610838" y="322707"/>
                </a:lnTo>
                <a:lnTo>
                  <a:pt x="608533" y="322707"/>
                </a:lnTo>
                <a:lnTo>
                  <a:pt x="607381" y="322707"/>
                </a:lnTo>
                <a:lnTo>
                  <a:pt x="606228" y="322707"/>
                </a:lnTo>
                <a:lnTo>
                  <a:pt x="605076" y="323860"/>
                </a:lnTo>
                <a:lnTo>
                  <a:pt x="605076" y="325012"/>
                </a:lnTo>
                <a:lnTo>
                  <a:pt x="607381" y="325012"/>
                </a:lnTo>
                <a:lnTo>
                  <a:pt x="607381" y="325012"/>
                </a:lnTo>
                <a:close/>
                <a:moveTo>
                  <a:pt x="598160" y="352673"/>
                </a:moveTo>
                <a:lnTo>
                  <a:pt x="595856" y="351520"/>
                </a:lnTo>
                <a:lnTo>
                  <a:pt x="594703" y="350368"/>
                </a:lnTo>
                <a:lnTo>
                  <a:pt x="594703" y="350368"/>
                </a:lnTo>
                <a:lnTo>
                  <a:pt x="594703" y="350368"/>
                </a:lnTo>
                <a:lnTo>
                  <a:pt x="594703" y="350368"/>
                </a:lnTo>
                <a:lnTo>
                  <a:pt x="594703" y="350368"/>
                </a:lnTo>
                <a:lnTo>
                  <a:pt x="594703" y="350368"/>
                </a:lnTo>
                <a:lnTo>
                  <a:pt x="595856" y="352673"/>
                </a:lnTo>
                <a:lnTo>
                  <a:pt x="595856" y="352673"/>
                </a:lnTo>
                <a:lnTo>
                  <a:pt x="595856" y="352673"/>
                </a:lnTo>
                <a:lnTo>
                  <a:pt x="595856" y="352673"/>
                </a:lnTo>
                <a:lnTo>
                  <a:pt x="595856" y="353825"/>
                </a:lnTo>
                <a:lnTo>
                  <a:pt x="595856" y="353825"/>
                </a:lnTo>
                <a:lnTo>
                  <a:pt x="595856" y="353825"/>
                </a:lnTo>
                <a:lnTo>
                  <a:pt x="595856" y="353825"/>
                </a:lnTo>
                <a:lnTo>
                  <a:pt x="595856" y="352673"/>
                </a:lnTo>
                <a:lnTo>
                  <a:pt x="595856" y="351520"/>
                </a:lnTo>
                <a:lnTo>
                  <a:pt x="598160" y="352673"/>
                </a:lnTo>
                <a:lnTo>
                  <a:pt x="598160" y="352673"/>
                </a:lnTo>
                <a:close/>
                <a:moveTo>
                  <a:pt x="562432" y="320402"/>
                </a:moveTo>
                <a:lnTo>
                  <a:pt x="562432" y="320402"/>
                </a:lnTo>
                <a:lnTo>
                  <a:pt x="564737" y="321555"/>
                </a:lnTo>
                <a:lnTo>
                  <a:pt x="564737" y="321555"/>
                </a:lnTo>
                <a:lnTo>
                  <a:pt x="565890" y="323860"/>
                </a:lnTo>
                <a:lnTo>
                  <a:pt x="567042" y="323860"/>
                </a:lnTo>
                <a:lnTo>
                  <a:pt x="568195" y="323860"/>
                </a:lnTo>
                <a:lnTo>
                  <a:pt x="568195" y="323860"/>
                </a:lnTo>
                <a:lnTo>
                  <a:pt x="568195" y="322707"/>
                </a:lnTo>
                <a:lnTo>
                  <a:pt x="567042" y="320402"/>
                </a:lnTo>
                <a:lnTo>
                  <a:pt x="565890" y="318097"/>
                </a:lnTo>
                <a:lnTo>
                  <a:pt x="563585" y="316944"/>
                </a:lnTo>
                <a:lnTo>
                  <a:pt x="561280" y="315792"/>
                </a:lnTo>
                <a:lnTo>
                  <a:pt x="561280" y="315792"/>
                </a:lnTo>
                <a:lnTo>
                  <a:pt x="562432" y="320402"/>
                </a:lnTo>
                <a:lnTo>
                  <a:pt x="562432" y="320402"/>
                </a:lnTo>
                <a:close/>
                <a:moveTo>
                  <a:pt x="562432" y="312334"/>
                </a:moveTo>
                <a:lnTo>
                  <a:pt x="562432" y="312334"/>
                </a:lnTo>
                <a:lnTo>
                  <a:pt x="567042" y="314640"/>
                </a:lnTo>
                <a:lnTo>
                  <a:pt x="568195" y="314640"/>
                </a:lnTo>
                <a:lnTo>
                  <a:pt x="569347" y="314640"/>
                </a:lnTo>
                <a:lnTo>
                  <a:pt x="570500" y="314640"/>
                </a:lnTo>
                <a:lnTo>
                  <a:pt x="571653" y="314640"/>
                </a:lnTo>
                <a:lnTo>
                  <a:pt x="571653" y="314640"/>
                </a:lnTo>
                <a:lnTo>
                  <a:pt x="571653" y="313487"/>
                </a:lnTo>
                <a:lnTo>
                  <a:pt x="571653" y="312334"/>
                </a:lnTo>
                <a:lnTo>
                  <a:pt x="570500" y="311182"/>
                </a:lnTo>
                <a:lnTo>
                  <a:pt x="569347" y="311182"/>
                </a:lnTo>
                <a:lnTo>
                  <a:pt x="567042" y="310030"/>
                </a:lnTo>
                <a:lnTo>
                  <a:pt x="565890" y="310030"/>
                </a:lnTo>
                <a:lnTo>
                  <a:pt x="564737" y="308877"/>
                </a:lnTo>
                <a:lnTo>
                  <a:pt x="564737" y="310030"/>
                </a:lnTo>
                <a:lnTo>
                  <a:pt x="564737" y="310030"/>
                </a:lnTo>
                <a:lnTo>
                  <a:pt x="563585" y="308877"/>
                </a:lnTo>
                <a:lnTo>
                  <a:pt x="562432" y="308877"/>
                </a:lnTo>
                <a:lnTo>
                  <a:pt x="562432" y="310030"/>
                </a:lnTo>
                <a:lnTo>
                  <a:pt x="562432" y="312334"/>
                </a:lnTo>
                <a:lnTo>
                  <a:pt x="562432" y="312334"/>
                </a:lnTo>
                <a:close/>
                <a:moveTo>
                  <a:pt x="555517" y="322707"/>
                </a:moveTo>
                <a:lnTo>
                  <a:pt x="555517" y="322707"/>
                </a:lnTo>
                <a:lnTo>
                  <a:pt x="558975" y="325012"/>
                </a:lnTo>
                <a:lnTo>
                  <a:pt x="560127" y="326165"/>
                </a:lnTo>
                <a:lnTo>
                  <a:pt x="560127" y="326165"/>
                </a:lnTo>
                <a:lnTo>
                  <a:pt x="560127" y="326165"/>
                </a:lnTo>
                <a:lnTo>
                  <a:pt x="560127" y="326165"/>
                </a:lnTo>
                <a:lnTo>
                  <a:pt x="560127" y="325012"/>
                </a:lnTo>
                <a:lnTo>
                  <a:pt x="560127" y="322707"/>
                </a:lnTo>
                <a:lnTo>
                  <a:pt x="558975" y="321555"/>
                </a:lnTo>
                <a:lnTo>
                  <a:pt x="557822" y="320402"/>
                </a:lnTo>
                <a:lnTo>
                  <a:pt x="556670" y="318097"/>
                </a:lnTo>
                <a:lnTo>
                  <a:pt x="555517" y="318097"/>
                </a:lnTo>
                <a:lnTo>
                  <a:pt x="554365" y="318097"/>
                </a:lnTo>
                <a:lnTo>
                  <a:pt x="554365" y="318097"/>
                </a:lnTo>
                <a:lnTo>
                  <a:pt x="553212" y="319250"/>
                </a:lnTo>
                <a:lnTo>
                  <a:pt x="553212" y="320402"/>
                </a:lnTo>
                <a:lnTo>
                  <a:pt x="555517" y="322707"/>
                </a:lnTo>
                <a:close/>
                <a:moveTo>
                  <a:pt x="613143" y="322707"/>
                </a:moveTo>
                <a:lnTo>
                  <a:pt x="613143" y="322707"/>
                </a:lnTo>
                <a:lnTo>
                  <a:pt x="613143" y="322707"/>
                </a:lnTo>
                <a:lnTo>
                  <a:pt x="614296" y="321555"/>
                </a:lnTo>
                <a:lnTo>
                  <a:pt x="614296" y="321555"/>
                </a:lnTo>
                <a:lnTo>
                  <a:pt x="614296" y="320402"/>
                </a:lnTo>
                <a:lnTo>
                  <a:pt x="613143" y="319250"/>
                </a:lnTo>
                <a:lnTo>
                  <a:pt x="611991" y="320402"/>
                </a:lnTo>
                <a:lnTo>
                  <a:pt x="611991" y="321555"/>
                </a:lnTo>
                <a:lnTo>
                  <a:pt x="611991" y="322707"/>
                </a:lnTo>
                <a:lnTo>
                  <a:pt x="611991" y="322707"/>
                </a:lnTo>
                <a:lnTo>
                  <a:pt x="611991" y="322707"/>
                </a:lnTo>
                <a:lnTo>
                  <a:pt x="613143" y="322707"/>
                </a:lnTo>
                <a:lnTo>
                  <a:pt x="613143" y="322707"/>
                </a:lnTo>
                <a:close/>
                <a:moveTo>
                  <a:pt x="587788" y="307724"/>
                </a:moveTo>
                <a:lnTo>
                  <a:pt x="587788" y="308877"/>
                </a:lnTo>
                <a:lnTo>
                  <a:pt x="587788" y="310030"/>
                </a:lnTo>
                <a:lnTo>
                  <a:pt x="588940" y="311182"/>
                </a:lnTo>
                <a:lnTo>
                  <a:pt x="590093" y="311182"/>
                </a:lnTo>
                <a:lnTo>
                  <a:pt x="592398" y="311182"/>
                </a:lnTo>
                <a:lnTo>
                  <a:pt x="593550" y="311182"/>
                </a:lnTo>
                <a:lnTo>
                  <a:pt x="594703" y="310030"/>
                </a:lnTo>
                <a:lnTo>
                  <a:pt x="594703" y="310030"/>
                </a:lnTo>
                <a:lnTo>
                  <a:pt x="595856" y="310030"/>
                </a:lnTo>
                <a:lnTo>
                  <a:pt x="597008" y="310030"/>
                </a:lnTo>
                <a:lnTo>
                  <a:pt x="599313" y="308877"/>
                </a:lnTo>
                <a:lnTo>
                  <a:pt x="599313" y="308877"/>
                </a:lnTo>
                <a:lnTo>
                  <a:pt x="600466" y="308877"/>
                </a:lnTo>
                <a:lnTo>
                  <a:pt x="600466" y="308877"/>
                </a:lnTo>
                <a:lnTo>
                  <a:pt x="601618" y="310030"/>
                </a:lnTo>
                <a:lnTo>
                  <a:pt x="601618" y="310030"/>
                </a:lnTo>
                <a:lnTo>
                  <a:pt x="602771" y="310030"/>
                </a:lnTo>
                <a:lnTo>
                  <a:pt x="602771" y="310030"/>
                </a:lnTo>
                <a:lnTo>
                  <a:pt x="601618" y="310030"/>
                </a:lnTo>
                <a:lnTo>
                  <a:pt x="601618" y="310030"/>
                </a:lnTo>
                <a:lnTo>
                  <a:pt x="601618" y="311182"/>
                </a:lnTo>
                <a:lnTo>
                  <a:pt x="601618" y="311182"/>
                </a:lnTo>
                <a:lnTo>
                  <a:pt x="601618" y="312334"/>
                </a:lnTo>
                <a:lnTo>
                  <a:pt x="599313" y="312334"/>
                </a:lnTo>
                <a:lnTo>
                  <a:pt x="599313" y="312334"/>
                </a:lnTo>
                <a:lnTo>
                  <a:pt x="599313" y="313487"/>
                </a:lnTo>
                <a:lnTo>
                  <a:pt x="599313" y="313487"/>
                </a:lnTo>
                <a:lnTo>
                  <a:pt x="600466" y="313487"/>
                </a:lnTo>
                <a:lnTo>
                  <a:pt x="601618" y="313487"/>
                </a:lnTo>
                <a:lnTo>
                  <a:pt x="602771" y="313487"/>
                </a:lnTo>
                <a:lnTo>
                  <a:pt x="602771" y="314640"/>
                </a:lnTo>
                <a:lnTo>
                  <a:pt x="602771" y="314640"/>
                </a:lnTo>
                <a:lnTo>
                  <a:pt x="601618" y="314640"/>
                </a:lnTo>
                <a:lnTo>
                  <a:pt x="600466" y="314640"/>
                </a:lnTo>
                <a:lnTo>
                  <a:pt x="600466" y="314640"/>
                </a:lnTo>
                <a:lnTo>
                  <a:pt x="601618" y="314640"/>
                </a:lnTo>
                <a:lnTo>
                  <a:pt x="602771" y="315792"/>
                </a:lnTo>
                <a:lnTo>
                  <a:pt x="602771" y="316944"/>
                </a:lnTo>
                <a:lnTo>
                  <a:pt x="602771" y="318097"/>
                </a:lnTo>
                <a:lnTo>
                  <a:pt x="608533" y="320402"/>
                </a:lnTo>
                <a:lnTo>
                  <a:pt x="610838" y="320402"/>
                </a:lnTo>
                <a:lnTo>
                  <a:pt x="611991" y="316944"/>
                </a:lnTo>
                <a:lnTo>
                  <a:pt x="611991" y="315792"/>
                </a:lnTo>
                <a:lnTo>
                  <a:pt x="611991" y="314640"/>
                </a:lnTo>
                <a:lnTo>
                  <a:pt x="611991" y="314640"/>
                </a:lnTo>
                <a:lnTo>
                  <a:pt x="613143" y="314640"/>
                </a:lnTo>
                <a:lnTo>
                  <a:pt x="614296" y="314640"/>
                </a:lnTo>
                <a:lnTo>
                  <a:pt x="614296" y="313487"/>
                </a:lnTo>
                <a:lnTo>
                  <a:pt x="614296" y="312334"/>
                </a:lnTo>
                <a:lnTo>
                  <a:pt x="614296" y="312334"/>
                </a:lnTo>
                <a:lnTo>
                  <a:pt x="614296" y="312334"/>
                </a:lnTo>
                <a:lnTo>
                  <a:pt x="614296" y="310030"/>
                </a:lnTo>
                <a:lnTo>
                  <a:pt x="614296" y="308877"/>
                </a:lnTo>
                <a:lnTo>
                  <a:pt x="614296" y="307724"/>
                </a:lnTo>
                <a:lnTo>
                  <a:pt x="615448" y="306572"/>
                </a:lnTo>
                <a:lnTo>
                  <a:pt x="614296" y="303114"/>
                </a:lnTo>
                <a:lnTo>
                  <a:pt x="614296" y="301962"/>
                </a:lnTo>
                <a:lnTo>
                  <a:pt x="614296" y="301962"/>
                </a:lnTo>
                <a:lnTo>
                  <a:pt x="610838" y="300809"/>
                </a:lnTo>
                <a:lnTo>
                  <a:pt x="609686" y="299657"/>
                </a:lnTo>
                <a:lnTo>
                  <a:pt x="609686" y="298504"/>
                </a:lnTo>
                <a:lnTo>
                  <a:pt x="609686" y="296199"/>
                </a:lnTo>
                <a:lnTo>
                  <a:pt x="609686" y="295046"/>
                </a:lnTo>
                <a:lnTo>
                  <a:pt x="608533" y="295046"/>
                </a:lnTo>
                <a:lnTo>
                  <a:pt x="608533" y="295046"/>
                </a:lnTo>
                <a:lnTo>
                  <a:pt x="608533" y="296199"/>
                </a:lnTo>
                <a:lnTo>
                  <a:pt x="606228" y="297352"/>
                </a:lnTo>
                <a:lnTo>
                  <a:pt x="603923" y="298504"/>
                </a:lnTo>
                <a:lnTo>
                  <a:pt x="601618" y="298504"/>
                </a:lnTo>
                <a:lnTo>
                  <a:pt x="599313" y="297352"/>
                </a:lnTo>
                <a:lnTo>
                  <a:pt x="598160" y="296199"/>
                </a:lnTo>
                <a:lnTo>
                  <a:pt x="597008" y="296199"/>
                </a:lnTo>
                <a:lnTo>
                  <a:pt x="597008" y="297352"/>
                </a:lnTo>
                <a:lnTo>
                  <a:pt x="597008" y="298504"/>
                </a:lnTo>
                <a:lnTo>
                  <a:pt x="595856" y="298504"/>
                </a:lnTo>
                <a:lnTo>
                  <a:pt x="594703" y="298504"/>
                </a:lnTo>
                <a:lnTo>
                  <a:pt x="593550" y="298504"/>
                </a:lnTo>
                <a:lnTo>
                  <a:pt x="593550" y="298504"/>
                </a:lnTo>
                <a:lnTo>
                  <a:pt x="593550" y="298504"/>
                </a:lnTo>
                <a:lnTo>
                  <a:pt x="593550" y="299657"/>
                </a:lnTo>
                <a:lnTo>
                  <a:pt x="592398" y="300809"/>
                </a:lnTo>
                <a:lnTo>
                  <a:pt x="592398" y="300809"/>
                </a:lnTo>
                <a:lnTo>
                  <a:pt x="591246" y="300809"/>
                </a:lnTo>
                <a:lnTo>
                  <a:pt x="587788" y="301962"/>
                </a:lnTo>
                <a:lnTo>
                  <a:pt x="586635" y="303114"/>
                </a:lnTo>
                <a:lnTo>
                  <a:pt x="586635" y="304267"/>
                </a:lnTo>
                <a:lnTo>
                  <a:pt x="587788" y="307724"/>
                </a:lnTo>
                <a:close/>
                <a:moveTo>
                  <a:pt x="578568" y="313487"/>
                </a:moveTo>
                <a:lnTo>
                  <a:pt x="578568" y="313487"/>
                </a:lnTo>
                <a:lnTo>
                  <a:pt x="577415" y="314640"/>
                </a:lnTo>
                <a:lnTo>
                  <a:pt x="577415" y="316944"/>
                </a:lnTo>
                <a:lnTo>
                  <a:pt x="577415" y="318097"/>
                </a:lnTo>
                <a:lnTo>
                  <a:pt x="578568" y="318097"/>
                </a:lnTo>
                <a:lnTo>
                  <a:pt x="579720" y="318097"/>
                </a:lnTo>
                <a:lnTo>
                  <a:pt x="580873" y="318097"/>
                </a:lnTo>
                <a:lnTo>
                  <a:pt x="580873" y="319250"/>
                </a:lnTo>
                <a:lnTo>
                  <a:pt x="580873" y="321555"/>
                </a:lnTo>
                <a:lnTo>
                  <a:pt x="580873" y="322707"/>
                </a:lnTo>
                <a:lnTo>
                  <a:pt x="580873" y="322707"/>
                </a:lnTo>
                <a:lnTo>
                  <a:pt x="582025" y="322707"/>
                </a:lnTo>
                <a:lnTo>
                  <a:pt x="585483" y="321555"/>
                </a:lnTo>
                <a:lnTo>
                  <a:pt x="586635" y="321555"/>
                </a:lnTo>
                <a:lnTo>
                  <a:pt x="586635" y="320402"/>
                </a:lnTo>
                <a:lnTo>
                  <a:pt x="586635" y="319250"/>
                </a:lnTo>
                <a:lnTo>
                  <a:pt x="586635" y="318097"/>
                </a:lnTo>
                <a:lnTo>
                  <a:pt x="585483" y="318097"/>
                </a:lnTo>
                <a:lnTo>
                  <a:pt x="584330" y="318097"/>
                </a:lnTo>
                <a:lnTo>
                  <a:pt x="583178" y="318097"/>
                </a:lnTo>
                <a:lnTo>
                  <a:pt x="582025" y="318097"/>
                </a:lnTo>
                <a:lnTo>
                  <a:pt x="582025" y="318097"/>
                </a:lnTo>
                <a:lnTo>
                  <a:pt x="582025" y="316944"/>
                </a:lnTo>
                <a:lnTo>
                  <a:pt x="582025" y="316944"/>
                </a:lnTo>
                <a:lnTo>
                  <a:pt x="578568" y="313487"/>
                </a:lnTo>
                <a:lnTo>
                  <a:pt x="578568" y="313487"/>
                </a:lnTo>
                <a:close/>
                <a:moveTo>
                  <a:pt x="567042" y="307724"/>
                </a:moveTo>
                <a:lnTo>
                  <a:pt x="569347" y="310030"/>
                </a:lnTo>
                <a:lnTo>
                  <a:pt x="569347" y="310030"/>
                </a:lnTo>
                <a:lnTo>
                  <a:pt x="570500" y="310030"/>
                </a:lnTo>
                <a:lnTo>
                  <a:pt x="571653" y="310030"/>
                </a:lnTo>
                <a:lnTo>
                  <a:pt x="571653" y="310030"/>
                </a:lnTo>
                <a:lnTo>
                  <a:pt x="573958" y="311182"/>
                </a:lnTo>
                <a:lnTo>
                  <a:pt x="575110" y="311182"/>
                </a:lnTo>
                <a:lnTo>
                  <a:pt x="576263" y="311182"/>
                </a:lnTo>
                <a:lnTo>
                  <a:pt x="576263" y="311182"/>
                </a:lnTo>
                <a:lnTo>
                  <a:pt x="577415" y="311182"/>
                </a:lnTo>
                <a:lnTo>
                  <a:pt x="577415" y="311182"/>
                </a:lnTo>
                <a:lnTo>
                  <a:pt x="577415" y="311182"/>
                </a:lnTo>
                <a:lnTo>
                  <a:pt x="577415" y="310030"/>
                </a:lnTo>
                <a:lnTo>
                  <a:pt x="577415" y="310030"/>
                </a:lnTo>
                <a:lnTo>
                  <a:pt x="577415" y="308877"/>
                </a:lnTo>
                <a:lnTo>
                  <a:pt x="577415" y="308877"/>
                </a:lnTo>
                <a:lnTo>
                  <a:pt x="577415" y="308877"/>
                </a:lnTo>
                <a:lnTo>
                  <a:pt x="577415" y="308877"/>
                </a:lnTo>
                <a:lnTo>
                  <a:pt x="577415" y="308877"/>
                </a:lnTo>
                <a:lnTo>
                  <a:pt x="577415" y="308877"/>
                </a:lnTo>
                <a:lnTo>
                  <a:pt x="577415" y="308877"/>
                </a:lnTo>
                <a:lnTo>
                  <a:pt x="577415" y="308877"/>
                </a:lnTo>
                <a:lnTo>
                  <a:pt x="578568" y="310030"/>
                </a:lnTo>
                <a:lnTo>
                  <a:pt x="578568" y="310030"/>
                </a:lnTo>
                <a:lnTo>
                  <a:pt x="579720" y="305419"/>
                </a:lnTo>
                <a:lnTo>
                  <a:pt x="579720" y="304267"/>
                </a:lnTo>
                <a:lnTo>
                  <a:pt x="579720" y="303114"/>
                </a:lnTo>
                <a:lnTo>
                  <a:pt x="579720" y="303114"/>
                </a:lnTo>
                <a:lnTo>
                  <a:pt x="579720" y="303114"/>
                </a:lnTo>
                <a:lnTo>
                  <a:pt x="578568" y="301962"/>
                </a:lnTo>
                <a:lnTo>
                  <a:pt x="577415" y="301962"/>
                </a:lnTo>
                <a:lnTo>
                  <a:pt x="576263" y="301962"/>
                </a:lnTo>
                <a:lnTo>
                  <a:pt x="575110" y="301962"/>
                </a:lnTo>
                <a:lnTo>
                  <a:pt x="573958" y="301962"/>
                </a:lnTo>
                <a:lnTo>
                  <a:pt x="573958" y="303114"/>
                </a:lnTo>
                <a:lnTo>
                  <a:pt x="573958" y="304267"/>
                </a:lnTo>
                <a:lnTo>
                  <a:pt x="573958" y="305419"/>
                </a:lnTo>
                <a:lnTo>
                  <a:pt x="573958" y="306572"/>
                </a:lnTo>
                <a:lnTo>
                  <a:pt x="572805" y="305419"/>
                </a:lnTo>
                <a:lnTo>
                  <a:pt x="570500" y="303114"/>
                </a:lnTo>
                <a:lnTo>
                  <a:pt x="569347" y="303114"/>
                </a:lnTo>
                <a:lnTo>
                  <a:pt x="568195" y="303114"/>
                </a:lnTo>
                <a:lnTo>
                  <a:pt x="568195" y="305419"/>
                </a:lnTo>
                <a:lnTo>
                  <a:pt x="567042" y="306572"/>
                </a:lnTo>
                <a:lnTo>
                  <a:pt x="567042" y="306572"/>
                </a:lnTo>
                <a:lnTo>
                  <a:pt x="565890" y="306572"/>
                </a:lnTo>
                <a:lnTo>
                  <a:pt x="564737" y="306572"/>
                </a:lnTo>
                <a:lnTo>
                  <a:pt x="563585" y="306572"/>
                </a:lnTo>
                <a:lnTo>
                  <a:pt x="563585" y="306572"/>
                </a:lnTo>
                <a:lnTo>
                  <a:pt x="563585" y="306572"/>
                </a:lnTo>
                <a:lnTo>
                  <a:pt x="563585" y="307724"/>
                </a:lnTo>
                <a:lnTo>
                  <a:pt x="563585" y="308877"/>
                </a:lnTo>
                <a:lnTo>
                  <a:pt x="563585" y="308877"/>
                </a:lnTo>
                <a:lnTo>
                  <a:pt x="563585" y="308877"/>
                </a:lnTo>
                <a:lnTo>
                  <a:pt x="562432" y="308877"/>
                </a:lnTo>
                <a:lnTo>
                  <a:pt x="561280" y="307724"/>
                </a:lnTo>
                <a:lnTo>
                  <a:pt x="560127" y="307724"/>
                </a:lnTo>
                <a:lnTo>
                  <a:pt x="558975" y="308877"/>
                </a:lnTo>
                <a:lnTo>
                  <a:pt x="558975" y="310030"/>
                </a:lnTo>
                <a:lnTo>
                  <a:pt x="567042" y="307724"/>
                </a:lnTo>
                <a:close/>
                <a:moveTo>
                  <a:pt x="459857" y="303114"/>
                </a:moveTo>
                <a:lnTo>
                  <a:pt x="459857" y="304267"/>
                </a:lnTo>
                <a:lnTo>
                  <a:pt x="459857" y="305419"/>
                </a:lnTo>
                <a:lnTo>
                  <a:pt x="461010" y="306572"/>
                </a:lnTo>
                <a:lnTo>
                  <a:pt x="462163" y="308877"/>
                </a:lnTo>
                <a:lnTo>
                  <a:pt x="466773" y="313487"/>
                </a:lnTo>
                <a:lnTo>
                  <a:pt x="469078" y="315792"/>
                </a:lnTo>
                <a:lnTo>
                  <a:pt x="471383" y="315792"/>
                </a:lnTo>
                <a:lnTo>
                  <a:pt x="471383" y="315792"/>
                </a:lnTo>
                <a:lnTo>
                  <a:pt x="473688" y="314640"/>
                </a:lnTo>
                <a:lnTo>
                  <a:pt x="474840" y="314640"/>
                </a:lnTo>
                <a:lnTo>
                  <a:pt x="475993" y="314640"/>
                </a:lnTo>
                <a:lnTo>
                  <a:pt x="475993" y="314640"/>
                </a:lnTo>
                <a:lnTo>
                  <a:pt x="475993" y="313487"/>
                </a:lnTo>
                <a:lnTo>
                  <a:pt x="475993" y="312334"/>
                </a:lnTo>
                <a:lnTo>
                  <a:pt x="474840" y="308877"/>
                </a:lnTo>
                <a:lnTo>
                  <a:pt x="474840" y="307724"/>
                </a:lnTo>
                <a:lnTo>
                  <a:pt x="474840" y="306572"/>
                </a:lnTo>
                <a:lnTo>
                  <a:pt x="477145" y="300809"/>
                </a:lnTo>
                <a:lnTo>
                  <a:pt x="477145" y="299657"/>
                </a:lnTo>
                <a:lnTo>
                  <a:pt x="477145" y="298504"/>
                </a:lnTo>
                <a:lnTo>
                  <a:pt x="477145" y="298504"/>
                </a:lnTo>
                <a:lnTo>
                  <a:pt x="475993" y="297352"/>
                </a:lnTo>
                <a:lnTo>
                  <a:pt x="471383" y="293894"/>
                </a:lnTo>
                <a:lnTo>
                  <a:pt x="467925" y="290436"/>
                </a:lnTo>
                <a:lnTo>
                  <a:pt x="465620" y="289284"/>
                </a:lnTo>
                <a:lnTo>
                  <a:pt x="463315" y="288131"/>
                </a:lnTo>
                <a:lnTo>
                  <a:pt x="462163" y="288131"/>
                </a:lnTo>
                <a:lnTo>
                  <a:pt x="461010" y="288131"/>
                </a:lnTo>
                <a:lnTo>
                  <a:pt x="461010" y="289284"/>
                </a:lnTo>
                <a:lnTo>
                  <a:pt x="461010" y="290436"/>
                </a:lnTo>
                <a:lnTo>
                  <a:pt x="461010" y="292742"/>
                </a:lnTo>
                <a:lnTo>
                  <a:pt x="461010" y="293894"/>
                </a:lnTo>
                <a:lnTo>
                  <a:pt x="459857" y="295046"/>
                </a:lnTo>
                <a:lnTo>
                  <a:pt x="459857" y="295046"/>
                </a:lnTo>
                <a:lnTo>
                  <a:pt x="459857" y="296199"/>
                </a:lnTo>
                <a:lnTo>
                  <a:pt x="459857" y="297352"/>
                </a:lnTo>
                <a:lnTo>
                  <a:pt x="461010" y="298504"/>
                </a:lnTo>
                <a:lnTo>
                  <a:pt x="462163" y="299657"/>
                </a:lnTo>
                <a:lnTo>
                  <a:pt x="462163" y="300809"/>
                </a:lnTo>
                <a:lnTo>
                  <a:pt x="462163" y="303114"/>
                </a:lnTo>
                <a:lnTo>
                  <a:pt x="459857" y="303114"/>
                </a:lnTo>
                <a:close/>
                <a:moveTo>
                  <a:pt x="1248185" y="926630"/>
                </a:moveTo>
                <a:lnTo>
                  <a:pt x="1248185" y="926630"/>
                </a:lnTo>
                <a:lnTo>
                  <a:pt x="1247032" y="925478"/>
                </a:lnTo>
                <a:lnTo>
                  <a:pt x="1243574" y="924325"/>
                </a:lnTo>
                <a:lnTo>
                  <a:pt x="1242422" y="923173"/>
                </a:lnTo>
                <a:lnTo>
                  <a:pt x="1241270" y="923173"/>
                </a:lnTo>
                <a:lnTo>
                  <a:pt x="1240117" y="923173"/>
                </a:lnTo>
                <a:lnTo>
                  <a:pt x="1238964" y="923173"/>
                </a:lnTo>
                <a:lnTo>
                  <a:pt x="1237812" y="922020"/>
                </a:lnTo>
                <a:lnTo>
                  <a:pt x="1236660" y="920868"/>
                </a:lnTo>
                <a:lnTo>
                  <a:pt x="1236660" y="919715"/>
                </a:lnTo>
                <a:lnTo>
                  <a:pt x="1236660" y="915105"/>
                </a:lnTo>
                <a:lnTo>
                  <a:pt x="1236660" y="912800"/>
                </a:lnTo>
                <a:lnTo>
                  <a:pt x="1235507" y="911647"/>
                </a:lnTo>
                <a:lnTo>
                  <a:pt x="1235507" y="913953"/>
                </a:lnTo>
                <a:lnTo>
                  <a:pt x="1235507" y="915105"/>
                </a:lnTo>
                <a:lnTo>
                  <a:pt x="1234354" y="916257"/>
                </a:lnTo>
                <a:lnTo>
                  <a:pt x="1233202" y="916257"/>
                </a:lnTo>
                <a:lnTo>
                  <a:pt x="1233202" y="915105"/>
                </a:lnTo>
                <a:lnTo>
                  <a:pt x="1233202" y="911647"/>
                </a:lnTo>
                <a:lnTo>
                  <a:pt x="1232049" y="910495"/>
                </a:lnTo>
                <a:lnTo>
                  <a:pt x="1232049" y="909343"/>
                </a:lnTo>
                <a:lnTo>
                  <a:pt x="1232049" y="908190"/>
                </a:lnTo>
                <a:lnTo>
                  <a:pt x="1232049" y="907037"/>
                </a:lnTo>
                <a:lnTo>
                  <a:pt x="1232049" y="904732"/>
                </a:lnTo>
                <a:lnTo>
                  <a:pt x="1234354" y="892055"/>
                </a:lnTo>
                <a:lnTo>
                  <a:pt x="1236660" y="882834"/>
                </a:lnTo>
                <a:lnTo>
                  <a:pt x="1236660" y="879377"/>
                </a:lnTo>
                <a:lnTo>
                  <a:pt x="1236660" y="879377"/>
                </a:lnTo>
                <a:lnTo>
                  <a:pt x="1236660" y="879377"/>
                </a:lnTo>
                <a:lnTo>
                  <a:pt x="1236660" y="879377"/>
                </a:lnTo>
                <a:lnTo>
                  <a:pt x="1236660" y="878224"/>
                </a:lnTo>
                <a:lnTo>
                  <a:pt x="1236660" y="877072"/>
                </a:lnTo>
                <a:lnTo>
                  <a:pt x="1237812" y="875919"/>
                </a:lnTo>
                <a:lnTo>
                  <a:pt x="1237812" y="875919"/>
                </a:lnTo>
                <a:lnTo>
                  <a:pt x="1237812" y="873614"/>
                </a:lnTo>
                <a:lnTo>
                  <a:pt x="1237812" y="872462"/>
                </a:lnTo>
                <a:lnTo>
                  <a:pt x="1237812" y="871309"/>
                </a:lnTo>
                <a:lnTo>
                  <a:pt x="1236660" y="870156"/>
                </a:lnTo>
                <a:lnTo>
                  <a:pt x="1234354" y="869004"/>
                </a:lnTo>
                <a:lnTo>
                  <a:pt x="1233202" y="867852"/>
                </a:lnTo>
                <a:lnTo>
                  <a:pt x="1233202" y="867852"/>
                </a:lnTo>
                <a:lnTo>
                  <a:pt x="1232049" y="867852"/>
                </a:lnTo>
                <a:lnTo>
                  <a:pt x="1230897" y="867852"/>
                </a:lnTo>
                <a:lnTo>
                  <a:pt x="1229744" y="867852"/>
                </a:lnTo>
                <a:lnTo>
                  <a:pt x="1228592" y="867852"/>
                </a:lnTo>
                <a:lnTo>
                  <a:pt x="1227439" y="866699"/>
                </a:lnTo>
                <a:lnTo>
                  <a:pt x="1225134" y="864394"/>
                </a:lnTo>
                <a:lnTo>
                  <a:pt x="1223982" y="864394"/>
                </a:lnTo>
                <a:lnTo>
                  <a:pt x="1222829" y="864394"/>
                </a:lnTo>
                <a:lnTo>
                  <a:pt x="1220524" y="865546"/>
                </a:lnTo>
                <a:lnTo>
                  <a:pt x="1219372" y="865546"/>
                </a:lnTo>
                <a:lnTo>
                  <a:pt x="1217067" y="864394"/>
                </a:lnTo>
                <a:lnTo>
                  <a:pt x="1215914" y="863242"/>
                </a:lnTo>
                <a:lnTo>
                  <a:pt x="1213609" y="859784"/>
                </a:lnTo>
                <a:lnTo>
                  <a:pt x="1211304" y="858631"/>
                </a:lnTo>
                <a:lnTo>
                  <a:pt x="1208999" y="858631"/>
                </a:lnTo>
                <a:lnTo>
                  <a:pt x="1204389" y="862089"/>
                </a:lnTo>
                <a:lnTo>
                  <a:pt x="1203236" y="862089"/>
                </a:lnTo>
                <a:lnTo>
                  <a:pt x="1202084" y="862089"/>
                </a:lnTo>
                <a:lnTo>
                  <a:pt x="1200931" y="862089"/>
                </a:lnTo>
                <a:lnTo>
                  <a:pt x="1199779" y="862089"/>
                </a:lnTo>
                <a:lnTo>
                  <a:pt x="1198626" y="862089"/>
                </a:lnTo>
                <a:lnTo>
                  <a:pt x="1197473" y="862089"/>
                </a:lnTo>
                <a:lnTo>
                  <a:pt x="1196321" y="863242"/>
                </a:lnTo>
                <a:lnTo>
                  <a:pt x="1195169" y="864394"/>
                </a:lnTo>
                <a:lnTo>
                  <a:pt x="1194016" y="864394"/>
                </a:lnTo>
                <a:lnTo>
                  <a:pt x="1192863" y="864394"/>
                </a:lnTo>
                <a:lnTo>
                  <a:pt x="1190559" y="863242"/>
                </a:lnTo>
                <a:lnTo>
                  <a:pt x="1189406" y="863242"/>
                </a:lnTo>
                <a:lnTo>
                  <a:pt x="1189406" y="863242"/>
                </a:lnTo>
                <a:lnTo>
                  <a:pt x="1188253" y="863242"/>
                </a:lnTo>
                <a:lnTo>
                  <a:pt x="1187101" y="863242"/>
                </a:lnTo>
                <a:lnTo>
                  <a:pt x="1179033" y="862089"/>
                </a:lnTo>
                <a:lnTo>
                  <a:pt x="1177881" y="862089"/>
                </a:lnTo>
                <a:lnTo>
                  <a:pt x="1175576" y="863242"/>
                </a:lnTo>
                <a:lnTo>
                  <a:pt x="1174423" y="863242"/>
                </a:lnTo>
                <a:lnTo>
                  <a:pt x="1173271" y="863242"/>
                </a:lnTo>
                <a:lnTo>
                  <a:pt x="1172118" y="863242"/>
                </a:lnTo>
                <a:lnTo>
                  <a:pt x="1169813" y="864394"/>
                </a:lnTo>
                <a:lnTo>
                  <a:pt x="1167508" y="865546"/>
                </a:lnTo>
                <a:lnTo>
                  <a:pt x="1166356" y="865546"/>
                </a:lnTo>
                <a:lnTo>
                  <a:pt x="1165203" y="865546"/>
                </a:lnTo>
                <a:lnTo>
                  <a:pt x="1164050" y="865546"/>
                </a:lnTo>
                <a:lnTo>
                  <a:pt x="1162898" y="863242"/>
                </a:lnTo>
                <a:lnTo>
                  <a:pt x="1161745" y="862089"/>
                </a:lnTo>
                <a:lnTo>
                  <a:pt x="1160593" y="862089"/>
                </a:lnTo>
                <a:lnTo>
                  <a:pt x="1159440" y="862089"/>
                </a:lnTo>
                <a:lnTo>
                  <a:pt x="1159440" y="862089"/>
                </a:lnTo>
                <a:lnTo>
                  <a:pt x="1158288" y="862089"/>
                </a:lnTo>
                <a:lnTo>
                  <a:pt x="1157135" y="860936"/>
                </a:lnTo>
                <a:lnTo>
                  <a:pt x="1154830" y="860936"/>
                </a:lnTo>
                <a:lnTo>
                  <a:pt x="1153678" y="859784"/>
                </a:lnTo>
                <a:lnTo>
                  <a:pt x="1151372" y="857479"/>
                </a:lnTo>
                <a:lnTo>
                  <a:pt x="1150220" y="856326"/>
                </a:lnTo>
                <a:lnTo>
                  <a:pt x="1149068" y="856326"/>
                </a:lnTo>
                <a:lnTo>
                  <a:pt x="1147915" y="856326"/>
                </a:lnTo>
                <a:lnTo>
                  <a:pt x="1146762" y="856326"/>
                </a:lnTo>
                <a:lnTo>
                  <a:pt x="1145610" y="856326"/>
                </a:lnTo>
                <a:lnTo>
                  <a:pt x="1137542" y="852869"/>
                </a:lnTo>
                <a:lnTo>
                  <a:pt x="1131780" y="849411"/>
                </a:lnTo>
                <a:lnTo>
                  <a:pt x="1131780" y="843648"/>
                </a:lnTo>
                <a:lnTo>
                  <a:pt x="1131780" y="842496"/>
                </a:lnTo>
                <a:lnTo>
                  <a:pt x="1134085" y="841343"/>
                </a:lnTo>
                <a:lnTo>
                  <a:pt x="1134085" y="840191"/>
                </a:lnTo>
                <a:lnTo>
                  <a:pt x="1134085" y="837886"/>
                </a:lnTo>
                <a:lnTo>
                  <a:pt x="1134085" y="836733"/>
                </a:lnTo>
                <a:lnTo>
                  <a:pt x="1134085" y="834428"/>
                </a:lnTo>
                <a:lnTo>
                  <a:pt x="1134085" y="833276"/>
                </a:lnTo>
                <a:lnTo>
                  <a:pt x="1134085" y="832123"/>
                </a:lnTo>
                <a:lnTo>
                  <a:pt x="1132932" y="829818"/>
                </a:lnTo>
                <a:lnTo>
                  <a:pt x="1131780" y="828666"/>
                </a:lnTo>
                <a:lnTo>
                  <a:pt x="1130627" y="827513"/>
                </a:lnTo>
                <a:lnTo>
                  <a:pt x="1129475" y="827513"/>
                </a:lnTo>
                <a:lnTo>
                  <a:pt x="1128322" y="827513"/>
                </a:lnTo>
                <a:lnTo>
                  <a:pt x="1127170" y="828666"/>
                </a:lnTo>
                <a:lnTo>
                  <a:pt x="1126017" y="829818"/>
                </a:lnTo>
                <a:lnTo>
                  <a:pt x="1124865" y="830971"/>
                </a:lnTo>
                <a:lnTo>
                  <a:pt x="1121407" y="829818"/>
                </a:lnTo>
                <a:lnTo>
                  <a:pt x="1120255" y="828666"/>
                </a:lnTo>
                <a:lnTo>
                  <a:pt x="1119102" y="827513"/>
                </a:lnTo>
                <a:lnTo>
                  <a:pt x="1122559" y="827513"/>
                </a:lnTo>
                <a:lnTo>
                  <a:pt x="1123712" y="827513"/>
                </a:lnTo>
                <a:lnTo>
                  <a:pt x="1123712" y="826361"/>
                </a:lnTo>
                <a:lnTo>
                  <a:pt x="1122559" y="825208"/>
                </a:lnTo>
                <a:lnTo>
                  <a:pt x="1121407" y="824055"/>
                </a:lnTo>
                <a:lnTo>
                  <a:pt x="1120255" y="824055"/>
                </a:lnTo>
                <a:lnTo>
                  <a:pt x="1120255" y="824055"/>
                </a:lnTo>
                <a:lnTo>
                  <a:pt x="1119102" y="822903"/>
                </a:lnTo>
                <a:lnTo>
                  <a:pt x="1119102" y="821751"/>
                </a:lnTo>
                <a:lnTo>
                  <a:pt x="1119102" y="820598"/>
                </a:lnTo>
                <a:lnTo>
                  <a:pt x="1119102" y="820598"/>
                </a:lnTo>
                <a:lnTo>
                  <a:pt x="1120255" y="820598"/>
                </a:lnTo>
                <a:lnTo>
                  <a:pt x="1122559" y="820598"/>
                </a:lnTo>
                <a:lnTo>
                  <a:pt x="1122559" y="819445"/>
                </a:lnTo>
                <a:lnTo>
                  <a:pt x="1121407" y="819445"/>
                </a:lnTo>
                <a:lnTo>
                  <a:pt x="1120255" y="819445"/>
                </a:lnTo>
                <a:lnTo>
                  <a:pt x="1119102" y="819445"/>
                </a:lnTo>
                <a:lnTo>
                  <a:pt x="1119102" y="819445"/>
                </a:lnTo>
                <a:lnTo>
                  <a:pt x="1117949" y="817141"/>
                </a:lnTo>
                <a:lnTo>
                  <a:pt x="1117949" y="815988"/>
                </a:lnTo>
                <a:lnTo>
                  <a:pt x="1117949" y="814835"/>
                </a:lnTo>
                <a:lnTo>
                  <a:pt x="1119102" y="812530"/>
                </a:lnTo>
                <a:lnTo>
                  <a:pt x="1119102" y="811378"/>
                </a:lnTo>
                <a:lnTo>
                  <a:pt x="1119102" y="811378"/>
                </a:lnTo>
                <a:lnTo>
                  <a:pt x="1119102" y="810225"/>
                </a:lnTo>
                <a:lnTo>
                  <a:pt x="1119102" y="809073"/>
                </a:lnTo>
                <a:lnTo>
                  <a:pt x="1119102" y="809073"/>
                </a:lnTo>
                <a:lnTo>
                  <a:pt x="1117949" y="809073"/>
                </a:lnTo>
                <a:lnTo>
                  <a:pt x="1117949" y="809073"/>
                </a:lnTo>
                <a:lnTo>
                  <a:pt x="1117949" y="809073"/>
                </a:lnTo>
                <a:lnTo>
                  <a:pt x="1117949" y="810225"/>
                </a:lnTo>
                <a:lnTo>
                  <a:pt x="1117949" y="811378"/>
                </a:lnTo>
                <a:lnTo>
                  <a:pt x="1116797" y="812530"/>
                </a:lnTo>
                <a:lnTo>
                  <a:pt x="1115644" y="812530"/>
                </a:lnTo>
                <a:lnTo>
                  <a:pt x="1114492" y="812530"/>
                </a:lnTo>
                <a:lnTo>
                  <a:pt x="1113339" y="811378"/>
                </a:lnTo>
                <a:lnTo>
                  <a:pt x="1112187" y="810225"/>
                </a:lnTo>
                <a:lnTo>
                  <a:pt x="1111034" y="809073"/>
                </a:lnTo>
                <a:lnTo>
                  <a:pt x="1109882" y="809073"/>
                </a:lnTo>
                <a:lnTo>
                  <a:pt x="1109882" y="809073"/>
                </a:lnTo>
                <a:lnTo>
                  <a:pt x="1109882" y="809073"/>
                </a:lnTo>
                <a:lnTo>
                  <a:pt x="1109882" y="809073"/>
                </a:lnTo>
                <a:lnTo>
                  <a:pt x="1108729" y="809073"/>
                </a:lnTo>
                <a:lnTo>
                  <a:pt x="1106424" y="809073"/>
                </a:lnTo>
                <a:lnTo>
                  <a:pt x="1105271" y="809073"/>
                </a:lnTo>
                <a:lnTo>
                  <a:pt x="1102967" y="810225"/>
                </a:lnTo>
                <a:lnTo>
                  <a:pt x="1101814" y="810225"/>
                </a:lnTo>
                <a:lnTo>
                  <a:pt x="1099509" y="810225"/>
                </a:lnTo>
                <a:lnTo>
                  <a:pt x="1098357" y="810225"/>
                </a:lnTo>
                <a:lnTo>
                  <a:pt x="1096051" y="811378"/>
                </a:lnTo>
                <a:lnTo>
                  <a:pt x="1093746" y="811378"/>
                </a:lnTo>
                <a:lnTo>
                  <a:pt x="1091441" y="811378"/>
                </a:lnTo>
                <a:lnTo>
                  <a:pt x="1090289" y="811378"/>
                </a:lnTo>
                <a:lnTo>
                  <a:pt x="1089136" y="810225"/>
                </a:lnTo>
                <a:lnTo>
                  <a:pt x="1085679" y="805615"/>
                </a:lnTo>
                <a:lnTo>
                  <a:pt x="1083374" y="803310"/>
                </a:lnTo>
                <a:lnTo>
                  <a:pt x="1082221" y="803310"/>
                </a:lnTo>
                <a:lnTo>
                  <a:pt x="1081069" y="803310"/>
                </a:lnTo>
                <a:lnTo>
                  <a:pt x="1078764" y="804463"/>
                </a:lnTo>
                <a:lnTo>
                  <a:pt x="1077611" y="804463"/>
                </a:lnTo>
                <a:lnTo>
                  <a:pt x="1076458" y="804463"/>
                </a:lnTo>
                <a:lnTo>
                  <a:pt x="1075306" y="804463"/>
                </a:lnTo>
                <a:lnTo>
                  <a:pt x="1073001" y="804463"/>
                </a:lnTo>
                <a:lnTo>
                  <a:pt x="1068391" y="803310"/>
                </a:lnTo>
                <a:lnTo>
                  <a:pt x="1067238" y="802158"/>
                </a:lnTo>
                <a:lnTo>
                  <a:pt x="1066086" y="801005"/>
                </a:lnTo>
                <a:lnTo>
                  <a:pt x="1064933" y="799853"/>
                </a:lnTo>
                <a:lnTo>
                  <a:pt x="1063781" y="798700"/>
                </a:lnTo>
                <a:lnTo>
                  <a:pt x="1061476" y="796395"/>
                </a:lnTo>
                <a:lnTo>
                  <a:pt x="1060323" y="795242"/>
                </a:lnTo>
                <a:lnTo>
                  <a:pt x="1058018" y="794090"/>
                </a:lnTo>
                <a:lnTo>
                  <a:pt x="1054560" y="792937"/>
                </a:lnTo>
                <a:lnTo>
                  <a:pt x="1053408" y="791785"/>
                </a:lnTo>
                <a:lnTo>
                  <a:pt x="1052256" y="792937"/>
                </a:lnTo>
                <a:lnTo>
                  <a:pt x="1049950" y="796395"/>
                </a:lnTo>
                <a:lnTo>
                  <a:pt x="1048798" y="797547"/>
                </a:lnTo>
                <a:lnTo>
                  <a:pt x="1047645" y="797547"/>
                </a:lnTo>
                <a:lnTo>
                  <a:pt x="1045340" y="798700"/>
                </a:lnTo>
                <a:lnTo>
                  <a:pt x="1044188" y="798700"/>
                </a:lnTo>
                <a:lnTo>
                  <a:pt x="1032663" y="797547"/>
                </a:lnTo>
                <a:lnTo>
                  <a:pt x="1032663" y="797547"/>
                </a:lnTo>
                <a:lnTo>
                  <a:pt x="1032663" y="797547"/>
                </a:lnTo>
                <a:lnTo>
                  <a:pt x="1032663" y="797547"/>
                </a:lnTo>
                <a:lnTo>
                  <a:pt x="1031510" y="795242"/>
                </a:lnTo>
                <a:lnTo>
                  <a:pt x="1029205" y="788327"/>
                </a:lnTo>
                <a:lnTo>
                  <a:pt x="1028052" y="786022"/>
                </a:lnTo>
                <a:lnTo>
                  <a:pt x="1028052" y="783717"/>
                </a:lnTo>
                <a:lnTo>
                  <a:pt x="1028052" y="782565"/>
                </a:lnTo>
                <a:lnTo>
                  <a:pt x="1026900" y="781412"/>
                </a:lnTo>
                <a:lnTo>
                  <a:pt x="1025747" y="781412"/>
                </a:lnTo>
                <a:lnTo>
                  <a:pt x="1025747" y="781412"/>
                </a:lnTo>
                <a:lnTo>
                  <a:pt x="1025747" y="781412"/>
                </a:lnTo>
                <a:lnTo>
                  <a:pt x="1025747" y="781412"/>
                </a:lnTo>
                <a:lnTo>
                  <a:pt x="1025747" y="781412"/>
                </a:lnTo>
                <a:lnTo>
                  <a:pt x="1025747" y="781412"/>
                </a:lnTo>
                <a:lnTo>
                  <a:pt x="1024595" y="781412"/>
                </a:lnTo>
                <a:lnTo>
                  <a:pt x="1023442" y="781412"/>
                </a:lnTo>
                <a:lnTo>
                  <a:pt x="1022290" y="781412"/>
                </a:lnTo>
                <a:lnTo>
                  <a:pt x="1019985" y="780260"/>
                </a:lnTo>
                <a:lnTo>
                  <a:pt x="1018832" y="780260"/>
                </a:lnTo>
                <a:lnTo>
                  <a:pt x="1017680" y="780260"/>
                </a:lnTo>
                <a:lnTo>
                  <a:pt x="1014222" y="780260"/>
                </a:lnTo>
                <a:lnTo>
                  <a:pt x="1014222" y="780260"/>
                </a:lnTo>
                <a:lnTo>
                  <a:pt x="1013069" y="780260"/>
                </a:lnTo>
                <a:lnTo>
                  <a:pt x="1011917" y="780260"/>
                </a:lnTo>
                <a:lnTo>
                  <a:pt x="1009612" y="780260"/>
                </a:lnTo>
                <a:lnTo>
                  <a:pt x="1006155" y="781412"/>
                </a:lnTo>
                <a:lnTo>
                  <a:pt x="1005002" y="781412"/>
                </a:lnTo>
                <a:lnTo>
                  <a:pt x="1003849" y="782565"/>
                </a:lnTo>
                <a:lnTo>
                  <a:pt x="1002697" y="782565"/>
                </a:lnTo>
                <a:lnTo>
                  <a:pt x="1001544" y="782565"/>
                </a:lnTo>
                <a:lnTo>
                  <a:pt x="1002697" y="783717"/>
                </a:lnTo>
                <a:lnTo>
                  <a:pt x="1002697" y="784870"/>
                </a:lnTo>
                <a:lnTo>
                  <a:pt x="1002697" y="786022"/>
                </a:lnTo>
                <a:lnTo>
                  <a:pt x="1002697" y="787175"/>
                </a:lnTo>
                <a:lnTo>
                  <a:pt x="1002697" y="789480"/>
                </a:lnTo>
                <a:lnTo>
                  <a:pt x="1002697" y="791785"/>
                </a:lnTo>
                <a:lnTo>
                  <a:pt x="1001544" y="794090"/>
                </a:lnTo>
                <a:lnTo>
                  <a:pt x="996934" y="803310"/>
                </a:lnTo>
                <a:lnTo>
                  <a:pt x="994629" y="806768"/>
                </a:lnTo>
                <a:lnTo>
                  <a:pt x="992324" y="809073"/>
                </a:lnTo>
                <a:lnTo>
                  <a:pt x="991172" y="809073"/>
                </a:lnTo>
                <a:lnTo>
                  <a:pt x="990019" y="809073"/>
                </a:lnTo>
                <a:lnTo>
                  <a:pt x="988867" y="809073"/>
                </a:lnTo>
                <a:lnTo>
                  <a:pt x="987714" y="809073"/>
                </a:lnTo>
                <a:lnTo>
                  <a:pt x="986562" y="810225"/>
                </a:lnTo>
                <a:lnTo>
                  <a:pt x="985409" y="810225"/>
                </a:lnTo>
                <a:lnTo>
                  <a:pt x="984256" y="810225"/>
                </a:lnTo>
                <a:lnTo>
                  <a:pt x="983104" y="809073"/>
                </a:lnTo>
                <a:lnTo>
                  <a:pt x="980799" y="806768"/>
                </a:lnTo>
                <a:lnTo>
                  <a:pt x="978494" y="805615"/>
                </a:lnTo>
                <a:lnTo>
                  <a:pt x="975036" y="804463"/>
                </a:lnTo>
                <a:lnTo>
                  <a:pt x="973884" y="803310"/>
                </a:lnTo>
                <a:lnTo>
                  <a:pt x="973884" y="802158"/>
                </a:lnTo>
                <a:lnTo>
                  <a:pt x="973884" y="801005"/>
                </a:lnTo>
                <a:lnTo>
                  <a:pt x="973884" y="799853"/>
                </a:lnTo>
                <a:lnTo>
                  <a:pt x="972731" y="799853"/>
                </a:lnTo>
                <a:lnTo>
                  <a:pt x="972731" y="799853"/>
                </a:lnTo>
                <a:lnTo>
                  <a:pt x="971579" y="801005"/>
                </a:lnTo>
                <a:lnTo>
                  <a:pt x="971579" y="801005"/>
                </a:lnTo>
                <a:lnTo>
                  <a:pt x="970426" y="802158"/>
                </a:lnTo>
                <a:lnTo>
                  <a:pt x="969274" y="802158"/>
                </a:lnTo>
                <a:lnTo>
                  <a:pt x="961206" y="803310"/>
                </a:lnTo>
                <a:lnTo>
                  <a:pt x="958901" y="803310"/>
                </a:lnTo>
                <a:lnTo>
                  <a:pt x="956596" y="803310"/>
                </a:lnTo>
                <a:lnTo>
                  <a:pt x="946223" y="799853"/>
                </a:lnTo>
                <a:lnTo>
                  <a:pt x="933545" y="797547"/>
                </a:lnTo>
                <a:lnTo>
                  <a:pt x="931240" y="795242"/>
                </a:lnTo>
                <a:lnTo>
                  <a:pt x="927783" y="798700"/>
                </a:lnTo>
                <a:lnTo>
                  <a:pt x="922020" y="799853"/>
                </a:lnTo>
                <a:lnTo>
                  <a:pt x="910495" y="798700"/>
                </a:lnTo>
                <a:lnTo>
                  <a:pt x="909342" y="798700"/>
                </a:lnTo>
                <a:lnTo>
                  <a:pt x="909342" y="798700"/>
                </a:lnTo>
                <a:lnTo>
                  <a:pt x="907037" y="797547"/>
                </a:lnTo>
                <a:lnTo>
                  <a:pt x="905885" y="797547"/>
                </a:lnTo>
                <a:lnTo>
                  <a:pt x="903580" y="795242"/>
                </a:lnTo>
                <a:lnTo>
                  <a:pt x="902427" y="795242"/>
                </a:lnTo>
                <a:lnTo>
                  <a:pt x="901275" y="795242"/>
                </a:lnTo>
                <a:lnTo>
                  <a:pt x="900122" y="795242"/>
                </a:lnTo>
                <a:lnTo>
                  <a:pt x="900122" y="796395"/>
                </a:lnTo>
                <a:lnTo>
                  <a:pt x="900122" y="797547"/>
                </a:lnTo>
                <a:lnTo>
                  <a:pt x="900122" y="798700"/>
                </a:lnTo>
                <a:lnTo>
                  <a:pt x="898970" y="798700"/>
                </a:lnTo>
                <a:lnTo>
                  <a:pt x="897817" y="798700"/>
                </a:lnTo>
                <a:lnTo>
                  <a:pt x="896665" y="798700"/>
                </a:lnTo>
                <a:lnTo>
                  <a:pt x="895512" y="797547"/>
                </a:lnTo>
                <a:lnTo>
                  <a:pt x="895512" y="796395"/>
                </a:lnTo>
                <a:lnTo>
                  <a:pt x="895512" y="796395"/>
                </a:lnTo>
                <a:lnTo>
                  <a:pt x="895512" y="796395"/>
                </a:lnTo>
                <a:lnTo>
                  <a:pt x="894360" y="796395"/>
                </a:lnTo>
                <a:lnTo>
                  <a:pt x="893207" y="796395"/>
                </a:lnTo>
                <a:lnTo>
                  <a:pt x="892054" y="796395"/>
                </a:lnTo>
                <a:lnTo>
                  <a:pt x="892054" y="795242"/>
                </a:lnTo>
                <a:lnTo>
                  <a:pt x="889749" y="796395"/>
                </a:lnTo>
                <a:lnTo>
                  <a:pt x="887444" y="796395"/>
                </a:lnTo>
                <a:lnTo>
                  <a:pt x="885139" y="795242"/>
                </a:lnTo>
                <a:lnTo>
                  <a:pt x="882834" y="792937"/>
                </a:lnTo>
                <a:lnTo>
                  <a:pt x="879377" y="792937"/>
                </a:lnTo>
                <a:lnTo>
                  <a:pt x="877072" y="787175"/>
                </a:lnTo>
                <a:lnTo>
                  <a:pt x="874766" y="775650"/>
                </a:lnTo>
                <a:lnTo>
                  <a:pt x="871309" y="773344"/>
                </a:lnTo>
                <a:lnTo>
                  <a:pt x="870156" y="773344"/>
                </a:lnTo>
                <a:lnTo>
                  <a:pt x="869004" y="772192"/>
                </a:lnTo>
                <a:lnTo>
                  <a:pt x="863241" y="765277"/>
                </a:lnTo>
                <a:lnTo>
                  <a:pt x="863241" y="760667"/>
                </a:lnTo>
                <a:lnTo>
                  <a:pt x="863241" y="759514"/>
                </a:lnTo>
                <a:lnTo>
                  <a:pt x="862089" y="759514"/>
                </a:lnTo>
                <a:lnTo>
                  <a:pt x="862089" y="760667"/>
                </a:lnTo>
                <a:lnTo>
                  <a:pt x="860936" y="759514"/>
                </a:lnTo>
                <a:lnTo>
                  <a:pt x="857479" y="759514"/>
                </a:lnTo>
                <a:lnTo>
                  <a:pt x="855174" y="758362"/>
                </a:lnTo>
                <a:lnTo>
                  <a:pt x="854021" y="757209"/>
                </a:lnTo>
                <a:lnTo>
                  <a:pt x="852869" y="757209"/>
                </a:lnTo>
                <a:lnTo>
                  <a:pt x="854021" y="758362"/>
                </a:lnTo>
                <a:lnTo>
                  <a:pt x="854021" y="759514"/>
                </a:lnTo>
                <a:lnTo>
                  <a:pt x="854021" y="760667"/>
                </a:lnTo>
                <a:lnTo>
                  <a:pt x="854021" y="761819"/>
                </a:lnTo>
                <a:lnTo>
                  <a:pt x="854021" y="762972"/>
                </a:lnTo>
                <a:lnTo>
                  <a:pt x="854021" y="762972"/>
                </a:lnTo>
                <a:lnTo>
                  <a:pt x="854021" y="762972"/>
                </a:lnTo>
                <a:lnTo>
                  <a:pt x="852869" y="764124"/>
                </a:lnTo>
                <a:lnTo>
                  <a:pt x="851716" y="765277"/>
                </a:lnTo>
                <a:lnTo>
                  <a:pt x="850564" y="765277"/>
                </a:lnTo>
                <a:lnTo>
                  <a:pt x="849411" y="765277"/>
                </a:lnTo>
                <a:lnTo>
                  <a:pt x="848259" y="765277"/>
                </a:lnTo>
                <a:lnTo>
                  <a:pt x="847106" y="765277"/>
                </a:lnTo>
                <a:lnTo>
                  <a:pt x="845953" y="765277"/>
                </a:lnTo>
                <a:lnTo>
                  <a:pt x="842496" y="762972"/>
                </a:lnTo>
                <a:lnTo>
                  <a:pt x="840191" y="761819"/>
                </a:lnTo>
                <a:lnTo>
                  <a:pt x="836733" y="759514"/>
                </a:lnTo>
                <a:lnTo>
                  <a:pt x="836733" y="768734"/>
                </a:lnTo>
                <a:lnTo>
                  <a:pt x="835581" y="767582"/>
                </a:lnTo>
                <a:lnTo>
                  <a:pt x="835581" y="767582"/>
                </a:lnTo>
                <a:lnTo>
                  <a:pt x="834428" y="768734"/>
                </a:lnTo>
                <a:lnTo>
                  <a:pt x="833276" y="768734"/>
                </a:lnTo>
                <a:lnTo>
                  <a:pt x="833276" y="767582"/>
                </a:lnTo>
                <a:lnTo>
                  <a:pt x="832123" y="767582"/>
                </a:lnTo>
                <a:lnTo>
                  <a:pt x="830971" y="767582"/>
                </a:lnTo>
                <a:lnTo>
                  <a:pt x="830971" y="768734"/>
                </a:lnTo>
                <a:lnTo>
                  <a:pt x="830971" y="768734"/>
                </a:lnTo>
                <a:lnTo>
                  <a:pt x="830971" y="768734"/>
                </a:lnTo>
                <a:lnTo>
                  <a:pt x="829818" y="768734"/>
                </a:lnTo>
                <a:lnTo>
                  <a:pt x="828665" y="768734"/>
                </a:lnTo>
                <a:lnTo>
                  <a:pt x="827513" y="768734"/>
                </a:lnTo>
                <a:lnTo>
                  <a:pt x="827513" y="768734"/>
                </a:lnTo>
                <a:lnTo>
                  <a:pt x="826361" y="769887"/>
                </a:lnTo>
                <a:lnTo>
                  <a:pt x="825208" y="771040"/>
                </a:lnTo>
                <a:lnTo>
                  <a:pt x="824055" y="771040"/>
                </a:lnTo>
                <a:lnTo>
                  <a:pt x="822903" y="771040"/>
                </a:lnTo>
                <a:lnTo>
                  <a:pt x="821751" y="772192"/>
                </a:lnTo>
                <a:lnTo>
                  <a:pt x="820598" y="771040"/>
                </a:lnTo>
                <a:lnTo>
                  <a:pt x="818293" y="768734"/>
                </a:lnTo>
                <a:lnTo>
                  <a:pt x="814835" y="768734"/>
                </a:lnTo>
                <a:lnTo>
                  <a:pt x="811378" y="767582"/>
                </a:lnTo>
                <a:lnTo>
                  <a:pt x="809073" y="766429"/>
                </a:lnTo>
                <a:lnTo>
                  <a:pt x="807920" y="764124"/>
                </a:lnTo>
                <a:lnTo>
                  <a:pt x="805615" y="761819"/>
                </a:lnTo>
                <a:lnTo>
                  <a:pt x="803310" y="758362"/>
                </a:lnTo>
                <a:lnTo>
                  <a:pt x="802158" y="756057"/>
                </a:lnTo>
                <a:lnTo>
                  <a:pt x="799852" y="754904"/>
                </a:lnTo>
                <a:lnTo>
                  <a:pt x="797547" y="754904"/>
                </a:lnTo>
                <a:lnTo>
                  <a:pt x="792937" y="756057"/>
                </a:lnTo>
                <a:lnTo>
                  <a:pt x="791785" y="756057"/>
                </a:lnTo>
                <a:lnTo>
                  <a:pt x="790632" y="756057"/>
                </a:lnTo>
                <a:lnTo>
                  <a:pt x="789480" y="756057"/>
                </a:lnTo>
                <a:lnTo>
                  <a:pt x="788327" y="754904"/>
                </a:lnTo>
                <a:lnTo>
                  <a:pt x="787175" y="753752"/>
                </a:lnTo>
                <a:lnTo>
                  <a:pt x="786022" y="752599"/>
                </a:lnTo>
                <a:lnTo>
                  <a:pt x="783717" y="751446"/>
                </a:lnTo>
                <a:lnTo>
                  <a:pt x="781412" y="751446"/>
                </a:lnTo>
                <a:lnTo>
                  <a:pt x="780260" y="752599"/>
                </a:lnTo>
                <a:lnTo>
                  <a:pt x="780260" y="754904"/>
                </a:lnTo>
                <a:lnTo>
                  <a:pt x="779107" y="757209"/>
                </a:lnTo>
                <a:lnTo>
                  <a:pt x="779107" y="758362"/>
                </a:lnTo>
                <a:lnTo>
                  <a:pt x="779107" y="759514"/>
                </a:lnTo>
                <a:lnTo>
                  <a:pt x="780260" y="760667"/>
                </a:lnTo>
                <a:lnTo>
                  <a:pt x="780260" y="761819"/>
                </a:lnTo>
                <a:lnTo>
                  <a:pt x="780260" y="762972"/>
                </a:lnTo>
                <a:lnTo>
                  <a:pt x="780260" y="764124"/>
                </a:lnTo>
                <a:lnTo>
                  <a:pt x="779107" y="764124"/>
                </a:lnTo>
                <a:lnTo>
                  <a:pt x="779107" y="764124"/>
                </a:lnTo>
                <a:lnTo>
                  <a:pt x="769887" y="765277"/>
                </a:lnTo>
                <a:lnTo>
                  <a:pt x="767582" y="765277"/>
                </a:lnTo>
                <a:lnTo>
                  <a:pt x="765277" y="765277"/>
                </a:lnTo>
                <a:lnTo>
                  <a:pt x="764124" y="764124"/>
                </a:lnTo>
                <a:lnTo>
                  <a:pt x="764124" y="762972"/>
                </a:lnTo>
                <a:lnTo>
                  <a:pt x="764124" y="762972"/>
                </a:lnTo>
                <a:lnTo>
                  <a:pt x="764124" y="761819"/>
                </a:lnTo>
                <a:lnTo>
                  <a:pt x="764124" y="760667"/>
                </a:lnTo>
                <a:lnTo>
                  <a:pt x="762972" y="759514"/>
                </a:lnTo>
                <a:lnTo>
                  <a:pt x="761819" y="759514"/>
                </a:lnTo>
                <a:lnTo>
                  <a:pt x="760667" y="759514"/>
                </a:lnTo>
                <a:lnTo>
                  <a:pt x="753751" y="759514"/>
                </a:lnTo>
                <a:lnTo>
                  <a:pt x="752599" y="759514"/>
                </a:lnTo>
                <a:lnTo>
                  <a:pt x="751446" y="760667"/>
                </a:lnTo>
                <a:lnTo>
                  <a:pt x="750294" y="761819"/>
                </a:lnTo>
                <a:lnTo>
                  <a:pt x="749141" y="761819"/>
                </a:lnTo>
                <a:lnTo>
                  <a:pt x="745684" y="759514"/>
                </a:lnTo>
                <a:lnTo>
                  <a:pt x="744531" y="759514"/>
                </a:lnTo>
                <a:lnTo>
                  <a:pt x="743379" y="759514"/>
                </a:lnTo>
                <a:lnTo>
                  <a:pt x="739921" y="756057"/>
                </a:lnTo>
                <a:lnTo>
                  <a:pt x="737616" y="756057"/>
                </a:lnTo>
                <a:lnTo>
                  <a:pt x="736463" y="757209"/>
                </a:lnTo>
                <a:lnTo>
                  <a:pt x="735311" y="759514"/>
                </a:lnTo>
                <a:lnTo>
                  <a:pt x="733006" y="760667"/>
                </a:lnTo>
                <a:lnTo>
                  <a:pt x="731853" y="760667"/>
                </a:lnTo>
                <a:lnTo>
                  <a:pt x="729549" y="759514"/>
                </a:lnTo>
                <a:lnTo>
                  <a:pt x="728396" y="759514"/>
                </a:lnTo>
                <a:lnTo>
                  <a:pt x="728396" y="758362"/>
                </a:lnTo>
                <a:lnTo>
                  <a:pt x="728396" y="753752"/>
                </a:lnTo>
                <a:lnTo>
                  <a:pt x="727243" y="752599"/>
                </a:lnTo>
                <a:lnTo>
                  <a:pt x="724938" y="752599"/>
                </a:lnTo>
                <a:lnTo>
                  <a:pt x="722633" y="753752"/>
                </a:lnTo>
                <a:lnTo>
                  <a:pt x="721481" y="754904"/>
                </a:lnTo>
                <a:lnTo>
                  <a:pt x="720328" y="759514"/>
                </a:lnTo>
                <a:lnTo>
                  <a:pt x="719176" y="760667"/>
                </a:lnTo>
                <a:lnTo>
                  <a:pt x="718023" y="760667"/>
                </a:lnTo>
                <a:lnTo>
                  <a:pt x="713413" y="765277"/>
                </a:lnTo>
                <a:lnTo>
                  <a:pt x="712261" y="767582"/>
                </a:lnTo>
                <a:lnTo>
                  <a:pt x="709956" y="773344"/>
                </a:lnTo>
                <a:lnTo>
                  <a:pt x="709956" y="775650"/>
                </a:lnTo>
                <a:lnTo>
                  <a:pt x="708803" y="787175"/>
                </a:lnTo>
                <a:lnTo>
                  <a:pt x="708803" y="789480"/>
                </a:lnTo>
                <a:lnTo>
                  <a:pt x="707650" y="791785"/>
                </a:lnTo>
                <a:lnTo>
                  <a:pt x="706498" y="794090"/>
                </a:lnTo>
                <a:lnTo>
                  <a:pt x="704193" y="795242"/>
                </a:lnTo>
                <a:lnTo>
                  <a:pt x="701888" y="795242"/>
                </a:lnTo>
                <a:lnTo>
                  <a:pt x="700735" y="794090"/>
                </a:lnTo>
                <a:lnTo>
                  <a:pt x="699583" y="792937"/>
                </a:lnTo>
                <a:lnTo>
                  <a:pt x="699583" y="790632"/>
                </a:lnTo>
                <a:lnTo>
                  <a:pt x="698430" y="790632"/>
                </a:lnTo>
                <a:lnTo>
                  <a:pt x="697278" y="790632"/>
                </a:lnTo>
                <a:lnTo>
                  <a:pt x="696125" y="794090"/>
                </a:lnTo>
                <a:lnTo>
                  <a:pt x="696125" y="799853"/>
                </a:lnTo>
                <a:lnTo>
                  <a:pt x="696125" y="801005"/>
                </a:lnTo>
                <a:lnTo>
                  <a:pt x="694973" y="802158"/>
                </a:lnTo>
                <a:lnTo>
                  <a:pt x="690362" y="806768"/>
                </a:lnTo>
                <a:lnTo>
                  <a:pt x="689210" y="807920"/>
                </a:lnTo>
                <a:lnTo>
                  <a:pt x="688058" y="811378"/>
                </a:lnTo>
                <a:lnTo>
                  <a:pt x="686905" y="812530"/>
                </a:lnTo>
                <a:lnTo>
                  <a:pt x="685752" y="812530"/>
                </a:lnTo>
                <a:lnTo>
                  <a:pt x="684600" y="812530"/>
                </a:lnTo>
                <a:lnTo>
                  <a:pt x="683448" y="811378"/>
                </a:lnTo>
                <a:lnTo>
                  <a:pt x="683448" y="810225"/>
                </a:lnTo>
                <a:lnTo>
                  <a:pt x="682295" y="807920"/>
                </a:lnTo>
                <a:lnTo>
                  <a:pt x="682295" y="806768"/>
                </a:lnTo>
                <a:lnTo>
                  <a:pt x="682295" y="805615"/>
                </a:lnTo>
                <a:lnTo>
                  <a:pt x="682295" y="804463"/>
                </a:lnTo>
                <a:lnTo>
                  <a:pt x="682295" y="803310"/>
                </a:lnTo>
                <a:lnTo>
                  <a:pt x="681142" y="802158"/>
                </a:lnTo>
                <a:lnTo>
                  <a:pt x="679990" y="801005"/>
                </a:lnTo>
                <a:lnTo>
                  <a:pt x="678837" y="801005"/>
                </a:lnTo>
                <a:lnTo>
                  <a:pt x="677685" y="801005"/>
                </a:lnTo>
                <a:lnTo>
                  <a:pt x="676532" y="802158"/>
                </a:lnTo>
                <a:lnTo>
                  <a:pt x="676532" y="803310"/>
                </a:lnTo>
                <a:lnTo>
                  <a:pt x="675380" y="804463"/>
                </a:lnTo>
                <a:lnTo>
                  <a:pt x="673075" y="806768"/>
                </a:lnTo>
                <a:lnTo>
                  <a:pt x="671922" y="807920"/>
                </a:lnTo>
                <a:lnTo>
                  <a:pt x="670770" y="807920"/>
                </a:lnTo>
                <a:lnTo>
                  <a:pt x="668465" y="807920"/>
                </a:lnTo>
                <a:lnTo>
                  <a:pt x="668465" y="807920"/>
                </a:lnTo>
                <a:lnTo>
                  <a:pt x="668465" y="807920"/>
                </a:lnTo>
                <a:lnTo>
                  <a:pt x="668465" y="807920"/>
                </a:lnTo>
                <a:lnTo>
                  <a:pt x="669617" y="809073"/>
                </a:lnTo>
                <a:lnTo>
                  <a:pt x="670770" y="811378"/>
                </a:lnTo>
                <a:lnTo>
                  <a:pt x="670770" y="812530"/>
                </a:lnTo>
                <a:lnTo>
                  <a:pt x="671922" y="812530"/>
                </a:lnTo>
                <a:lnTo>
                  <a:pt x="671922" y="812530"/>
                </a:lnTo>
                <a:lnTo>
                  <a:pt x="671922" y="812530"/>
                </a:lnTo>
                <a:lnTo>
                  <a:pt x="671922" y="812530"/>
                </a:lnTo>
                <a:lnTo>
                  <a:pt x="671922" y="811378"/>
                </a:lnTo>
                <a:lnTo>
                  <a:pt x="673075" y="811378"/>
                </a:lnTo>
                <a:lnTo>
                  <a:pt x="675380" y="811378"/>
                </a:lnTo>
                <a:lnTo>
                  <a:pt x="677685" y="812530"/>
                </a:lnTo>
                <a:lnTo>
                  <a:pt x="677685" y="812530"/>
                </a:lnTo>
                <a:lnTo>
                  <a:pt x="677685" y="812530"/>
                </a:lnTo>
                <a:lnTo>
                  <a:pt x="677685" y="812530"/>
                </a:lnTo>
                <a:lnTo>
                  <a:pt x="677685" y="812530"/>
                </a:lnTo>
                <a:lnTo>
                  <a:pt x="677685" y="812530"/>
                </a:lnTo>
                <a:lnTo>
                  <a:pt x="678837" y="812530"/>
                </a:lnTo>
                <a:lnTo>
                  <a:pt x="679990" y="812530"/>
                </a:lnTo>
                <a:lnTo>
                  <a:pt x="679990" y="812530"/>
                </a:lnTo>
                <a:lnTo>
                  <a:pt x="681142" y="812530"/>
                </a:lnTo>
                <a:lnTo>
                  <a:pt x="682295" y="812530"/>
                </a:lnTo>
                <a:lnTo>
                  <a:pt x="683448" y="813683"/>
                </a:lnTo>
                <a:lnTo>
                  <a:pt x="684600" y="813683"/>
                </a:lnTo>
                <a:lnTo>
                  <a:pt x="686905" y="814835"/>
                </a:lnTo>
                <a:lnTo>
                  <a:pt x="688058" y="813683"/>
                </a:lnTo>
                <a:lnTo>
                  <a:pt x="690362" y="813683"/>
                </a:lnTo>
                <a:lnTo>
                  <a:pt x="697278" y="812530"/>
                </a:lnTo>
                <a:lnTo>
                  <a:pt x="698430" y="812530"/>
                </a:lnTo>
                <a:lnTo>
                  <a:pt x="700735" y="812530"/>
                </a:lnTo>
                <a:lnTo>
                  <a:pt x="701888" y="812530"/>
                </a:lnTo>
                <a:lnTo>
                  <a:pt x="703040" y="812530"/>
                </a:lnTo>
                <a:lnTo>
                  <a:pt x="705345" y="812530"/>
                </a:lnTo>
                <a:lnTo>
                  <a:pt x="707650" y="812530"/>
                </a:lnTo>
                <a:lnTo>
                  <a:pt x="708803" y="812530"/>
                </a:lnTo>
                <a:lnTo>
                  <a:pt x="709956" y="813683"/>
                </a:lnTo>
                <a:lnTo>
                  <a:pt x="711108" y="813683"/>
                </a:lnTo>
                <a:lnTo>
                  <a:pt x="711108" y="812530"/>
                </a:lnTo>
                <a:lnTo>
                  <a:pt x="712261" y="812530"/>
                </a:lnTo>
                <a:lnTo>
                  <a:pt x="713413" y="812530"/>
                </a:lnTo>
                <a:lnTo>
                  <a:pt x="714566" y="812530"/>
                </a:lnTo>
                <a:lnTo>
                  <a:pt x="715718" y="812530"/>
                </a:lnTo>
                <a:lnTo>
                  <a:pt x="718023" y="812530"/>
                </a:lnTo>
                <a:lnTo>
                  <a:pt x="720328" y="813683"/>
                </a:lnTo>
                <a:lnTo>
                  <a:pt x="724938" y="817141"/>
                </a:lnTo>
                <a:lnTo>
                  <a:pt x="727243" y="818293"/>
                </a:lnTo>
                <a:lnTo>
                  <a:pt x="729549" y="818293"/>
                </a:lnTo>
                <a:lnTo>
                  <a:pt x="731853" y="819445"/>
                </a:lnTo>
                <a:lnTo>
                  <a:pt x="731853" y="819445"/>
                </a:lnTo>
                <a:lnTo>
                  <a:pt x="731853" y="819445"/>
                </a:lnTo>
                <a:lnTo>
                  <a:pt x="731853" y="819445"/>
                </a:lnTo>
                <a:lnTo>
                  <a:pt x="731853" y="819445"/>
                </a:lnTo>
                <a:lnTo>
                  <a:pt x="733006" y="819445"/>
                </a:lnTo>
                <a:lnTo>
                  <a:pt x="733006" y="819445"/>
                </a:lnTo>
                <a:lnTo>
                  <a:pt x="734159" y="820598"/>
                </a:lnTo>
                <a:lnTo>
                  <a:pt x="734159" y="820598"/>
                </a:lnTo>
                <a:lnTo>
                  <a:pt x="735311" y="820598"/>
                </a:lnTo>
                <a:lnTo>
                  <a:pt x="735311" y="820598"/>
                </a:lnTo>
                <a:lnTo>
                  <a:pt x="735311" y="820598"/>
                </a:lnTo>
                <a:lnTo>
                  <a:pt x="736463" y="820598"/>
                </a:lnTo>
                <a:lnTo>
                  <a:pt x="737616" y="820598"/>
                </a:lnTo>
                <a:lnTo>
                  <a:pt x="738769" y="820598"/>
                </a:lnTo>
                <a:lnTo>
                  <a:pt x="739921" y="820598"/>
                </a:lnTo>
                <a:lnTo>
                  <a:pt x="739921" y="820598"/>
                </a:lnTo>
                <a:lnTo>
                  <a:pt x="741074" y="818293"/>
                </a:lnTo>
                <a:lnTo>
                  <a:pt x="743379" y="818293"/>
                </a:lnTo>
                <a:lnTo>
                  <a:pt x="745684" y="819445"/>
                </a:lnTo>
                <a:lnTo>
                  <a:pt x="747989" y="819445"/>
                </a:lnTo>
                <a:lnTo>
                  <a:pt x="749141" y="820598"/>
                </a:lnTo>
                <a:lnTo>
                  <a:pt x="749141" y="822903"/>
                </a:lnTo>
                <a:lnTo>
                  <a:pt x="749141" y="825208"/>
                </a:lnTo>
                <a:lnTo>
                  <a:pt x="747989" y="826361"/>
                </a:lnTo>
                <a:lnTo>
                  <a:pt x="745684" y="829818"/>
                </a:lnTo>
                <a:lnTo>
                  <a:pt x="744531" y="830971"/>
                </a:lnTo>
                <a:lnTo>
                  <a:pt x="745684" y="832123"/>
                </a:lnTo>
                <a:lnTo>
                  <a:pt x="745684" y="833276"/>
                </a:lnTo>
                <a:lnTo>
                  <a:pt x="744531" y="833276"/>
                </a:lnTo>
                <a:lnTo>
                  <a:pt x="743379" y="833276"/>
                </a:lnTo>
                <a:lnTo>
                  <a:pt x="742226" y="833276"/>
                </a:lnTo>
                <a:lnTo>
                  <a:pt x="741074" y="834428"/>
                </a:lnTo>
                <a:lnTo>
                  <a:pt x="739921" y="835581"/>
                </a:lnTo>
                <a:lnTo>
                  <a:pt x="739921" y="836733"/>
                </a:lnTo>
                <a:lnTo>
                  <a:pt x="739921" y="837886"/>
                </a:lnTo>
                <a:lnTo>
                  <a:pt x="739921" y="840191"/>
                </a:lnTo>
                <a:lnTo>
                  <a:pt x="741074" y="841343"/>
                </a:lnTo>
                <a:lnTo>
                  <a:pt x="741074" y="842496"/>
                </a:lnTo>
                <a:lnTo>
                  <a:pt x="741074" y="843648"/>
                </a:lnTo>
                <a:lnTo>
                  <a:pt x="742226" y="843648"/>
                </a:lnTo>
                <a:lnTo>
                  <a:pt x="743379" y="842496"/>
                </a:lnTo>
                <a:lnTo>
                  <a:pt x="744531" y="842496"/>
                </a:lnTo>
                <a:lnTo>
                  <a:pt x="745684" y="843648"/>
                </a:lnTo>
                <a:lnTo>
                  <a:pt x="747989" y="845954"/>
                </a:lnTo>
                <a:lnTo>
                  <a:pt x="753751" y="845954"/>
                </a:lnTo>
                <a:lnTo>
                  <a:pt x="765277" y="847106"/>
                </a:lnTo>
                <a:lnTo>
                  <a:pt x="769887" y="847106"/>
                </a:lnTo>
                <a:lnTo>
                  <a:pt x="784870" y="848259"/>
                </a:lnTo>
                <a:lnTo>
                  <a:pt x="787175" y="849411"/>
                </a:lnTo>
                <a:lnTo>
                  <a:pt x="789480" y="849411"/>
                </a:lnTo>
                <a:lnTo>
                  <a:pt x="791785" y="850564"/>
                </a:lnTo>
                <a:lnTo>
                  <a:pt x="794090" y="850564"/>
                </a:lnTo>
                <a:lnTo>
                  <a:pt x="797547" y="850564"/>
                </a:lnTo>
                <a:lnTo>
                  <a:pt x="802158" y="850564"/>
                </a:lnTo>
                <a:lnTo>
                  <a:pt x="805615" y="850564"/>
                </a:lnTo>
                <a:lnTo>
                  <a:pt x="805615" y="851716"/>
                </a:lnTo>
                <a:lnTo>
                  <a:pt x="805615" y="851716"/>
                </a:lnTo>
                <a:lnTo>
                  <a:pt x="805615" y="851716"/>
                </a:lnTo>
                <a:lnTo>
                  <a:pt x="806768" y="851716"/>
                </a:lnTo>
                <a:lnTo>
                  <a:pt x="807920" y="851716"/>
                </a:lnTo>
                <a:lnTo>
                  <a:pt x="809073" y="852869"/>
                </a:lnTo>
                <a:lnTo>
                  <a:pt x="812530" y="854021"/>
                </a:lnTo>
                <a:lnTo>
                  <a:pt x="813683" y="855174"/>
                </a:lnTo>
                <a:lnTo>
                  <a:pt x="815988" y="855174"/>
                </a:lnTo>
                <a:lnTo>
                  <a:pt x="818293" y="857479"/>
                </a:lnTo>
                <a:lnTo>
                  <a:pt x="820598" y="858631"/>
                </a:lnTo>
                <a:lnTo>
                  <a:pt x="821751" y="859784"/>
                </a:lnTo>
                <a:lnTo>
                  <a:pt x="821751" y="860936"/>
                </a:lnTo>
                <a:lnTo>
                  <a:pt x="824055" y="862089"/>
                </a:lnTo>
                <a:lnTo>
                  <a:pt x="828665" y="862089"/>
                </a:lnTo>
                <a:lnTo>
                  <a:pt x="830971" y="862089"/>
                </a:lnTo>
                <a:lnTo>
                  <a:pt x="832123" y="863242"/>
                </a:lnTo>
                <a:lnTo>
                  <a:pt x="832123" y="865546"/>
                </a:lnTo>
                <a:lnTo>
                  <a:pt x="834428" y="866699"/>
                </a:lnTo>
                <a:lnTo>
                  <a:pt x="836733" y="866699"/>
                </a:lnTo>
                <a:lnTo>
                  <a:pt x="840191" y="866699"/>
                </a:lnTo>
                <a:lnTo>
                  <a:pt x="851716" y="870156"/>
                </a:lnTo>
                <a:lnTo>
                  <a:pt x="863241" y="872462"/>
                </a:lnTo>
                <a:lnTo>
                  <a:pt x="871309" y="872462"/>
                </a:lnTo>
                <a:lnTo>
                  <a:pt x="873614" y="871309"/>
                </a:lnTo>
                <a:lnTo>
                  <a:pt x="873614" y="869004"/>
                </a:lnTo>
                <a:lnTo>
                  <a:pt x="873614" y="866699"/>
                </a:lnTo>
                <a:lnTo>
                  <a:pt x="875919" y="864394"/>
                </a:lnTo>
                <a:lnTo>
                  <a:pt x="877072" y="864394"/>
                </a:lnTo>
                <a:lnTo>
                  <a:pt x="881682" y="864394"/>
                </a:lnTo>
                <a:lnTo>
                  <a:pt x="882834" y="864394"/>
                </a:lnTo>
                <a:lnTo>
                  <a:pt x="882834" y="864394"/>
                </a:lnTo>
                <a:lnTo>
                  <a:pt x="882834" y="865546"/>
                </a:lnTo>
                <a:lnTo>
                  <a:pt x="883987" y="865546"/>
                </a:lnTo>
                <a:lnTo>
                  <a:pt x="883987" y="865546"/>
                </a:lnTo>
                <a:lnTo>
                  <a:pt x="883987" y="865546"/>
                </a:lnTo>
                <a:lnTo>
                  <a:pt x="883987" y="864394"/>
                </a:lnTo>
                <a:lnTo>
                  <a:pt x="883987" y="864394"/>
                </a:lnTo>
                <a:lnTo>
                  <a:pt x="885139" y="863242"/>
                </a:lnTo>
                <a:lnTo>
                  <a:pt x="886292" y="863242"/>
                </a:lnTo>
                <a:lnTo>
                  <a:pt x="887444" y="863242"/>
                </a:lnTo>
                <a:lnTo>
                  <a:pt x="887444" y="863242"/>
                </a:lnTo>
                <a:lnTo>
                  <a:pt x="887444" y="863242"/>
                </a:lnTo>
                <a:lnTo>
                  <a:pt x="887444" y="863242"/>
                </a:lnTo>
                <a:lnTo>
                  <a:pt x="888597" y="864394"/>
                </a:lnTo>
                <a:lnTo>
                  <a:pt x="890902" y="863242"/>
                </a:lnTo>
                <a:lnTo>
                  <a:pt x="892054" y="863242"/>
                </a:lnTo>
                <a:lnTo>
                  <a:pt x="892054" y="863242"/>
                </a:lnTo>
                <a:lnTo>
                  <a:pt x="893207" y="862089"/>
                </a:lnTo>
                <a:lnTo>
                  <a:pt x="893207" y="862089"/>
                </a:lnTo>
                <a:lnTo>
                  <a:pt x="894360" y="860936"/>
                </a:lnTo>
                <a:lnTo>
                  <a:pt x="894360" y="860936"/>
                </a:lnTo>
                <a:lnTo>
                  <a:pt x="895512" y="860936"/>
                </a:lnTo>
                <a:lnTo>
                  <a:pt x="895512" y="862089"/>
                </a:lnTo>
                <a:lnTo>
                  <a:pt x="895512" y="865546"/>
                </a:lnTo>
                <a:lnTo>
                  <a:pt x="896665" y="866699"/>
                </a:lnTo>
                <a:lnTo>
                  <a:pt x="897817" y="866699"/>
                </a:lnTo>
                <a:lnTo>
                  <a:pt x="898970" y="866699"/>
                </a:lnTo>
                <a:lnTo>
                  <a:pt x="900122" y="866699"/>
                </a:lnTo>
                <a:lnTo>
                  <a:pt x="901275" y="866699"/>
                </a:lnTo>
                <a:lnTo>
                  <a:pt x="902427" y="866699"/>
                </a:lnTo>
                <a:lnTo>
                  <a:pt x="904732" y="867852"/>
                </a:lnTo>
                <a:lnTo>
                  <a:pt x="904732" y="867852"/>
                </a:lnTo>
                <a:lnTo>
                  <a:pt x="905885" y="866699"/>
                </a:lnTo>
                <a:lnTo>
                  <a:pt x="907037" y="865546"/>
                </a:lnTo>
                <a:lnTo>
                  <a:pt x="910495" y="864394"/>
                </a:lnTo>
                <a:lnTo>
                  <a:pt x="916257" y="865546"/>
                </a:lnTo>
                <a:lnTo>
                  <a:pt x="926630" y="866699"/>
                </a:lnTo>
                <a:lnTo>
                  <a:pt x="928935" y="867852"/>
                </a:lnTo>
                <a:lnTo>
                  <a:pt x="928935" y="867852"/>
                </a:lnTo>
                <a:lnTo>
                  <a:pt x="928935" y="867852"/>
                </a:lnTo>
                <a:lnTo>
                  <a:pt x="928935" y="869004"/>
                </a:lnTo>
                <a:lnTo>
                  <a:pt x="928935" y="869004"/>
                </a:lnTo>
                <a:lnTo>
                  <a:pt x="928935" y="869004"/>
                </a:lnTo>
                <a:lnTo>
                  <a:pt x="928935" y="869004"/>
                </a:lnTo>
                <a:lnTo>
                  <a:pt x="928935" y="869004"/>
                </a:lnTo>
                <a:lnTo>
                  <a:pt x="928935" y="869004"/>
                </a:lnTo>
                <a:lnTo>
                  <a:pt x="928935" y="870156"/>
                </a:lnTo>
                <a:lnTo>
                  <a:pt x="930088" y="870156"/>
                </a:lnTo>
                <a:lnTo>
                  <a:pt x="932393" y="869004"/>
                </a:lnTo>
                <a:lnTo>
                  <a:pt x="942766" y="870156"/>
                </a:lnTo>
                <a:lnTo>
                  <a:pt x="948528" y="872462"/>
                </a:lnTo>
                <a:lnTo>
                  <a:pt x="951986" y="873614"/>
                </a:lnTo>
                <a:lnTo>
                  <a:pt x="954291" y="874767"/>
                </a:lnTo>
                <a:lnTo>
                  <a:pt x="956596" y="874767"/>
                </a:lnTo>
                <a:lnTo>
                  <a:pt x="957748" y="874767"/>
                </a:lnTo>
                <a:lnTo>
                  <a:pt x="958901" y="875919"/>
                </a:lnTo>
                <a:lnTo>
                  <a:pt x="965816" y="878224"/>
                </a:lnTo>
                <a:lnTo>
                  <a:pt x="981951" y="886292"/>
                </a:lnTo>
                <a:lnTo>
                  <a:pt x="984256" y="886292"/>
                </a:lnTo>
                <a:lnTo>
                  <a:pt x="985409" y="886292"/>
                </a:lnTo>
                <a:lnTo>
                  <a:pt x="986562" y="887444"/>
                </a:lnTo>
                <a:lnTo>
                  <a:pt x="986562" y="887444"/>
                </a:lnTo>
                <a:lnTo>
                  <a:pt x="987714" y="888597"/>
                </a:lnTo>
                <a:lnTo>
                  <a:pt x="987714" y="888597"/>
                </a:lnTo>
                <a:lnTo>
                  <a:pt x="987714" y="888597"/>
                </a:lnTo>
                <a:lnTo>
                  <a:pt x="988867" y="888597"/>
                </a:lnTo>
                <a:lnTo>
                  <a:pt x="990019" y="888597"/>
                </a:lnTo>
                <a:lnTo>
                  <a:pt x="994629" y="890902"/>
                </a:lnTo>
                <a:lnTo>
                  <a:pt x="995782" y="890902"/>
                </a:lnTo>
                <a:lnTo>
                  <a:pt x="996934" y="890902"/>
                </a:lnTo>
                <a:lnTo>
                  <a:pt x="999239" y="890902"/>
                </a:lnTo>
                <a:lnTo>
                  <a:pt x="1002697" y="892055"/>
                </a:lnTo>
                <a:lnTo>
                  <a:pt x="1002697" y="892055"/>
                </a:lnTo>
                <a:lnTo>
                  <a:pt x="1005002" y="893207"/>
                </a:lnTo>
                <a:lnTo>
                  <a:pt x="1006155" y="893207"/>
                </a:lnTo>
                <a:lnTo>
                  <a:pt x="1007307" y="893207"/>
                </a:lnTo>
                <a:lnTo>
                  <a:pt x="1008459" y="893207"/>
                </a:lnTo>
                <a:lnTo>
                  <a:pt x="1009612" y="894360"/>
                </a:lnTo>
                <a:lnTo>
                  <a:pt x="1010765" y="894360"/>
                </a:lnTo>
                <a:lnTo>
                  <a:pt x="1018832" y="894360"/>
                </a:lnTo>
                <a:lnTo>
                  <a:pt x="1024595" y="895512"/>
                </a:lnTo>
                <a:lnTo>
                  <a:pt x="1029205" y="897817"/>
                </a:lnTo>
                <a:lnTo>
                  <a:pt x="1030357" y="897817"/>
                </a:lnTo>
                <a:lnTo>
                  <a:pt x="1032663" y="897817"/>
                </a:lnTo>
                <a:lnTo>
                  <a:pt x="1032663" y="897817"/>
                </a:lnTo>
                <a:lnTo>
                  <a:pt x="1032663" y="897817"/>
                </a:lnTo>
                <a:lnTo>
                  <a:pt x="1033815" y="896665"/>
                </a:lnTo>
                <a:lnTo>
                  <a:pt x="1033815" y="896665"/>
                </a:lnTo>
                <a:lnTo>
                  <a:pt x="1033815" y="895512"/>
                </a:lnTo>
                <a:lnTo>
                  <a:pt x="1033815" y="895512"/>
                </a:lnTo>
                <a:lnTo>
                  <a:pt x="1033815" y="895512"/>
                </a:lnTo>
                <a:lnTo>
                  <a:pt x="1033815" y="895512"/>
                </a:lnTo>
                <a:lnTo>
                  <a:pt x="1033815" y="896665"/>
                </a:lnTo>
                <a:lnTo>
                  <a:pt x="1033815" y="897817"/>
                </a:lnTo>
                <a:lnTo>
                  <a:pt x="1034968" y="897817"/>
                </a:lnTo>
                <a:lnTo>
                  <a:pt x="1036120" y="897817"/>
                </a:lnTo>
                <a:lnTo>
                  <a:pt x="1037273" y="897817"/>
                </a:lnTo>
                <a:lnTo>
                  <a:pt x="1037273" y="897817"/>
                </a:lnTo>
                <a:lnTo>
                  <a:pt x="1037273" y="898970"/>
                </a:lnTo>
                <a:lnTo>
                  <a:pt x="1037273" y="900122"/>
                </a:lnTo>
                <a:lnTo>
                  <a:pt x="1038425" y="900122"/>
                </a:lnTo>
                <a:lnTo>
                  <a:pt x="1044188" y="898970"/>
                </a:lnTo>
                <a:lnTo>
                  <a:pt x="1044188" y="898970"/>
                </a:lnTo>
                <a:lnTo>
                  <a:pt x="1044188" y="898970"/>
                </a:lnTo>
                <a:lnTo>
                  <a:pt x="1045340" y="898970"/>
                </a:lnTo>
                <a:lnTo>
                  <a:pt x="1045340" y="898970"/>
                </a:lnTo>
                <a:lnTo>
                  <a:pt x="1046493" y="900122"/>
                </a:lnTo>
                <a:lnTo>
                  <a:pt x="1046493" y="900122"/>
                </a:lnTo>
                <a:lnTo>
                  <a:pt x="1047645" y="900122"/>
                </a:lnTo>
                <a:lnTo>
                  <a:pt x="1051103" y="900122"/>
                </a:lnTo>
                <a:lnTo>
                  <a:pt x="1052256" y="900122"/>
                </a:lnTo>
                <a:lnTo>
                  <a:pt x="1053408" y="900122"/>
                </a:lnTo>
                <a:lnTo>
                  <a:pt x="1053408" y="900122"/>
                </a:lnTo>
                <a:lnTo>
                  <a:pt x="1054560" y="900122"/>
                </a:lnTo>
                <a:lnTo>
                  <a:pt x="1055713" y="900122"/>
                </a:lnTo>
                <a:lnTo>
                  <a:pt x="1055713" y="900122"/>
                </a:lnTo>
                <a:lnTo>
                  <a:pt x="1056866" y="900122"/>
                </a:lnTo>
                <a:lnTo>
                  <a:pt x="1056866" y="900122"/>
                </a:lnTo>
                <a:lnTo>
                  <a:pt x="1056866" y="901275"/>
                </a:lnTo>
                <a:lnTo>
                  <a:pt x="1056866" y="902427"/>
                </a:lnTo>
                <a:lnTo>
                  <a:pt x="1061476" y="903580"/>
                </a:lnTo>
                <a:lnTo>
                  <a:pt x="1062628" y="903580"/>
                </a:lnTo>
                <a:lnTo>
                  <a:pt x="1063781" y="902427"/>
                </a:lnTo>
                <a:lnTo>
                  <a:pt x="1064933" y="902427"/>
                </a:lnTo>
                <a:lnTo>
                  <a:pt x="1067238" y="903580"/>
                </a:lnTo>
                <a:lnTo>
                  <a:pt x="1068391" y="903580"/>
                </a:lnTo>
                <a:lnTo>
                  <a:pt x="1069543" y="902427"/>
                </a:lnTo>
                <a:lnTo>
                  <a:pt x="1069543" y="902427"/>
                </a:lnTo>
                <a:lnTo>
                  <a:pt x="1069543" y="903580"/>
                </a:lnTo>
                <a:lnTo>
                  <a:pt x="1070696" y="904732"/>
                </a:lnTo>
                <a:lnTo>
                  <a:pt x="1071848" y="905885"/>
                </a:lnTo>
                <a:lnTo>
                  <a:pt x="1073001" y="905885"/>
                </a:lnTo>
                <a:lnTo>
                  <a:pt x="1074154" y="905885"/>
                </a:lnTo>
                <a:lnTo>
                  <a:pt x="1074154" y="905885"/>
                </a:lnTo>
                <a:lnTo>
                  <a:pt x="1074154" y="905885"/>
                </a:lnTo>
                <a:lnTo>
                  <a:pt x="1073001" y="905885"/>
                </a:lnTo>
                <a:lnTo>
                  <a:pt x="1073001" y="904732"/>
                </a:lnTo>
                <a:lnTo>
                  <a:pt x="1073001" y="903580"/>
                </a:lnTo>
                <a:lnTo>
                  <a:pt x="1073001" y="903580"/>
                </a:lnTo>
                <a:lnTo>
                  <a:pt x="1073001" y="902427"/>
                </a:lnTo>
                <a:lnTo>
                  <a:pt x="1073001" y="901275"/>
                </a:lnTo>
                <a:lnTo>
                  <a:pt x="1073001" y="901275"/>
                </a:lnTo>
                <a:lnTo>
                  <a:pt x="1074154" y="901275"/>
                </a:lnTo>
                <a:lnTo>
                  <a:pt x="1074154" y="902427"/>
                </a:lnTo>
                <a:lnTo>
                  <a:pt x="1074154" y="903580"/>
                </a:lnTo>
                <a:lnTo>
                  <a:pt x="1074154" y="903580"/>
                </a:lnTo>
                <a:lnTo>
                  <a:pt x="1075306" y="903580"/>
                </a:lnTo>
                <a:lnTo>
                  <a:pt x="1075306" y="902427"/>
                </a:lnTo>
                <a:lnTo>
                  <a:pt x="1075306" y="901275"/>
                </a:lnTo>
                <a:lnTo>
                  <a:pt x="1076458" y="900122"/>
                </a:lnTo>
                <a:lnTo>
                  <a:pt x="1077611" y="900122"/>
                </a:lnTo>
                <a:lnTo>
                  <a:pt x="1078764" y="900122"/>
                </a:lnTo>
                <a:lnTo>
                  <a:pt x="1079916" y="900122"/>
                </a:lnTo>
                <a:lnTo>
                  <a:pt x="1081069" y="900122"/>
                </a:lnTo>
                <a:lnTo>
                  <a:pt x="1082221" y="900122"/>
                </a:lnTo>
                <a:lnTo>
                  <a:pt x="1083374" y="900122"/>
                </a:lnTo>
                <a:lnTo>
                  <a:pt x="1084526" y="900122"/>
                </a:lnTo>
                <a:lnTo>
                  <a:pt x="1085679" y="901275"/>
                </a:lnTo>
                <a:lnTo>
                  <a:pt x="1086831" y="901275"/>
                </a:lnTo>
                <a:lnTo>
                  <a:pt x="1086831" y="901275"/>
                </a:lnTo>
                <a:lnTo>
                  <a:pt x="1086831" y="901275"/>
                </a:lnTo>
                <a:lnTo>
                  <a:pt x="1086831" y="901275"/>
                </a:lnTo>
                <a:lnTo>
                  <a:pt x="1087984" y="900122"/>
                </a:lnTo>
                <a:lnTo>
                  <a:pt x="1089136" y="900122"/>
                </a:lnTo>
                <a:lnTo>
                  <a:pt x="1091441" y="901275"/>
                </a:lnTo>
                <a:lnTo>
                  <a:pt x="1092594" y="901275"/>
                </a:lnTo>
                <a:lnTo>
                  <a:pt x="1104119" y="902427"/>
                </a:lnTo>
                <a:lnTo>
                  <a:pt x="1105271" y="902427"/>
                </a:lnTo>
                <a:lnTo>
                  <a:pt x="1105271" y="902427"/>
                </a:lnTo>
                <a:lnTo>
                  <a:pt x="1105271" y="902427"/>
                </a:lnTo>
                <a:lnTo>
                  <a:pt x="1105271" y="902427"/>
                </a:lnTo>
                <a:lnTo>
                  <a:pt x="1106424" y="902427"/>
                </a:lnTo>
                <a:lnTo>
                  <a:pt x="1107577" y="901275"/>
                </a:lnTo>
                <a:lnTo>
                  <a:pt x="1108729" y="901275"/>
                </a:lnTo>
                <a:lnTo>
                  <a:pt x="1109882" y="901275"/>
                </a:lnTo>
                <a:lnTo>
                  <a:pt x="1111034" y="901275"/>
                </a:lnTo>
                <a:lnTo>
                  <a:pt x="1112187" y="902427"/>
                </a:lnTo>
                <a:lnTo>
                  <a:pt x="1113339" y="903580"/>
                </a:lnTo>
                <a:lnTo>
                  <a:pt x="1113339" y="903580"/>
                </a:lnTo>
                <a:lnTo>
                  <a:pt x="1113339" y="904732"/>
                </a:lnTo>
                <a:lnTo>
                  <a:pt x="1114492" y="904732"/>
                </a:lnTo>
                <a:lnTo>
                  <a:pt x="1115644" y="904732"/>
                </a:lnTo>
                <a:lnTo>
                  <a:pt x="1116797" y="904732"/>
                </a:lnTo>
                <a:lnTo>
                  <a:pt x="1117949" y="904732"/>
                </a:lnTo>
                <a:lnTo>
                  <a:pt x="1122559" y="904732"/>
                </a:lnTo>
                <a:lnTo>
                  <a:pt x="1126017" y="905885"/>
                </a:lnTo>
                <a:lnTo>
                  <a:pt x="1128322" y="905885"/>
                </a:lnTo>
                <a:lnTo>
                  <a:pt x="1130627" y="907037"/>
                </a:lnTo>
                <a:lnTo>
                  <a:pt x="1131780" y="908190"/>
                </a:lnTo>
                <a:lnTo>
                  <a:pt x="1132932" y="907037"/>
                </a:lnTo>
                <a:lnTo>
                  <a:pt x="1134085" y="907037"/>
                </a:lnTo>
                <a:lnTo>
                  <a:pt x="1135237" y="907037"/>
                </a:lnTo>
                <a:lnTo>
                  <a:pt x="1136390" y="907037"/>
                </a:lnTo>
                <a:lnTo>
                  <a:pt x="1137542" y="907037"/>
                </a:lnTo>
                <a:lnTo>
                  <a:pt x="1137542" y="907037"/>
                </a:lnTo>
                <a:lnTo>
                  <a:pt x="1138695" y="905885"/>
                </a:lnTo>
                <a:lnTo>
                  <a:pt x="1139847" y="905885"/>
                </a:lnTo>
                <a:lnTo>
                  <a:pt x="1139847" y="905885"/>
                </a:lnTo>
                <a:lnTo>
                  <a:pt x="1141000" y="905885"/>
                </a:lnTo>
                <a:lnTo>
                  <a:pt x="1141000" y="905885"/>
                </a:lnTo>
                <a:lnTo>
                  <a:pt x="1142152" y="905885"/>
                </a:lnTo>
                <a:lnTo>
                  <a:pt x="1142152" y="905885"/>
                </a:lnTo>
                <a:lnTo>
                  <a:pt x="1142152" y="905885"/>
                </a:lnTo>
                <a:lnTo>
                  <a:pt x="1142152" y="905885"/>
                </a:lnTo>
                <a:lnTo>
                  <a:pt x="1143305" y="907037"/>
                </a:lnTo>
                <a:lnTo>
                  <a:pt x="1144458" y="907037"/>
                </a:lnTo>
                <a:lnTo>
                  <a:pt x="1146762" y="908190"/>
                </a:lnTo>
                <a:lnTo>
                  <a:pt x="1149068" y="907037"/>
                </a:lnTo>
                <a:lnTo>
                  <a:pt x="1152525" y="903580"/>
                </a:lnTo>
                <a:lnTo>
                  <a:pt x="1154830" y="902427"/>
                </a:lnTo>
                <a:lnTo>
                  <a:pt x="1157135" y="901275"/>
                </a:lnTo>
                <a:lnTo>
                  <a:pt x="1165203" y="900122"/>
                </a:lnTo>
                <a:lnTo>
                  <a:pt x="1167508" y="900122"/>
                </a:lnTo>
                <a:lnTo>
                  <a:pt x="1169813" y="901275"/>
                </a:lnTo>
                <a:lnTo>
                  <a:pt x="1172118" y="902427"/>
                </a:lnTo>
                <a:lnTo>
                  <a:pt x="1173271" y="903580"/>
                </a:lnTo>
                <a:lnTo>
                  <a:pt x="1176728" y="907037"/>
                </a:lnTo>
                <a:lnTo>
                  <a:pt x="1177881" y="907037"/>
                </a:lnTo>
                <a:lnTo>
                  <a:pt x="1179033" y="907037"/>
                </a:lnTo>
                <a:lnTo>
                  <a:pt x="1180186" y="907037"/>
                </a:lnTo>
                <a:lnTo>
                  <a:pt x="1181338" y="907037"/>
                </a:lnTo>
                <a:lnTo>
                  <a:pt x="1181338" y="907037"/>
                </a:lnTo>
                <a:lnTo>
                  <a:pt x="1181338" y="908190"/>
                </a:lnTo>
                <a:lnTo>
                  <a:pt x="1181338" y="908190"/>
                </a:lnTo>
                <a:lnTo>
                  <a:pt x="1181338" y="908190"/>
                </a:lnTo>
                <a:lnTo>
                  <a:pt x="1183643" y="909343"/>
                </a:lnTo>
                <a:lnTo>
                  <a:pt x="1184796" y="909343"/>
                </a:lnTo>
                <a:lnTo>
                  <a:pt x="1187101" y="909343"/>
                </a:lnTo>
                <a:lnTo>
                  <a:pt x="1187101" y="909343"/>
                </a:lnTo>
                <a:lnTo>
                  <a:pt x="1188253" y="910495"/>
                </a:lnTo>
                <a:lnTo>
                  <a:pt x="1188253" y="910495"/>
                </a:lnTo>
                <a:lnTo>
                  <a:pt x="1190559" y="910495"/>
                </a:lnTo>
                <a:lnTo>
                  <a:pt x="1191711" y="910495"/>
                </a:lnTo>
                <a:lnTo>
                  <a:pt x="1192863" y="911647"/>
                </a:lnTo>
                <a:lnTo>
                  <a:pt x="1194016" y="912800"/>
                </a:lnTo>
                <a:lnTo>
                  <a:pt x="1195169" y="912800"/>
                </a:lnTo>
                <a:lnTo>
                  <a:pt x="1196321" y="912800"/>
                </a:lnTo>
                <a:lnTo>
                  <a:pt x="1196321" y="912800"/>
                </a:lnTo>
                <a:lnTo>
                  <a:pt x="1197473" y="912800"/>
                </a:lnTo>
                <a:lnTo>
                  <a:pt x="1197473" y="912800"/>
                </a:lnTo>
                <a:lnTo>
                  <a:pt x="1197473" y="913953"/>
                </a:lnTo>
                <a:lnTo>
                  <a:pt x="1197473" y="913953"/>
                </a:lnTo>
                <a:lnTo>
                  <a:pt x="1198626" y="913953"/>
                </a:lnTo>
                <a:lnTo>
                  <a:pt x="1198626" y="913953"/>
                </a:lnTo>
                <a:lnTo>
                  <a:pt x="1198626" y="913953"/>
                </a:lnTo>
                <a:lnTo>
                  <a:pt x="1198626" y="912800"/>
                </a:lnTo>
                <a:lnTo>
                  <a:pt x="1199779" y="912800"/>
                </a:lnTo>
                <a:lnTo>
                  <a:pt x="1200931" y="912800"/>
                </a:lnTo>
                <a:lnTo>
                  <a:pt x="1202084" y="912800"/>
                </a:lnTo>
                <a:lnTo>
                  <a:pt x="1202084" y="912800"/>
                </a:lnTo>
                <a:lnTo>
                  <a:pt x="1202084" y="915105"/>
                </a:lnTo>
                <a:lnTo>
                  <a:pt x="1202084" y="916257"/>
                </a:lnTo>
                <a:lnTo>
                  <a:pt x="1202084" y="916257"/>
                </a:lnTo>
                <a:lnTo>
                  <a:pt x="1202084" y="916257"/>
                </a:lnTo>
                <a:lnTo>
                  <a:pt x="1202084" y="916257"/>
                </a:lnTo>
                <a:lnTo>
                  <a:pt x="1202084" y="916257"/>
                </a:lnTo>
                <a:lnTo>
                  <a:pt x="1203236" y="917410"/>
                </a:lnTo>
                <a:lnTo>
                  <a:pt x="1204389" y="918563"/>
                </a:lnTo>
                <a:lnTo>
                  <a:pt x="1205541" y="918563"/>
                </a:lnTo>
                <a:lnTo>
                  <a:pt x="1206694" y="918563"/>
                </a:lnTo>
                <a:lnTo>
                  <a:pt x="1207846" y="918563"/>
                </a:lnTo>
                <a:lnTo>
                  <a:pt x="1208999" y="917410"/>
                </a:lnTo>
                <a:lnTo>
                  <a:pt x="1210151" y="917410"/>
                </a:lnTo>
                <a:lnTo>
                  <a:pt x="1211304" y="917410"/>
                </a:lnTo>
                <a:lnTo>
                  <a:pt x="1211304" y="918563"/>
                </a:lnTo>
                <a:lnTo>
                  <a:pt x="1211304" y="919715"/>
                </a:lnTo>
                <a:lnTo>
                  <a:pt x="1211304" y="920868"/>
                </a:lnTo>
                <a:lnTo>
                  <a:pt x="1212457" y="922020"/>
                </a:lnTo>
                <a:lnTo>
                  <a:pt x="1213609" y="922020"/>
                </a:lnTo>
                <a:lnTo>
                  <a:pt x="1214761" y="922020"/>
                </a:lnTo>
                <a:lnTo>
                  <a:pt x="1215914" y="922020"/>
                </a:lnTo>
                <a:lnTo>
                  <a:pt x="1217067" y="922020"/>
                </a:lnTo>
                <a:lnTo>
                  <a:pt x="1218219" y="923173"/>
                </a:lnTo>
                <a:lnTo>
                  <a:pt x="1218219" y="923173"/>
                </a:lnTo>
                <a:lnTo>
                  <a:pt x="1220524" y="923173"/>
                </a:lnTo>
                <a:lnTo>
                  <a:pt x="1220524" y="923173"/>
                </a:lnTo>
                <a:lnTo>
                  <a:pt x="1222829" y="922020"/>
                </a:lnTo>
                <a:lnTo>
                  <a:pt x="1223982" y="922020"/>
                </a:lnTo>
                <a:lnTo>
                  <a:pt x="1225134" y="923173"/>
                </a:lnTo>
                <a:lnTo>
                  <a:pt x="1226287" y="924325"/>
                </a:lnTo>
                <a:lnTo>
                  <a:pt x="1227439" y="923173"/>
                </a:lnTo>
                <a:lnTo>
                  <a:pt x="1229744" y="922020"/>
                </a:lnTo>
                <a:lnTo>
                  <a:pt x="1232049" y="922020"/>
                </a:lnTo>
                <a:lnTo>
                  <a:pt x="1235507" y="923173"/>
                </a:lnTo>
                <a:lnTo>
                  <a:pt x="1237812" y="925478"/>
                </a:lnTo>
                <a:lnTo>
                  <a:pt x="1237812" y="927783"/>
                </a:lnTo>
                <a:lnTo>
                  <a:pt x="1236660" y="928935"/>
                </a:lnTo>
                <a:lnTo>
                  <a:pt x="1236660" y="930088"/>
                </a:lnTo>
                <a:lnTo>
                  <a:pt x="1237812" y="930088"/>
                </a:lnTo>
                <a:lnTo>
                  <a:pt x="1241270" y="930088"/>
                </a:lnTo>
                <a:lnTo>
                  <a:pt x="1242422" y="930088"/>
                </a:lnTo>
                <a:lnTo>
                  <a:pt x="1248185" y="932393"/>
                </a:lnTo>
                <a:lnTo>
                  <a:pt x="1250490" y="932393"/>
                </a:lnTo>
                <a:lnTo>
                  <a:pt x="1252795" y="930088"/>
                </a:lnTo>
                <a:lnTo>
                  <a:pt x="1252795" y="928935"/>
                </a:lnTo>
                <a:lnTo>
                  <a:pt x="1248185" y="926630"/>
                </a:lnTo>
                <a:lnTo>
                  <a:pt x="1248185" y="926630"/>
                </a:lnTo>
                <a:close/>
                <a:moveTo>
                  <a:pt x="1328862" y="830971"/>
                </a:moveTo>
                <a:lnTo>
                  <a:pt x="1330014" y="829818"/>
                </a:lnTo>
                <a:lnTo>
                  <a:pt x="1330014" y="827513"/>
                </a:lnTo>
                <a:lnTo>
                  <a:pt x="1330014" y="826361"/>
                </a:lnTo>
                <a:lnTo>
                  <a:pt x="1330014" y="826361"/>
                </a:lnTo>
                <a:lnTo>
                  <a:pt x="1330014" y="826361"/>
                </a:lnTo>
                <a:lnTo>
                  <a:pt x="1330014" y="827513"/>
                </a:lnTo>
                <a:lnTo>
                  <a:pt x="1330014" y="827513"/>
                </a:lnTo>
                <a:lnTo>
                  <a:pt x="1330014" y="827513"/>
                </a:lnTo>
                <a:lnTo>
                  <a:pt x="1330014" y="827513"/>
                </a:lnTo>
                <a:lnTo>
                  <a:pt x="1330014" y="827513"/>
                </a:lnTo>
                <a:lnTo>
                  <a:pt x="1330014" y="827513"/>
                </a:lnTo>
                <a:lnTo>
                  <a:pt x="1330014" y="828666"/>
                </a:lnTo>
                <a:lnTo>
                  <a:pt x="1330014" y="828666"/>
                </a:lnTo>
                <a:lnTo>
                  <a:pt x="1330014" y="828666"/>
                </a:lnTo>
                <a:lnTo>
                  <a:pt x="1330014" y="828666"/>
                </a:lnTo>
                <a:lnTo>
                  <a:pt x="1330014" y="828666"/>
                </a:lnTo>
                <a:lnTo>
                  <a:pt x="1328862" y="828666"/>
                </a:lnTo>
                <a:lnTo>
                  <a:pt x="1326556" y="828666"/>
                </a:lnTo>
                <a:lnTo>
                  <a:pt x="1325404" y="828666"/>
                </a:lnTo>
                <a:lnTo>
                  <a:pt x="1324251" y="828666"/>
                </a:lnTo>
                <a:lnTo>
                  <a:pt x="1324251" y="828666"/>
                </a:lnTo>
                <a:lnTo>
                  <a:pt x="1324251" y="828666"/>
                </a:lnTo>
                <a:lnTo>
                  <a:pt x="1324251" y="827513"/>
                </a:lnTo>
                <a:lnTo>
                  <a:pt x="1324251" y="826361"/>
                </a:lnTo>
                <a:lnTo>
                  <a:pt x="1324251" y="826361"/>
                </a:lnTo>
                <a:lnTo>
                  <a:pt x="1324251" y="827513"/>
                </a:lnTo>
                <a:lnTo>
                  <a:pt x="1324251" y="827513"/>
                </a:lnTo>
                <a:lnTo>
                  <a:pt x="1324251" y="827513"/>
                </a:lnTo>
                <a:lnTo>
                  <a:pt x="1323099" y="827513"/>
                </a:lnTo>
                <a:lnTo>
                  <a:pt x="1321946" y="828666"/>
                </a:lnTo>
                <a:lnTo>
                  <a:pt x="1323099" y="829818"/>
                </a:lnTo>
                <a:lnTo>
                  <a:pt x="1325404" y="830971"/>
                </a:lnTo>
                <a:lnTo>
                  <a:pt x="1327709" y="830971"/>
                </a:lnTo>
                <a:lnTo>
                  <a:pt x="1328862" y="830971"/>
                </a:lnTo>
                <a:close/>
                <a:moveTo>
                  <a:pt x="1315031" y="902427"/>
                </a:moveTo>
                <a:lnTo>
                  <a:pt x="1312726" y="900122"/>
                </a:lnTo>
                <a:lnTo>
                  <a:pt x="1309269" y="895512"/>
                </a:lnTo>
                <a:lnTo>
                  <a:pt x="1306963" y="893207"/>
                </a:lnTo>
                <a:lnTo>
                  <a:pt x="1304659" y="892055"/>
                </a:lnTo>
                <a:lnTo>
                  <a:pt x="1294286" y="887444"/>
                </a:lnTo>
                <a:lnTo>
                  <a:pt x="1289675" y="886292"/>
                </a:lnTo>
                <a:lnTo>
                  <a:pt x="1288523" y="885139"/>
                </a:lnTo>
                <a:lnTo>
                  <a:pt x="1287371" y="883987"/>
                </a:lnTo>
                <a:lnTo>
                  <a:pt x="1286218" y="883987"/>
                </a:lnTo>
                <a:lnTo>
                  <a:pt x="1285065" y="883987"/>
                </a:lnTo>
                <a:lnTo>
                  <a:pt x="1283913" y="883987"/>
                </a:lnTo>
                <a:lnTo>
                  <a:pt x="1281608" y="885139"/>
                </a:lnTo>
                <a:lnTo>
                  <a:pt x="1276998" y="889749"/>
                </a:lnTo>
                <a:lnTo>
                  <a:pt x="1274693" y="892055"/>
                </a:lnTo>
                <a:lnTo>
                  <a:pt x="1272388" y="892055"/>
                </a:lnTo>
                <a:lnTo>
                  <a:pt x="1266625" y="892055"/>
                </a:lnTo>
                <a:lnTo>
                  <a:pt x="1264320" y="893207"/>
                </a:lnTo>
                <a:lnTo>
                  <a:pt x="1253947" y="889749"/>
                </a:lnTo>
                <a:lnTo>
                  <a:pt x="1252795" y="889749"/>
                </a:lnTo>
                <a:lnTo>
                  <a:pt x="1250490" y="889749"/>
                </a:lnTo>
                <a:lnTo>
                  <a:pt x="1249337" y="889749"/>
                </a:lnTo>
                <a:lnTo>
                  <a:pt x="1248185" y="888597"/>
                </a:lnTo>
                <a:lnTo>
                  <a:pt x="1247032" y="889749"/>
                </a:lnTo>
                <a:lnTo>
                  <a:pt x="1245880" y="889749"/>
                </a:lnTo>
                <a:lnTo>
                  <a:pt x="1244727" y="889749"/>
                </a:lnTo>
                <a:lnTo>
                  <a:pt x="1243574" y="888597"/>
                </a:lnTo>
                <a:lnTo>
                  <a:pt x="1242422" y="887444"/>
                </a:lnTo>
                <a:lnTo>
                  <a:pt x="1241270" y="886292"/>
                </a:lnTo>
                <a:lnTo>
                  <a:pt x="1240117" y="886292"/>
                </a:lnTo>
                <a:lnTo>
                  <a:pt x="1237812" y="886292"/>
                </a:lnTo>
                <a:lnTo>
                  <a:pt x="1237812" y="887444"/>
                </a:lnTo>
                <a:lnTo>
                  <a:pt x="1238964" y="893207"/>
                </a:lnTo>
                <a:lnTo>
                  <a:pt x="1243574" y="900122"/>
                </a:lnTo>
                <a:lnTo>
                  <a:pt x="1244727" y="902427"/>
                </a:lnTo>
                <a:lnTo>
                  <a:pt x="1247032" y="903580"/>
                </a:lnTo>
                <a:lnTo>
                  <a:pt x="1249337" y="904732"/>
                </a:lnTo>
                <a:lnTo>
                  <a:pt x="1256252" y="904732"/>
                </a:lnTo>
                <a:lnTo>
                  <a:pt x="1258558" y="904732"/>
                </a:lnTo>
                <a:lnTo>
                  <a:pt x="1266625" y="908190"/>
                </a:lnTo>
                <a:lnTo>
                  <a:pt x="1267778" y="909343"/>
                </a:lnTo>
                <a:lnTo>
                  <a:pt x="1272388" y="913953"/>
                </a:lnTo>
                <a:lnTo>
                  <a:pt x="1274693" y="915105"/>
                </a:lnTo>
                <a:lnTo>
                  <a:pt x="1275845" y="916257"/>
                </a:lnTo>
                <a:lnTo>
                  <a:pt x="1275845" y="917410"/>
                </a:lnTo>
                <a:lnTo>
                  <a:pt x="1275845" y="918563"/>
                </a:lnTo>
                <a:lnTo>
                  <a:pt x="1276998" y="919715"/>
                </a:lnTo>
                <a:lnTo>
                  <a:pt x="1279303" y="920868"/>
                </a:lnTo>
                <a:lnTo>
                  <a:pt x="1279303" y="920868"/>
                </a:lnTo>
                <a:lnTo>
                  <a:pt x="1279303" y="920868"/>
                </a:lnTo>
                <a:lnTo>
                  <a:pt x="1279303" y="920868"/>
                </a:lnTo>
                <a:lnTo>
                  <a:pt x="1280455" y="923173"/>
                </a:lnTo>
                <a:lnTo>
                  <a:pt x="1280455" y="923173"/>
                </a:lnTo>
                <a:lnTo>
                  <a:pt x="1281608" y="924325"/>
                </a:lnTo>
                <a:lnTo>
                  <a:pt x="1281608" y="925478"/>
                </a:lnTo>
                <a:lnTo>
                  <a:pt x="1280455" y="926630"/>
                </a:lnTo>
                <a:lnTo>
                  <a:pt x="1279303" y="927783"/>
                </a:lnTo>
                <a:lnTo>
                  <a:pt x="1276998" y="928935"/>
                </a:lnTo>
                <a:lnTo>
                  <a:pt x="1275845" y="930088"/>
                </a:lnTo>
                <a:lnTo>
                  <a:pt x="1275845" y="931240"/>
                </a:lnTo>
                <a:lnTo>
                  <a:pt x="1276998" y="932393"/>
                </a:lnTo>
                <a:lnTo>
                  <a:pt x="1278150" y="932393"/>
                </a:lnTo>
                <a:lnTo>
                  <a:pt x="1279303" y="932393"/>
                </a:lnTo>
                <a:lnTo>
                  <a:pt x="1280455" y="932393"/>
                </a:lnTo>
                <a:lnTo>
                  <a:pt x="1281608" y="932393"/>
                </a:lnTo>
                <a:lnTo>
                  <a:pt x="1282761" y="932393"/>
                </a:lnTo>
                <a:lnTo>
                  <a:pt x="1283913" y="931240"/>
                </a:lnTo>
                <a:lnTo>
                  <a:pt x="1283913" y="930088"/>
                </a:lnTo>
                <a:lnTo>
                  <a:pt x="1283913" y="926630"/>
                </a:lnTo>
                <a:lnTo>
                  <a:pt x="1283913" y="925478"/>
                </a:lnTo>
                <a:lnTo>
                  <a:pt x="1282761" y="925478"/>
                </a:lnTo>
                <a:lnTo>
                  <a:pt x="1283913" y="926630"/>
                </a:lnTo>
                <a:lnTo>
                  <a:pt x="1283913" y="926630"/>
                </a:lnTo>
                <a:lnTo>
                  <a:pt x="1283913" y="926630"/>
                </a:lnTo>
                <a:lnTo>
                  <a:pt x="1282761" y="925478"/>
                </a:lnTo>
                <a:lnTo>
                  <a:pt x="1282761" y="924325"/>
                </a:lnTo>
                <a:lnTo>
                  <a:pt x="1283913" y="923173"/>
                </a:lnTo>
                <a:lnTo>
                  <a:pt x="1285065" y="923173"/>
                </a:lnTo>
                <a:lnTo>
                  <a:pt x="1286218" y="923173"/>
                </a:lnTo>
                <a:lnTo>
                  <a:pt x="1287371" y="922020"/>
                </a:lnTo>
                <a:lnTo>
                  <a:pt x="1288523" y="919715"/>
                </a:lnTo>
                <a:lnTo>
                  <a:pt x="1290828" y="917410"/>
                </a:lnTo>
                <a:lnTo>
                  <a:pt x="1293133" y="916257"/>
                </a:lnTo>
                <a:lnTo>
                  <a:pt x="1301201" y="912800"/>
                </a:lnTo>
                <a:lnTo>
                  <a:pt x="1302353" y="911647"/>
                </a:lnTo>
                <a:lnTo>
                  <a:pt x="1302353" y="910495"/>
                </a:lnTo>
                <a:lnTo>
                  <a:pt x="1303506" y="910495"/>
                </a:lnTo>
                <a:lnTo>
                  <a:pt x="1308116" y="910495"/>
                </a:lnTo>
                <a:lnTo>
                  <a:pt x="1309269" y="910495"/>
                </a:lnTo>
                <a:lnTo>
                  <a:pt x="1310421" y="909343"/>
                </a:lnTo>
                <a:lnTo>
                  <a:pt x="1311574" y="908190"/>
                </a:lnTo>
                <a:lnTo>
                  <a:pt x="1313879" y="907037"/>
                </a:lnTo>
                <a:lnTo>
                  <a:pt x="1315031" y="905885"/>
                </a:lnTo>
                <a:lnTo>
                  <a:pt x="1316184" y="903580"/>
                </a:lnTo>
                <a:lnTo>
                  <a:pt x="1315031" y="901275"/>
                </a:lnTo>
                <a:lnTo>
                  <a:pt x="1315031" y="902427"/>
                </a:lnTo>
                <a:close/>
                <a:moveTo>
                  <a:pt x="1170966" y="911647"/>
                </a:moveTo>
                <a:lnTo>
                  <a:pt x="1170966" y="911647"/>
                </a:lnTo>
                <a:lnTo>
                  <a:pt x="1166356" y="910495"/>
                </a:lnTo>
                <a:lnTo>
                  <a:pt x="1162898" y="909343"/>
                </a:lnTo>
                <a:lnTo>
                  <a:pt x="1162898" y="909343"/>
                </a:lnTo>
                <a:lnTo>
                  <a:pt x="1162898" y="909343"/>
                </a:lnTo>
                <a:lnTo>
                  <a:pt x="1161745" y="910495"/>
                </a:lnTo>
                <a:lnTo>
                  <a:pt x="1161745" y="911647"/>
                </a:lnTo>
                <a:lnTo>
                  <a:pt x="1161745" y="912800"/>
                </a:lnTo>
                <a:lnTo>
                  <a:pt x="1162898" y="912800"/>
                </a:lnTo>
                <a:lnTo>
                  <a:pt x="1167508" y="912800"/>
                </a:lnTo>
                <a:lnTo>
                  <a:pt x="1168660" y="912800"/>
                </a:lnTo>
                <a:lnTo>
                  <a:pt x="1169813" y="912800"/>
                </a:lnTo>
                <a:lnTo>
                  <a:pt x="1169813" y="912800"/>
                </a:lnTo>
                <a:lnTo>
                  <a:pt x="1170966" y="911647"/>
                </a:lnTo>
                <a:lnTo>
                  <a:pt x="1170966" y="911647"/>
                </a:lnTo>
                <a:close/>
                <a:moveTo>
                  <a:pt x="103727" y="239725"/>
                </a:moveTo>
                <a:lnTo>
                  <a:pt x="103727" y="239725"/>
                </a:lnTo>
                <a:lnTo>
                  <a:pt x="101422" y="239725"/>
                </a:lnTo>
                <a:lnTo>
                  <a:pt x="100270" y="239725"/>
                </a:lnTo>
                <a:lnTo>
                  <a:pt x="100270" y="239725"/>
                </a:lnTo>
                <a:lnTo>
                  <a:pt x="100270" y="240878"/>
                </a:lnTo>
                <a:lnTo>
                  <a:pt x="100270" y="242030"/>
                </a:lnTo>
                <a:lnTo>
                  <a:pt x="101422" y="243183"/>
                </a:lnTo>
                <a:lnTo>
                  <a:pt x="102575" y="243183"/>
                </a:lnTo>
                <a:lnTo>
                  <a:pt x="103727" y="242030"/>
                </a:lnTo>
                <a:lnTo>
                  <a:pt x="103727" y="240878"/>
                </a:lnTo>
                <a:lnTo>
                  <a:pt x="103727" y="239725"/>
                </a:lnTo>
                <a:lnTo>
                  <a:pt x="103727" y="239725"/>
                </a:lnTo>
                <a:close/>
                <a:moveTo>
                  <a:pt x="892054" y="867852"/>
                </a:moveTo>
                <a:lnTo>
                  <a:pt x="892054" y="867852"/>
                </a:lnTo>
                <a:lnTo>
                  <a:pt x="892054" y="867852"/>
                </a:lnTo>
                <a:lnTo>
                  <a:pt x="887444" y="865546"/>
                </a:lnTo>
                <a:lnTo>
                  <a:pt x="885139" y="864394"/>
                </a:lnTo>
                <a:lnTo>
                  <a:pt x="881682" y="864394"/>
                </a:lnTo>
                <a:lnTo>
                  <a:pt x="878224" y="863242"/>
                </a:lnTo>
                <a:lnTo>
                  <a:pt x="877072" y="863242"/>
                </a:lnTo>
                <a:lnTo>
                  <a:pt x="875919" y="864394"/>
                </a:lnTo>
                <a:lnTo>
                  <a:pt x="875919" y="865546"/>
                </a:lnTo>
                <a:lnTo>
                  <a:pt x="875919" y="866699"/>
                </a:lnTo>
                <a:lnTo>
                  <a:pt x="877072" y="866699"/>
                </a:lnTo>
                <a:lnTo>
                  <a:pt x="879377" y="866699"/>
                </a:lnTo>
                <a:lnTo>
                  <a:pt x="880529" y="866699"/>
                </a:lnTo>
                <a:lnTo>
                  <a:pt x="881682" y="866699"/>
                </a:lnTo>
                <a:lnTo>
                  <a:pt x="885139" y="867852"/>
                </a:lnTo>
                <a:lnTo>
                  <a:pt x="888597" y="869004"/>
                </a:lnTo>
                <a:lnTo>
                  <a:pt x="892054" y="867852"/>
                </a:lnTo>
                <a:lnTo>
                  <a:pt x="893207" y="869004"/>
                </a:lnTo>
                <a:lnTo>
                  <a:pt x="893207" y="869004"/>
                </a:lnTo>
                <a:lnTo>
                  <a:pt x="893207" y="867852"/>
                </a:lnTo>
                <a:lnTo>
                  <a:pt x="893207" y="867852"/>
                </a:lnTo>
                <a:lnTo>
                  <a:pt x="892054" y="867852"/>
                </a:lnTo>
                <a:close/>
                <a:moveTo>
                  <a:pt x="555517" y="391859"/>
                </a:moveTo>
                <a:lnTo>
                  <a:pt x="554365" y="390706"/>
                </a:lnTo>
                <a:lnTo>
                  <a:pt x="552059" y="390706"/>
                </a:lnTo>
                <a:lnTo>
                  <a:pt x="550907" y="390706"/>
                </a:lnTo>
                <a:lnTo>
                  <a:pt x="549755" y="389554"/>
                </a:lnTo>
                <a:lnTo>
                  <a:pt x="548602" y="389554"/>
                </a:lnTo>
                <a:lnTo>
                  <a:pt x="545145" y="388401"/>
                </a:lnTo>
                <a:lnTo>
                  <a:pt x="543992" y="388401"/>
                </a:lnTo>
                <a:lnTo>
                  <a:pt x="541687" y="389554"/>
                </a:lnTo>
                <a:lnTo>
                  <a:pt x="539382" y="391859"/>
                </a:lnTo>
                <a:lnTo>
                  <a:pt x="538229" y="395316"/>
                </a:lnTo>
                <a:lnTo>
                  <a:pt x="538229" y="397621"/>
                </a:lnTo>
                <a:lnTo>
                  <a:pt x="540534" y="397621"/>
                </a:lnTo>
                <a:lnTo>
                  <a:pt x="543992" y="398774"/>
                </a:lnTo>
                <a:lnTo>
                  <a:pt x="545145" y="398774"/>
                </a:lnTo>
                <a:lnTo>
                  <a:pt x="546297" y="398774"/>
                </a:lnTo>
                <a:lnTo>
                  <a:pt x="547449" y="398774"/>
                </a:lnTo>
                <a:lnTo>
                  <a:pt x="548602" y="398774"/>
                </a:lnTo>
                <a:lnTo>
                  <a:pt x="548602" y="398774"/>
                </a:lnTo>
                <a:lnTo>
                  <a:pt x="549755" y="398774"/>
                </a:lnTo>
                <a:lnTo>
                  <a:pt x="550907" y="397621"/>
                </a:lnTo>
                <a:lnTo>
                  <a:pt x="550907" y="397621"/>
                </a:lnTo>
                <a:lnTo>
                  <a:pt x="552059" y="397621"/>
                </a:lnTo>
                <a:lnTo>
                  <a:pt x="554365" y="396469"/>
                </a:lnTo>
                <a:lnTo>
                  <a:pt x="555517" y="396469"/>
                </a:lnTo>
                <a:lnTo>
                  <a:pt x="557822" y="396469"/>
                </a:lnTo>
                <a:lnTo>
                  <a:pt x="557822" y="396469"/>
                </a:lnTo>
                <a:lnTo>
                  <a:pt x="558975" y="395316"/>
                </a:lnTo>
                <a:lnTo>
                  <a:pt x="557822" y="394164"/>
                </a:lnTo>
                <a:lnTo>
                  <a:pt x="555517" y="391859"/>
                </a:lnTo>
                <a:close/>
                <a:moveTo>
                  <a:pt x="651177" y="796395"/>
                </a:moveTo>
                <a:lnTo>
                  <a:pt x="651177" y="796395"/>
                </a:lnTo>
                <a:lnTo>
                  <a:pt x="652329" y="792937"/>
                </a:lnTo>
                <a:lnTo>
                  <a:pt x="652329" y="790632"/>
                </a:lnTo>
                <a:lnTo>
                  <a:pt x="652329" y="789480"/>
                </a:lnTo>
                <a:lnTo>
                  <a:pt x="651177" y="789480"/>
                </a:lnTo>
                <a:lnTo>
                  <a:pt x="650024" y="789480"/>
                </a:lnTo>
                <a:lnTo>
                  <a:pt x="650024" y="789480"/>
                </a:lnTo>
                <a:lnTo>
                  <a:pt x="650024" y="789480"/>
                </a:lnTo>
                <a:lnTo>
                  <a:pt x="650024" y="789480"/>
                </a:lnTo>
                <a:lnTo>
                  <a:pt x="648872" y="789480"/>
                </a:lnTo>
                <a:lnTo>
                  <a:pt x="647719" y="789480"/>
                </a:lnTo>
                <a:lnTo>
                  <a:pt x="647719" y="790632"/>
                </a:lnTo>
                <a:lnTo>
                  <a:pt x="647719" y="790632"/>
                </a:lnTo>
                <a:lnTo>
                  <a:pt x="644261" y="792937"/>
                </a:lnTo>
                <a:lnTo>
                  <a:pt x="643109" y="794090"/>
                </a:lnTo>
                <a:lnTo>
                  <a:pt x="643109" y="795242"/>
                </a:lnTo>
                <a:lnTo>
                  <a:pt x="644261" y="795242"/>
                </a:lnTo>
                <a:lnTo>
                  <a:pt x="646567" y="792937"/>
                </a:lnTo>
                <a:lnTo>
                  <a:pt x="646567" y="794090"/>
                </a:lnTo>
                <a:lnTo>
                  <a:pt x="646567" y="795242"/>
                </a:lnTo>
                <a:lnTo>
                  <a:pt x="647719" y="795242"/>
                </a:lnTo>
                <a:lnTo>
                  <a:pt x="647719" y="796395"/>
                </a:lnTo>
                <a:lnTo>
                  <a:pt x="647719" y="797547"/>
                </a:lnTo>
                <a:lnTo>
                  <a:pt x="647719" y="798700"/>
                </a:lnTo>
                <a:lnTo>
                  <a:pt x="648872" y="798700"/>
                </a:lnTo>
                <a:lnTo>
                  <a:pt x="650024" y="798700"/>
                </a:lnTo>
                <a:lnTo>
                  <a:pt x="651177" y="796395"/>
                </a:lnTo>
                <a:lnTo>
                  <a:pt x="651177" y="796395"/>
                </a:lnTo>
                <a:close/>
                <a:moveTo>
                  <a:pt x="1384183" y="907037"/>
                </a:moveTo>
                <a:lnTo>
                  <a:pt x="1384183" y="904732"/>
                </a:lnTo>
                <a:lnTo>
                  <a:pt x="1381877" y="902427"/>
                </a:lnTo>
                <a:lnTo>
                  <a:pt x="1379573" y="900122"/>
                </a:lnTo>
                <a:lnTo>
                  <a:pt x="1377267" y="898970"/>
                </a:lnTo>
                <a:lnTo>
                  <a:pt x="1374963" y="898970"/>
                </a:lnTo>
                <a:lnTo>
                  <a:pt x="1373810" y="898970"/>
                </a:lnTo>
                <a:lnTo>
                  <a:pt x="1372657" y="897817"/>
                </a:lnTo>
                <a:lnTo>
                  <a:pt x="1371505" y="897817"/>
                </a:lnTo>
                <a:lnTo>
                  <a:pt x="1369200" y="897817"/>
                </a:lnTo>
                <a:lnTo>
                  <a:pt x="1364590" y="896665"/>
                </a:lnTo>
                <a:lnTo>
                  <a:pt x="1362285" y="895512"/>
                </a:lnTo>
                <a:lnTo>
                  <a:pt x="1361132" y="895512"/>
                </a:lnTo>
                <a:lnTo>
                  <a:pt x="1355370" y="897817"/>
                </a:lnTo>
                <a:lnTo>
                  <a:pt x="1354217" y="898970"/>
                </a:lnTo>
                <a:lnTo>
                  <a:pt x="1348454" y="904732"/>
                </a:lnTo>
                <a:lnTo>
                  <a:pt x="1347302" y="905885"/>
                </a:lnTo>
                <a:lnTo>
                  <a:pt x="1344997" y="907037"/>
                </a:lnTo>
                <a:lnTo>
                  <a:pt x="1343844" y="908190"/>
                </a:lnTo>
                <a:lnTo>
                  <a:pt x="1343844" y="908190"/>
                </a:lnTo>
                <a:lnTo>
                  <a:pt x="1343844" y="909343"/>
                </a:lnTo>
                <a:lnTo>
                  <a:pt x="1343844" y="909343"/>
                </a:lnTo>
                <a:lnTo>
                  <a:pt x="1343844" y="909343"/>
                </a:lnTo>
                <a:lnTo>
                  <a:pt x="1341539" y="909343"/>
                </a:lnTo>
                <a:lnTo>
                  <a:pt x="1340387" y="909343"/>
                </a:lnTo>
                <a:lnTo>
                  <a:pt x="1339234" y="911647"/>
                </a:lnTo>
                <a:lnTo>
                  <a:pt x="1340387" y="915105"/>
                </a:lnTo>
                <a:lnTo>
                  <a:pt x="1341539" y="916257"/>
                </a:lnTo>
                <a:lnTo>
                  <a:pt x="1342692" y="919715"/>
                </a:lnTo>
                <a:lnTo>
                  <a:pt x="1342692" y="923173"/>
                </a:lnTo>
                <a:lnTo>
                  <a:pt x="1342692" y="925478"/>
                </a:lnTo>
                <a:lnTo>
                  <a:pt x="1342692" y="927783"/>
                </a:lnTo>
                <a:lnTo>
                  <a:pt x="1344997" y="928935"/>
                </a:lnTo>
                <a:lnTo>
                  <a:pt x="1344997" y="930088"/>
                </a:lnTo>
                <a:lnTo>
                  <a:pt x="1343844" y="930088"/>
                </a:lnTo>
                <a:lnTo>
                  <a:pt x="1342692" y="931240"/>
                </a:lnTo>
                <a:lnTo>
                  <a:pt x="1342692" y="930088"/>
                </a:lnTo>
                <a:lnTo>
                  <a:pt x="1342692" y="928935"/>
                </a:lnTo>
                <a:lnTo>
                  <a:pt x="1342692" y="928935"/>
                </a:lnTo>
                <a:lnTo>
                  <a:pt x="1341539" y="928935"/>
                </a:lnTo>
                <a:lnTo>
                  <a:pt x="1341539" y="928935"/>
                </a:lnTo>
                <a:lnTo>
                  <a:pt x="1341539" y="928935"/>
                </a:lnTo>
                <a:lnTo>
                  <a:pt x="1341539" y="928935"/>
                </a:lnTo>
                <a:lnTo>
                  <a:pt x="1340387" y="928935"/>
                </a:lnTo>
                <a:lnTo>
                  <a:pt x="1339234" y="928935"/>
                </a:lnTo>
                <a:lnTo>
                  <a:pt x="1338082" y="928935"/>
                </a:lnTo>
                <a:lnTo>
                  <a:pt x="1336929" y="928935"/>
                </a:lnTo>
                <a:lnTo>
                  <a:pt x="1335776" y="930088"/>
                </a:lnTo>
                <a:lnTo>
                  <a:pt x="1334624" y="930088"/>
                </a:lnTo>
                <a:lnTo>
                  <a:pt x="1333472" y="930088"/>
                </a:lnTo>
                <a:lnTo>
                  <a:pt x="1332319" y="930088"/>
                </a:lnTo>
                <a:lnTo>
                  <a:pt x="1331166" y="930088"/>
                </a:lnTo>
                <a:lnTo>
                  <a:pt x="1331166" y="930088"/>
                </a:lnTo>
                <a:lnTo>
                  <a:pt x="1331166" y="928935"/>
                </a:lnTo>
                <a:lnTo>
                  <a:pt x="1331166" y="928935"/>
                </a:lnTo>
                <a:lnTo>
                  <a:pt x="1330014" y="928935"/>
                </a:lnTo>
                <a:lnTo>
                  <a:pt x="1328862" y="928935"/>
                </a:lnTo>
                <a:lnTo>
                  <a:pt x="1327709" y="930088"/>
                </a:lnTo>
                <a:lnTo>
                  <a:pt x="1327709" y="931240"/>
                </a:lnTo>
                <a:lnTo>
                  <a:pt x="1327709" y="932393"/>
                </a:lnTo>
                <a:lnTo>
                  <a:pt x="1328862" y="933545"/>
                </a:lnTo>
                <a:lnTo>
                  <a:pt x="1331166" y="933545"/>
                </a:lnTo>
                <a:lnTo>
                  <a:pt x="1334624" y="935850"/>
                </a:lnTo>
                <a:lnTo>
                  <a:pt x="1335776" y="935850"/>
                </a:lnTo>
                <a:lnTo>
                  <a:pt x="1336929" y="935850"/>
                </a:lnTo>
                <a:lnTo>
                  <a:pt x="1336929" y="935850"/>
                </a:lnTo>
                <a:lnTo>
                  <a:pt x="1336929" y="935850"/>
                </a:lnTo>
                <a:lnTo>
                  <a:pt x="1338082" y="935850"/>
                </a:lnTo>
                <a:lnTo>
                  <a:pt x="1338082" y="937003"/>
                </a:lnTo>
                <a:lnTo>
                  <a:pt x="1338082" y="938156"/>
                </a:lnTo>
                <a:lnTo>
                  <a:pt x="1338082" y="939308"/>
                </a:lnTo>
                <a:lnTo>
                  <a:pt x="1338082" y="939308"/>
                </a:lnTo>
                <a:lnTo>
                  <a:pt x="1339234" y="939308"/>
                </a:lnTo>
                <a:lnTo>
                  <a:pt x="1340387" y="939308"/>
                </a:lnTo>
                <a:lnTo>
                  <a:pt x="1341539" y="939308"/>
                </a:lnTo>
                <a:lnTo>
                  <a:pt x="1341539" y="938156"/>
                </a:lnTo>
                <a:lnTo>
                  <a:pt x="1341539" y="937003"/>
                </a:lnTo>
                <a:lnTo>
                  <a:pt x="1341539" y="937003"/>
                </a:lnTo>
                <a:lnTo>
                  <a:pt x="1342692" y="937003"/>
                </a:lnTo>
                <a:lnTo>
                  <a:pt x="1343844" y="937003"/>
                </a:lnTo>
                <a:lnTo>
                  <a:pt x="1344997" y="937003"/>
                </a:lnTo>
                <a:lnTo>
                  <a:pt x="1346149" y="937003"/>
                </a:lnTo>
                <a:lnTo>
                  <a:pt x="1346149" y="937003"/>
                </a:lnTo>
                <a:lnTo>
                  <a:pt x="1346149" y="937003"/>
                </a:lnTo>
                <a:lnTo>
                  <a:pt x="1346149" y="937003"/>
                </a:lnTo>
                <a:lnTo>
                  <a:pt x="1344997" y="937003"/>
                </a:lnTo>
                <a:lnTo>
                  <a:pt x="1346149" y="938156"/>
                </a:lnTo>
                <a:lnTo>
                  <a:pt x="1347302" y="938156"/>
                </a:lnTo>
                <a:lnTo>
                  <a:pt x="1348454" y="938156"/>
                </a:lnTo>
                <a:lnTo>
                  <a:pt x="1348454" y="937003"/>
                </a:lnTo>
                <a:lnTo>
                  <a:pt x="1351912" y="937003"/>
                </a:lnTo>
                <a:lnTo>
                  <a:pt x="1353064" y="937003"/>
                </a:lnTo>
                <a:lnTo>
                  <a:pt x="1354217" y="938156"/>
                </a:lnTo>
                <a:lnTo>
                  <a:pt x="1355370" y="939308"/>
                </a:lnTo>
                <a:lnTo>
                  <a:pt x="1355370" y="939308"/>
                </a:lnTo>
                <a:lnTo>
                  <a:pt x="1355370" y="939308"/>
                </a:lnTo>
                <a:lnTo>
                  <a:pt x="1356522" y="938156"/>
                </a:lnTo>
                <a:lnTo>
                  <a:pt x="1357675" y="938156"/>
                </a:lnTo>
                <a:lnTo>
                  <a:pt x="1357675" y="938156"/>
                </a:lnTo>
                <a:lnTo>
                  <a:pt x="1357675" y="939308"/>
                </a:lnTo>
                <a:lnTo>
                  <a:pt x="1357675" y="939308"/>
                </a:lnTo>
                <a:lnTo>
                  <a:pt x="1358827" y="939308"/>
                </a:lnTo>
                <a:lnTo>
                  <a:pt x="1361132" y="938156"/>
                </a:lnTo>
                <a:lnTo>
                  <a:pt x="1362285" y="938156"/>
                </a:lnTo>
                <a:lnTo>
                  <a:pt x="1363437" y="938156"/>
                </a:lnTo>
                <a:lnTo>
                  <a:pt x="1363437" y="939308"/>
                </a:lnTo>
                <a:lnTo>
                  <a:pt x="1363437" y="940461"/>
                </a:lnTo>
                <a:lnTo>
                  <a:pt x="1363437" y="940461"/>
                </a:lnTo>
                <a:lnTo>
                  <a:pt x="1364590" y="940461"/>
                </a:lnTo>
                <a:lnTo>
                  <a:pt x="1365742" y="939308"/>
                </a:lnTo>
                <a:lnTo>
                  <a:pt x="1366895" y="939308"/>
                </a:lnTo>
                <a:lnTo>
                  <a:pt x="1368047" y="940461"/>
                </a:lnTo>
                <a:lnTo>
                  <a:pt x="1368047" y="941613"/>
                </a:lnTo>
                <a:lnTo>
                  <a:pt x="1368047" y="942766"/>
                </a:lnTo>
                <a:lnTo>
                  <a:pt x="1369200" y="942766"/>
                </a:lnTo>
                <a:lnTo>
                  <a:pt x="1369200" y="940461"/>
                </a:lnTo>
                <a:lnTo>
                  <a:pt x="1369200" y="938156"/>
                </a:lnTo>
                <a:lnTo>
                  <a:pt x="1369200" y="935850"/>
                </a:lnTo>
                <a:lnTo>
                  <a:pt x="1370352" y="934698"/>
                </a:lnTo>
                <a:lnTo>
                  <a:pt x="1372657" y="934698"/>
                </a:lnTo>
                <a:lnTo>
                  <a:pt x="1373810" y="934698"/>
                </a:lnTo>
                <a:lnTo>
                  <a:pt x="1372657" y="935850"/>
                </a:lnTo>
                <a:lnTo>
                  <a:pt x="1372657" y="937003"/>
                </a:lnTo>
                <a:lnTo>
                  <a:pt x="1371505" y="938156"/>
                </a:lnTo>
                <a:lnTo>
                  <a:pt x="1372657" y="939308"/>
                </a:lnTo>
                <a:lnTo>
                  <a:pt x="1374963" y="939308"/>
                </a:lnTo>
                <a:lnTo>
                  <a:pt x="1377267" y="938156"/>
                </a:lnTo>
                <a:lnTo>
                  <a:pt x="1378420" y="938156"/>
                </a:lnTo>
                <a:lnTo>
                  <a:pt x="1380725" y="938156"/>
                </a:lnTo>
                <a:lnTo>
                  <a:pt x="1381877" y="935850"/>
                </a:lnTo>
                <a:lnTo>
                  <a:pt x="1380725" y="935850"/>
                </a:lnTo>
                <a:lnTo>
                  <a:pt x="1379573" y="934698"/>
                </a:lnTo>
                <a:lnTo>
                  <a:pt x="1378420" y="934698"/>
                </a:lnTo>
                <a:lnTo>
                  <a:pt x="1378420" y="933545"/>
                </a:lnTo>
                <a:lnTo>
                  <a:pt x="1377267" y="933545"/>
                </a:lnTo>
                <a:lnTo>
                  <a:pt x="1377267" y="934698"/>
                </a:lnTo>
                <a:lnTo>
                  <a:pt x="1376115" y="934698"/>
                </a:lnTo>
                <a:lnTo>
                  <a:pt x="1376115" y="933545"/>
                </a:lnTo>
                <a:lnTo>
                  <a:pt x="1376115" y="932393"/>
                </a:lnTo>
                <a:lnTo>
                  <a:pt x="1376115" y="930088"/>
                </a:lnTo>
                <a:lnTo>
                  <a:pt x="1377267" y="928935"/>
                </a:lnTo>
                <a:lnTo>
                  <a:pt x="1379573" y="926630"/>
                </a:lnTo>
                <a:lnTo>
                  <a:pt x="1380725" y="923173"/>
                </a:lnTo>
                <a:lnTo>
                  <a:pt x="1381877" y="920868"/>
                </a:lnTo>
                <a:lnTo>
                  <a:pt x="1383030" y="918563"/>
                </a:lnTo>
                <a:lnTo>
                  <a:pt x="1383030" y="917410"/>
                </a:lnTo>
                <a:lnTo>
                  <a:pt x="1385335" y="915105"/>
                </a:lnTo>
                <a:lnTo>
                  <a:pt x="1386488" y="913953"/>
                </a:lnTo>
                <a:lnTo>
                  <a:pt x="1386488" y="909343"/>
                </a:lnTo>
                <a:lnTo>
                  <a:pt x="1386488" y="908190"/>
                </a:lnTo>
                <a:lnTo>
                  <a:pt x="1387640" y="907037"/>
                </a:lnTo>
                <a:lnTo>
                  <a:pt x="1384183" y="907037"/>
                </a:lnTo>
                <a:lnTo>
                  <a:pt x="1384183" y="907037"/>
                </a:lnTo>
                <a:close/>
                <a:moveTo>
                  <a:pt x="1773736" y="917410"/>
                </a:moveTo>
                <a:lnTo>
                  <a:pt x="1771431" y="912800"/>
                </a:lnTo>
                <a:lnTo>
                  <a:pt x="1771431" y="911647"/>
                </a:lnTo>
                <a:lnTo>
                  <a:pt x="1771431" y="911647"/>
                </a:lnTo>
                <a:lnTo>
                  <a:pt x="1771431" y="910495"/>
                </a:lnTo>
                <a:lnTo>
                  <a:pt x="1771431" y="909343"/>
                </a:lnTo>
                <a:lnTo>
                  <a:pt x="1771431" y="908190"/>
                </a:lnTo>
                <a:lnTo>
                  <a:pt x="1771431" y="908190"/>
                </a:lnTo>
                <a:lnTo>
                  <a:pt x="1771431" y="909343"/>
                </a:lnTo>
                <a:lnTo>
                  <a:pt x="1772584" y="909343"/>
                </a:lnTo>
                <a:lnTo>
                  <a:pt x="1773736" y="910495"/>
                </a:lnTo>
                <a:lnTo>
                  <a:pt x="1774889" y="910495"/>
                </a:lnTo>
                <a:lnTo>
                  <a:pt x="1776041" y="910495"/>
                </a:lnTo>
                <a:lnTo>
                  <a:pt x="1776041" y="909343"/>
                </a:lnTo>
                <a:lnTo>
                  <a:pt x="1776041" y="908190"/>
                </a:lnTo>
                <a:lnTo>
                  <a:pt x="1776041" y="905885"/>
                </a:lnTo>
                <a:lnTo>
                  <a:pt x="1776041" y="904732"/>
                </a:lnTo>
                <a:lnTo>
                  <a:pt x="1777193" y="903580"/>
                </a:lnTo>
                <a:lnTo>
                  <a:pt x="1778346" y="903580"/>
                </a:lnTo>
                <a:lnTo>
                  <a:pt x="1781804" y="903580"/>
                </a:lnTo>
                <a:lnTo>
                  <a:pt x="1782956" y="903580"/>
                </a:lnTo>
                <a:lnTo>
                  <a:pt x="1782956" y="902427"/>
                </a:lnTo>
                <a:lnTo>
                  <a:pt x="1782956" y="901275"/>
                </a:lnTo>
                <a:lnTo>
                  <a:pt x="1782956" y="901275"/>
                </a:lnTo>
                <a:lnTo>
                  <a:pt x="1782956" y="900122"/>
                </a:lnTo>
                <a:lnTo>
                  <a:pt x="1781804" y="898970"/>
                </a:lnTo>
                <a:lnTo>
                  <a:pt x="1781804" y="895512"/>
                </a:lnTo>
                <a:lnTo>
                  <a:pt x="1781804" y="893207"/>
                </a:lnTo>
                <a:lnTo>
                  <a:pt x="1781804" y="892055"/>
                </a:lnTo>
                <a:lnTo>
                  <a:pt x="1780652" y="890902"/>
                </a:lnTo>
                <a:lnTo>
                  <a:pt x="1778346" y="889749"/>
                </a:lnTo>
                <a:lnTo>
                  <a:pt x="1777193" y="888597"/>
                </a:lnTo>
                <a:lnTo>
                  <a:pt x="1776041" y="888597"/>
                </a:lnTo>
                <a:lnTo>
                  <a:pt x="1776041" y="888597"/>
                </a:lnTo>
                <a:lnTo>
                  <a:pt x="1776041" y="887444"/>
                </a:lnTo>
                <a:lnTo>
                  <a:pt x="1774889" y="887444"/>
                </a:lnTo>
                <a:lnTo>
                  <a:pt x="1773736" y="887444"/>
                </a:lnTo>
                <a:lnTo>
                  <a:pt x="1772584" y="887444"/>
                </a:lnTo>
                <a:lnTo>
                  <a:pt x="1771431" y="888597"/>
                </a:lnTo>
                <a:lnTo>
                  <a:pt x="1769126" y="889749"/>
                </a:lnTo>
                <a:lnTo>
                  <a:pt x="1767973" y="890902"/>
                </a:lnTo>
                <a:lnTo>
                  <a:pt x="1767973" y="892055"/>
                </a:lnTo>
                <a:lnTo>
                  <a:pt x="1767973" y="893207"/>
                </a:lnTo>
                <a:lnTo>
                  <a:pt x="1765668" y="895512"/>
                </a:lnTo>
                <a:lnTo>
                  <a:pt x="1765668" y="896665"/>
                </a:lnTo>
                <a:lnTo>
                  <a:pt x="1765668" y="896665"/>
                </a:lnTo>
                <a:lnTo>
                  <a:pt x="1765668" y="896665"/>
                </a:lnTo>
                <a:lnTo>
                  <a:pt x="1767973" y="896665"/>
                </a:lnTo>
                <a:lnTo>
                  <a:pt x="1767973" y="896665"/>
                </a:lnTo>
                <a:lnTo>
                  <a:pt x="1769126" y="895512"/>
                </a:lnTo>
                <a:lnTo>
                  <a:pt x="1770279" y="894360"/>
                </a:lnTo>
                <a:lnTo>
                  <a:pt x="1771431" y="893207"/>
                </a:lnTo>
                <a:lnTo>
                  <a:pt x="1772584" y="893207"/>
                </a:lnTo>
                <a:lnTo>
                  <a:pt x="1774889" y="893207"/>
                </a:lnTo>
                <a:lnTo>
                  <a:pt x="1776041" y="893207"/>
                </a:lnTo>
                <a:lnTo>
                  <a:pt x="1777193" y="894360"/>
                </a:lnTo>
                <a:lnTo>
                  <a:pt x="1777193" y="895512"/>
                </a:lnTo>
                <a:lnTo>
                  <a:pt x="1773736" y="900122"/>
                </a:lnTo>
                <a:lnTo>
                  <a:pt x="1770279" y="901275"/>
                </a:lnTo>
                <a:lnTo>
                  <a:pt x="1769126" y="902427"/>
                </a:lnTo>
                <a:lnTo>
                  <a:pt x="1767973" y="904732"/>
                </a:lnTo>
                <a:lnTo>
                  <a:pt x="1766821" y="904732"/>
                </a:lnTo>
                <a:lnTo>
                  <a:pt x="1765668" y="904732"/>
                </a:lnTo>
                <a:lnTo>
                  <a:pt x="1764516" y="904732"/>
                </a:lnTo>
                <a:lnTo>
                  <a:pt x="1763364" y="905885"/>
                </a:lnTo>
                <a:lnTo>
                  <a:pt x="1762211" y="905885"/>
                </a:lnTo>
                <a:lnTo>
                  <a:pt x="1761058" y="905885"/>
                </a:lnTo>
                <a:lnTo>
                  <a:pt x="1759906" y="905885"/>
                </a:lnTo>
                <a:lnTo>
                  <a:pt x="1757601" y="905885"/>
                </a:lnTo>
                <a:lnTo>
                  <a:pt x="1756448" y="905885"/>
                </a:lnTo>
                <a:lnTo>
                  <a:pt x="1754143" y="909343"/>
                </a:lnTo>
                <a:lnTo>
                  <a:pt x="1752991" y="910495"/>
                </a:lnTo>
                <a:lnTo>
                  <a:pt x="1749533" y="911647"/>
                </a:lnTo>
                <a:lnTo>
                  <a:pt x="1749533" y="911647"/>
                </a:lnTo>
                <a:lnTo>
                  <a:pt x="1749533" y="912800"/>
                </a:lnTo>
                <a:lnTo>
                  <a:pt x="1749533" y="912800"/>
                </a:lnTo>
                <a:lnTo>
                  <a:pt x="1749533" y="912800"/>
                </a:lnTo>
                <a:lnTo>
                  <a:pt x="1749533" y="912800"/>
                </a:lnTo>
                <a:lnTo>
                  <a:pt x="1749533" y="912800"/>
                </a:lnTo>
                <a:lnTo>
                  <a:pt x="1750685" y="912800"/>
                </a:lnTo>
                <a:lnTo>
                  <a:pt x="1750685" y="912800"/>
                </a:lnTo>
                <a:lnTo>
                  <a:pt x="1750685" y="913953"/>
                </a:lnTo>
                <a:lnTo>
                  <a:pt x="1749533" y="915105"/>
                </a:lnTo>
                <a:lnTo>
                  <a:pt x="1748380" y="916257"/>
                </a:lnTo>
                <a:lnTo>
                  <a:pt x="1747228" y="917410"/>
                </a:lnTo>
                <a:lnTo>
                  <a:pt x="1736855" y="919715"/>
                </a:lnTo>
                <a:lnTo>
                  <a:pt x="1734551" y="919715"/>
                </a:lnTo>
                <a:lnTo>
                  <a:pt x="1732245" y="918563"/>
                </a:lnTo>
                <a:lnTo>
                  <a:pt x="1726483" y="913953"/>
                </a:lnTo>
                <a:lnTo>
                  <a:pt x="1725330" y="913953"/>
                </a:lnTo>
                <a:lnTo>
                  <a:pt x="1724178" y="913953"/>
                </a:lnTo>
                <a:lnTo>
                  <a:pt x="1723025" y="912800"/>
                </a:lnTo>
                <a:lnTo>
                  <a:pt x="1721872" y="912800"/>
                </a:lnTo>
                <a:lnTo>
                  <a:pt x="1720720" y="912800"/>
                </a:lnTo>
                <a:lnTo>
                  <a:pt x="1719567" y="912800"/>
                </a:lnTo>
                <a:lnTo>
                  <a:pt x="1718415" y="912800"/>
                </a:lnTo>
                <a:lnTo>
                  <a:pt x="1717263" y="911647"/>
                </a:lnTo>
                <a:lnTo>
                  <a:pt x="1717263" y="910495"/>
                </a:lnTo>
                <a:lnTo>
                  <a:pt x="1717263" y="909343"/>
                </a:lnTo>
                <a:lnTo>
                  <a:pt x="1718415" y="908190"/>
                </a:lnTo>
                <a:lnTo>
                  <a:pt x="1718415" y="908190"/>
                </a:lnTo>
                <a:lnTo>
                  <a:pt x="1718415" y="907037"/>
                </a:lnTo>
                <a:lnTo>
                  <a:pt x="1717263" y="907037"/>
                </a:lnTo>
                <a:lnTo>
                  <a:pt x="1716110" y="907037"/>
                </a:lnTo>
                <a:lnTo>
                  <a:pt x="1716110" y="907037"/>
                </a:lnTo>
                <a:lnTo>
                  <a:pt x="1716110" y="907037"/>
                </a:lnTo>
                <a:lnTo>
                  <a:pt x="1716110" y="907037"/>
                </a:lnTo>
                <a:lnTo>
                  <a:pt x="1713805" y="907037"/>
                </a:lnTo>
                <a:lnTo>
                  <a:pt x="1713805" y="907037"/>
                </a:lnTo>
                <a:lnTo>
                  <a:pt x="1713805" y="908190"/>
                </a:lnTo>
                <a:lnTo>
                  <a:pt x="1713805" y="908190"/>
                </a:lnTo>
                <a:lnTo>
                  <a:pt x="1711500" y="909343"/>
                </a:lnTo>
                <a:lnTo>
                  <a:pt x="1710347" y="909343"/>
                </a:lnTo>
                <a:lnTo>
                  <a:pt x="1709195" y="909343"/>
                </a:lnTo>
                <a:lnTo>
                  <a:pt x="1708042" y="908190"/>
                </a:lnTo>
                <a:lnTo>
                  <a:pt x="1706890" y="909343"/>
                </a:lnTo>
                <a:lnTo>
                  <a:pt x="1706890" y="909343"/>
                </a:lnTo>
                <a:lnTo>
                  <a:pt x="1705737" y="909343"/>
                </a:lnTo>
                <a:lnTo>
                  <a:pt x="1705737" y="909343"/>
                </a:lnTo>
                <a:lnTo>
                  <a:pt x="1705737" y="909343"/>
                </a:lnTo>
                <a:lnTo>
                  <a:pt x="1704584" y="909343"/>
                </a:lnTo>
                <a:lnTo>
                  <a:pt x="1703432" y="909343"/>
                </a:lnTo>
                <a:lnTo>
                  <a:pt x="1699975" y="910495"/>
                </a:lnTo>
                <a:lnTo>
                  <a:pt x="1698822" y="910495"/>
                </a:lnTo>
                <a:lnTo>
                  <a:pt x="1696517" y="908190"/>
                </a:lnTo>
                <a:lnTo>
                  <a:pt x="1695364" y="908190"/>
                </a:lnTo>
                <a:lnTo>
                  <a:pt x="1694212" y="908190"/>
                </a:lnTo>
                <a:lnTo>
                  <a:pt x="1694212" y="909343"/>
                </a:lnTo>
                <a:lnTo>
                  <a:pt x="1694212" y="910495"/>
                </a:lnTo>
                <a:lnTo>
                  <a:pt x="1694212" y="911647"/>
                </a:lnTo>
                <a:lnTo>
                  <a:pt x="1693059" y="911647"/>
                </a:lnTo>
                <a:lnTo>
                  <a:pt x="1691907" y="911647"/>
                </a:lnTo>
                <a:lnTo>
                  <a:pt x="1691907" y="912800"/>
                </a:lnTo>
                <a:lnTo>
                  <a:pt x="1691907" y="913953"/>
                </a:lnTo>
                <a:lnTo>
                  <a:pt x="1691907" y="913953"/>
                </a:lnTo>
                <a:lnTo>
                  <a:pt x="1689602" y="915105"/>
                </a:lnTo>
                <a:lnTo>
                  <a:pt x="1689602" y="915105"/>
                </a:lnTo>
                <a:lnTo>
                  <a:pt x="1688450" y="915105"/>
                </a:lnTo>
                <a:lnTo>
                  <a:pt x="1688450" y="915105"/>
                </a:lnTo>
                <a:lnTo>
                  <a:pt x="1688450" y="915105"/>
                </a:lnTo>
                <a:lnTo>
                  <a:pt x="1688450" y="913953"/>
                </a:lnTo>
                <a:lnTo>
                  <a:pt x="1688450" y="913953"/>
                </a:lnTo>
                <a:lnTo>
                  <a:pt x="1687297" y="913953"/>
                </a:lnTo>
                <a:lnTo>
                  <a:pt x="1686144" y="913953"/>
                </a:lnTo>
                <a:lnTo>
                  <a:pt x="1684991" y="913953"/>
                </a:lnTo>
                <a:lnTo>
                  <a:pt x="1683839" y="913953"/>
                </a:lnTo>
                <a:lnTo>
                  <a:pt x="1682687" y="913953"/>
                </a:lnTo>
                <a:lnTo>
                  <a:pt x="1680382" y="912800"/>
                </a:lnTo>
                <a:lnTo>
                  <a:pt x="1678077" y="909343"/>
                </a:lnTo>
                <a:lnTo>
                  <a:pt x="1676924" y="908190"/>
                </a:lnTo>
                <a:lnTo>
                  <a:pt x="1675771" y="905885"/>
                </a:lnTo>
                <a:lnTo>
                  <a:pt x="1674619" y="904732"/>
                </a:lnTo>
                <a:lnTo>
                  <a:pt x="1674619" y="904732"/>
                </a:lnTo>
                <a:lnTo>
                  <a:pt x="1673466" y="904732"/>
                </a:lnTo>
                <a:lnTo>
                  <a:pt x="1672314" y="904732"/>
                </a:lnTo>
                <a:lnTo>
                  <a:pt x="1671162" y="904732"/>
                </a:lnTo>
                <a:lnTo>
                  <a:pt x="1671162" y="904732"/>
                </a:lnTo>
                <a:lnTo>
                  <a:pt x="1671162" y="904732"/>
                </a:lnTo>
                <a:lnTo>
                  <a:pt x="1671162" y="904732"/>
                </a:lnTo>
                <a:lnTo>
                  <a:pt x="1670009" y="904732"/>
                </a:lnTo>
                <a:lnTo>
                  <a:pt x="1668856" y="904732"/>
                </a:lnTo>
                <a:lnTo>
                  <a:pt x="1668856" y="904732"/>
                </a:lnTo>
                <a:lnTo>
                  <a:pt x="1667704" y="904732"/>
                </a:lnTo>
                <a:lnTo>
                  <a:pt x="1666551" y="904732"/>
                </a:lnTo>
                <a:lnTo>
                  <a:pt x="1665399" y="904732"/>
                </a:lnTo>
                <a:lnTo>
                  <a:pt x="1664246" y="904732"/>
                </a:lnTo>
                <a:lnTo>
                  <a:pt x="1660789" y="903580"/>
                </a:lnTo>
                <a:lnTo>
                  <a:pt x="1659636" y="902427"/>
                </a:lnTo>
                <a:lnTo>
                  <a:pt x="1658483" y="901275"/>
                </a:lnTo>
                <a:lnTo>
                  <a:pt x="1657331" y="898970"/>
                </a:lnTo>
                <a:lnTo>
                  <a:pt x="1656179" y="897817"/>
                </a:lnTo>
                <a:lnTo>
                  <a:pt x="1655026" y="897817"/>
                </a:lnTo>
                <a:lnTo>
                  <a:pt x="1652721" y="897817"/>
                </a:lnTo>
                <a:lnTo>
                  <a:pt x="1650416" y="897817"/>
                </a:lnTo>
                <a:lnTo>
                  <a:pt x="1649263" y="897817"/>
                </a:lnTo>
                <a:lnTo>
                  <a:pt x="1648111" y="897817"/>
                </a:lnTo>
                <a:lnTo>
                  <a:pt x="1646958" y="897817"/>
                </a:lnTo>
                <a:lnTo>
                  <a:pt x="1642348" y="897817"/>
                </a:lnTo>
                <a:lnTo>
                  <a:pt x="1641196" y="897817"/>
                </a:lnTo>
                <a:lnTo>
                  <a:pt x="1637738" y="895512"/>
                </a:lnTo>
                <a:lnTo>
                  <a:pt x="1636586" y="894360"/>
                </a:lnTo>
                <a:lnTo>
                  <a:pt x="1636586" y="893207"/>
                </a:lnTo>
                <a:lnTo>
                  <a:pt x="1635433" y="892055"/>
                </a:lnTo>
                <a:lnTo>
                  <a:pt x="1633128" y="890902"/>
                </a:lnTo>
                <a:lnTo>
                  <a:pt x="1633128" y="892055"/>
                </a:lnTo>
                <a:lnTo>
                  <a:pt x="1633128" y="893207"/>
                </a:lnTo>
                <a:lnTo>
                  <a:pt x="1633128" y="894360"/>
                </a:lnTo>
                <a:lnTo>
                  <a:pt x="1631976" y="894360"/>
                </a:lnTo>
                <a:lnTo>
                  <a:pt x="1630823" y="894360"/>
                </a:lnTo>
                <a:lnTo>
                  <a:pt x="1629670" y="894360"/>
                </a:lnTo>
                <a:lnTo>
                  <a:pt x="1628518" y="894360"/>
                </a:lnTo>
                <a:lnTo>
                  <a:pt x="1627366" y="893207"/>
                </a:lnTo>
                <a:lnTo>
                  <a:pt x="1625060" y="894360"/>
                </a:lnTo>
                <a:lnTo>
                  <a:pt x="1623908" y="894360"/>
                </a:lnTo>
                <a:lnTo>
                  <a:pt x="1623908" y="893207"/>
                </a:lnTo>
                <a:lnTo>
                  <a:pt x="1623908" y="892055"/>
                </a:lnTo>
                <a:lnTo>
                  <a:pt x="1623908" y="890902"/>
                </a:lnTo>
                <a:lnTo>
                  <a:pt x="1622755" y="890902"/>
                </a:lnTo>
                <a:lnTo>
                  <a:pt x="1621603" y="890902"/>
                </a:lnTo>
                <a:lnTo>
                  <a:pt x="1620450" y="893207"/>
                </a:lnTo>
                <a:lnTo>
                  <a:pt x="1619298" y="893207"/>
                </a:lnTo>
                <a:lnTo>
                  <a:pt x="1612382" y="893207"/>
                </a:lnTo>
                <a:lnTo>
                  <a:pt x="1607772" y="894360"/>
                </a:lnTo>
                <a:lnTo>
                  <a:pt x="1606620" y="894360"/>
                </a:lnTo>
                <a:lnTo>
                  <a:pt x="1606620" y="895512"/>
                </a:lnTo>
                <a:lnTo>
                  <a:pt x="1604315" y="897817"/>
                </a:lnTo>
                <a:lnTo>
                  <a:pt x="1603162" y="898970"/>
                </a:lnTo>
                <a:lnTo>
                  <a:pt x="1603162" y="898970"/>
                </a:lnTo>
                <a:lnTo>
                  <a:pt x="1603162" y="898970"/>
                </a:lnTo>
                <a:lnTo>
                  <a:pt x="1602010" y="897817"/>
                </a:lnTo>
                <a:lnTo>
                  <a:pt x="1602010" y="897817"/>
                </a:lnTo>
                <a:lnTo>
                  <a:pt x="1602010" y="898970"/>
                </a:lnTo>
                <a:lnTo>
                  <a:pt x="1602010" y="900122"/>
                </a:lnTo>
                <a:lnTo>
                  <a:pt x="1602010" y="901275"/>
                </a:lnTo>
                <a:lnTo>
                  <a:pt x="1600857" y="901275"/>
                </a:lnTo>
                <a:lnTo>
                  <a:pt x="1600857" y="901275"/>
                </a:lnTo>
                <a:lnTo>
                  <a:pt x="1600857" y="900122"/>
                </a:lnTo>
                <a:lnTo>
                  <a:pt x="1600857" y="900122"/>
                </a:lnTo>
                <a:lnTo>
                  <a:pt x="1600857" y="900122"/>
                </a:lnTo>
                <a:lnTo>
                  <a:pt x="1600857" y="900122"/>
                </a:lnTo>
                <a:lnTo>
                  <a:pt x="1600857" y="900122"/>
                </a:lnTo>
                <a:lnTo>
                  <a:pt x="1600857" y="900122"/>
                </a:lnTo>
                <a:lnTo>
                  <a:pt x="1600857" y="900122"/>
                </a:lnTo>
                <a:lnTo>
                  <a:pt x="1600857" y="900122"/>
                </a:lnTo>
                <a:lnTo>
                  <a:pt x="1600857" y="900122"/>
                </a:lnTo>
                <a:lnTo>
                  <a:pt x="1600857" y="900122"/>
                </a:lnTo>
                <a:lnTo>
                  <a:pt x="1600857" y="900122"/>
                </a:lnTo>
                <a:lnTo>
                  <a:pt x="1600857" y="901275"/>
                </a:lnTo>
                <a:lnTo>
                  <a:pt x="1600857" y="901275"/>
                </a:lnTo>
                <a:lnTo>
                  <a:pt x="1600857" y="902427"/>
                </a:lnTo>
                <a:lnTo>
                  <a:pt x="1600857" y="903580"/>
                </a:lnTo>
                <a:lnTo>
                  <a:pt x="1599705" y="903580"/>
                </a:lnTo>
                <a:lnTo>
                  <a:pt x="1599705" y="903580"/>
                </a:lnTo>
                <a:lnTo>
                  <a:pt x="1599705" y="903580"/>
                </a:lnTo>
                <a:lnTo>
                  <a:pt x="1599705" y="903580"/>
                </a:lnTo>
                <a:lnTo>
                  <a:pt x="1599705" y="903580"/>
                </a:lnTo>
                <a:lnTo>
                  <a:pt x="1597400" y="904732"/>
                </a:lnTo>
                <a:lnTo>
                  <a:pt x="1597400" y="904732"/>
                </a:lnTo>
                <a:lnTo>
                  <a:pt x="1596247" y="904732"/>
                </a:lnTo>
                <a:lnTo>
                  <a:pt x="1595095" y="903580"/>
                </a:lnTo>
                <a:lnTo>
                  <a:pt x="1592790" y="901275"/>
                </a:lnTo>
                <a:lnTo>
                  <a:pt x="1592790" y="903580"/>
                </a:lnTo>
                <a:lnTo>
                  <a:pt x="1592790" y="904732"/>
                </a:lnTo>
                <a:lnTo>
                  <a:pt x="1592790" y="905885"/>
                </a:lnTo>
                <a:lnTo>
                  <a:pt x="1589332" y="909343"/>
                </a:lnTo>
                <a:lnTo>
                  <a:pt x="1588180" y="910495"/>
                </a:lnTo>
                <a:lnTo>
                  <a:pt x="1588180" y="911647"/>
                </a:lnTo>
                <a:lnTo>
                  <a:pt x="1588180" y="920868"/>
                </a:lnTo>
                <a:lnTo>
                  <a:pt x="1588180" y="922020"/>
                </a:lnTo>
                <a:lnTo>
                  <a:pt x="1589332" y="923173"/>
                </a:lnTo>
                <a:lnTo>
                  <a:pt x="1590485" y="924325"/>
                </a:lnTo>
                <a:lnTo>
                  <a:pt x="1591637" y="925478"/>
                </a:lnTo>
                <a:lnTo>
                  <a:pt x="1592790" y="925478"/>
                </a:lnTo>
                <a:lnTo>
                  <a:pt x="1593942" y="925478"/>
                </a:lnTo>
                <a:lnTo>
                  <a:pt x="1593942" y="925478"/>
                </a:lnTo>
                <a:lnTo>
                  <a:pt x="1595095" y="928935"/>
                </a:lnTo>
                <a:lnTo>
                  <a:pt x="1595095" y="930088"/>
                </a:lnTo>
                <a:lnTo>
                  <a:pt x="1596247" y="930088"/>
                </a:lnTo>
                <a:lnTo>
                  <a:pt x="1597400" y="930088"/>
                </a:lnTo>
                <a:lnTo>
                  <a:pt x="1597400" y="930088"/>
                </a:lnTo>
                <a:lnTo>
                  <a:pt x="1597400" y="930088"/>
                </a:lnTo>
                <a:lnTo>
                  <a:pt x="1597400" y="928935"/>
                </a:lnTo>
                <a:lnTo>
                  <a:pt x="1597400" y="928935"/>
                </a:lnTo>
                <a:lnTo>
                  <a:pt x="1597400" y="928935"/>
                </a:lnTo>
                <a:lnTo>
                  <a:pt x="1597400" y="928935"/>
                </a:lnTo>
                <a:lnTo>
                  <a:pt x="1597400" y="928935"/>
                </a:lnTo>
                <a:lnTo>
                  <a:pt x="1599705" y="927783"/>
                </a:lnTo>
                <a:lnTo>
                  <a:pt x="1605468" y="926630"/>
                </a:lnTo>
                <a:lnTo>
                  <a:pt x="1607772" y="925478"/>
                </a:lnTo>
                <a:lnTo>
                  <a:pt x="1610078" y="924325"/>
                </a:lnTo>
                <a:lnTo>
                  <a:pt x="1611230" y="924325"/>
                </a:lnTo>
                <a:lnTo>
                  <a:pt x="1612382" y="924325"/>
                </a:lnTo>
                <a:lnTo>
                  <a:pt x="1613535" y="924325"/>
                </a:lnTo>
                <a:lnTo>
                  <a:pt x="1615840" y="926630"/>
                </a:lnTo>
                <a:lnTo>
                  <a:pt x="1616993" y="927783"/>
                </a:lnTo>
                <a:lnTo>
                  <a:pt x="1619298" y="927783"/>
                </a:lnTo>
                <a:lnTo>
                  <a:pt x="1621603" y="927783"/>
                </a:lnTo>
                <a:lnTo>
                  <a:pt x="1625060" y="925478"/>
                </a:lnTo>
                <a:lnTo>
                  <a:pt x="1626213" y="925478"/>
                </a:lnTo>
                <a:lnTo>
                  <a:pt x="1627366" y="925478"/>
                </a:lnTo>
                <a:lnTo>
                  <a:pt x="1628518" y="925478"/>
                </a:lnTo>
                <a:lnTo>
                  <a:pt x="1629670" y="925478"/>
                </a:lnTo>
                <a:lnTo>
                  <a:pt x="1630823" y="925478"/>
                </a:lnTo>
                <a:lnTo>
                  <a:pt x="1633128" y="925478"/>
                </a:lnTo>
                <a:lnTo>
                  <a:pt x="1634281" y="925478"/>
                </a:lnTo>
                <a:lnTo>
                  <a:pt x="1636586" y="924325"/>
                </a:lnTo>
                <a:lnTo>
                  <a:pt x="1637738" y="924325"/>
                </a:lnTo>
                <a:lnTo>
                  <a:pt x="1638891" y="924325"/>
                </a:lnTo>
                <a:lnTo>
                  <a:pt x="1638891" y="924325"/>
                </a:lnTo>
                <a:lnTo>
                  <a:pt x="1638891" y="924325"/>
                </a:lnTo>
                <a:lnTo>
                  <a:pt x="1638891" y="924325"/>
                </a:lnTo>
                <a:lnTo>
                  <a:pt x="1640043" y="925478"/>
                </a:lnTo>
                <a:lnTo>
                  <a:pt x="1640043" y="925478"/>
                </a:lnTo>
                <a:lnTo>
                  <a:pt x="1641196" y="926630"/>
                </a:lnTo>
                <a:lnTo>
                  <a:pt x="1642348" y="926630"/>
                </a:lnTo>
                <a:lnTo>
                  <a:pt x="1643501" y="926630"/>
                </a:lnTo>
                <a:lnTo>
                  <a:pt x="1644653" y="926630"/>
                </a:lnTo>
                <a:lnTo>
                  <a:pt x="1645806" y="926630"/>
                </a:lnTo>
                <a:lnTo>
                  <a:pt x="1646958" y="926630"/>
                </a:lnTo>
                <a:lnTo>
                  <a:pt x="1648111" y="926630"/>
                </a:lnTo>
                <a:lnTo>
                  <a:pt x="1649263" y="926630"/>
                </a:lnTo>
                <a:lnTo>
                  <a:pt x="1650416" y="926630"/>
                </a:lnTo>
                <a:lnTo>
                  <a:pt x="1650416" y="925478"/>
                </a:lnTo>
                <a:lnTo>
                  <a:pt x="1650416" y="924325"/>
                </a:lnTo>
                <a:lnTo>
                  <a:pt x="1651569" y="923173"/>
                </a:lnTo>
                <a:lnTo>
                  <a:pt x="1652721" y="923173"/>
                </a:lnTo>
                <a:lnTo>
                  <a:pt x="1653873" y="923173"/>
                </a:lnTo>
                <a:lnTo>
                  <a:pt x="1655026" y="924325"/>
                </a:lnTo>
                <a:lnTo>
                  <a:pt x="1655026" y="925478"/>
                </a:lnTo>
                <a:lnTo>
                  <a:pt x="1655026" y="926630"/>
                </a:lnTo>
                <a:lnTo>
                  <a:pt x="1657331" y="928935"/>
                </a:lnTo>
                <a:lnTo>
                  <a:pt x="1658483" y="930088"/>
                </a:lnTo>
                <a:lnTo>
                  <a:pt x="1659636" y="930088"/>
                </a:lnTo>
                <a:lnTo>
                  <a:pt x="1660789" y="930088"/>
                </a:lnTo>
                <a:lnTo>
                  <a:pt x="1660789" y="930088"/>
                </a:lnTo>
                <a:lnTo>
                  <a:pt x="1663094" y="931240"/>
                </a:lnTo>
                <a:lnTo>
                  <a:pt x="1666551" y="931240"/>
                </a:lnTo>
                <a:lnTo>
                  <a:pt x="1667704" y="931240"/>
                </a:lnTo>
                <a:lnTo>
                  <a:pt x="1671162" y="928935"/>
                </a:lnTo>
                <a:lnTo>
                  <a:pt x="1673466" y="927783"/>
                </a:lnTo>
                <a:lnTo>
                  <a:pt x="1676924" y="927783"/>
                </a:lnTo>
                <a:lnTo>
                  <a:pt x="1682687" y="928935"/>
                </a:lnTo>
                <a:lnTo>
                  <a:pt x="1684991" y="928935"/>
                </a:lnTo>
                <a:lnTo>
                  <a:pt x="1687297" y="926630"/>
                </a:lnTo>
                <a:lnTo>
                  <a:pt x="1687297" y="925478"/>
                </a:lnTo>
                <a:lnTo>
                  <a:pt x="1687297" y="924325"/>
                </a:lnTo>
                <a:lnTo>
                  <a:pt x="1687297" y="923173"/>
                </a:lnTo>
                <a:lnTo>
                  <a:pt x="1688450" y="922020"/>
                </a:lnTo>
                <a:lnTo>
                  <a:pt x="1689602" y="922020"/>
                </a:lnTo>
                <a:lnTo>
                  <a:pt x="1690754" y="922020"/>
                </a:lnTo>
                <a:lnTo>
                  <a:pt x="1693059" y="923173"/>
                </a:lnTo>
                <a:lnTo>
                  <a:pt x="1695364" y="923173"/>
                </a:lnTo>
                <a:lnTo>
                  <a:pt x="1697670" y="923173"/>
                </a:lnTo>
                <a:lnTo>
                  <a:pt x="1699975" y="923173"/>
                </a:lnTo>
                <a:lnTo>
                  <a:pt x="1702279" y="924325"/>
                </a:lnTo>
                <a:lnTo>
                  <a:pt x="1703432" y="925478"/>
                </a:lnTo>
                <a:lnTo>
                  <a:pt x="1704584" y="927783"/>
                </a:lnTo>
                <a:lnTo>
                  <a:pt x="1704584" y="927783"/>
                </a:lnTo>
                <a:lnTo>
                  <a:pt x="1705737" y="927783"/>
                </a:lnTo>
                <a:lnTo>
                  <a:pt x="1706890" y="925478"/>
                </a:lnTo>
                <a:lnTo>
                  <a:pt x="1708042" y="924325"/>
                </a:lnTo>
                <a:lnTo>
                  <a:pt x="1709195" y="924325"/>
                </a:lnTo>
                <a:lnTo>
                  <a:pt x="1710347" y="925478"/>
                </a:lnTo>
                <a:lnTo>
                  <a:pt x="1711500" y="926630"/>
                </a:lnTo>
                <a:lnTo>
                  <a:pt x="1712652" y="926630"/>
                </a:lnTo>
                <a:lnTo>
                  <a:pt x="1713805" y="926630"/>
                </a:lnTo>
                <a:lnTo>
                  <a:pt x="1714957" y="926630"/>
                </a:lnTo>
                <a:lnTo>
                  <a:pt x="1716110" y="926630"/>
                </a:lnTo>
                <a:lnTo>
                  <a:pt x="1717263" y="926630"/>
                </a:lnTo>
                <a:lnTo>
                  <a:pt x="1719567" y="925478"/>
                </a:lnTo>
                <a:lnTo>
                  <a:pt x="1721872" y="924325"/>
                </a:lnTo>
                <a:lnTo>
                  <a:pt x="1729940" y="922020"/>
                </a:lnTo>
                <a:lnTo>
                  <a:pt x="1732245" y="920868"/>
                </a:lnTo>
                <a:lnTo>
                  <a:pt x="1734551" y="919715"/>
                </a:lnTo>
                <a:lnTo>
                  <a:pt x="1736855" y="918563"/>
                </a:lnTo>
                <a:lnTo>
                  <a:pt x="1740313" y="918563"/>
                </a:lnTo>
                <a:lnTo>
                  <a:pt x="1744923" y="919715"/>
                </a:lnTo>
                <a:lnTo>
                  <a:pt x="1746076" y="920868"/>
                </a:lnTo>
                <a:lnTo>
                  <a:pt x="1747228" y="920868"/>
                </a:lnTo>
                <a:lnTo>
                  <a:pt x="1748380" y="920868"/>
                </a:lnTo>
                <a:lnTo>
                  <a:pt x="1749533" y="920868"/>
                </a:lnTo>
                <a:lnTo>
                  <a:pt x="1756448" y="920868"/>
                </a:lnTo>
                <a:lnTo>
                  <a:pt x="1758753" y="920868"/>
                </a:lnTo>
                <a:lnTo>
                  <a:pt x="1763364" y="919715"/>
                </a:lnTo>
                <a:lnTo>
                  <a:pt x="1764516" y="919715"/>
                </a:lnTo>
                <a:lnTo>
                  <a:pt x="1766821" y="917410"/>
                </a:lnTo>
                <a:lnTo>
                  <a:pt x="1767973" y="917410"/>
                </a:lnTo>
                <a:lnTo>
                  <a:pt x="1772584" y="916257"/>
                </a:lnTo>
                <a:lnTo>
                  <a:pt x="1773736" y="916257"/>
                </a:lnTo>
                <a:lnTo>
                  <a:pt x="1773736" y="916257"/>
                </a:lnTo>
                <a:lnTo>
                  <a:pt x="1774889" y="915105"/>
                </a:lnTo>
                <a:lnTo>
                  <a:pt x="1774889" y="915105"/>
                </a:lnTo>
                <a:lnTo>
                  <a:pt x="1777193" y="915105"/>
                </a:lnTo>
                <a:lnTo>
                  <a:pt x="1777193" y="915105"/>
                </a:lnTo>
                <a:lnTo>
                  <a:pt x="1778346" y="913953"/>
                </a:lnTo>
                <a:lnTo>
                  <a:pt x="1778346" y="913953"/>
                </a:lnTo>
                <a:lnTo>
                  <a:pt x="1781804" y="913953"/>
                </a:lnTo>
                <a:lnTo>
                  <a:pt x="1782956" y="913953"/>
                </a:lnTo>
                <a:lnTo>
                  <a:pt x="1785261" y="911647"/>
                </a:lnTo>
                <a:lnTo>
                  <a:pt x="1773736" y="917410"/>
                </a:lnTo>
                <a:close/>
                <a:moveTo>
                  <a:pt x="1808312" y="1048798"/>
                </a:moveTo>
                <a:lnTo>
                  <a:pt x="1808312" y="1048798"/>
                </a:lnTo>
                <a:lnTo>
                  <a:pt x="1807159" y="1048798"/>
                </a:lnTo>
                <a:lnTo>
                  <a:pt x="1807159" y="1048798"/>
                </a:lnTo>
                <a:lnTo>
                  <a:pt x="1807159" y="1047646"/>
                </a:lnTo>
                <a:lnTo>
                  <a:pt x="1807159" y="1047646"/>
                </a:lnTo>
                <a:lnTo>
                  <a:pt x="1808312" y="1047646"/>
                </a:lnTo>
                <a:lnTo>
                  <a:pt x="1808312" y="1046493"/>
                </a:lnTo>
                <a:lnTo>
                  <a:pt x="1808312" y="1046493"/>
                </a:lnTo>
                <a:lnTo>
                  <a:pt x="1808312" y="1046493"/>
                </a:lnTo>
                <a:lnTo>
                  <a:pt x="1809465" y="1045340"/>
                </a:lnTo>
                <a:lnTo>
                  <a:pt x="1809465" y="1044188"/>
                </a:lnTo>
                <a:lnTo>
                  <a:pt x="1808312" y="1043035"/>
                </a:lnTo>
                <a:lnTo>
                  <a:pt x="1809465" y="1041883"/>
                </a:lnTo>
                <a:lnTo>
                  <a:pt x="1809465" y="1040730"/>
                </a:lnTo>
                <a:lnTo>
                  <a:pt x="1809465" y="1039578"/>
                </a:lnTo>
                <a:lnTo>
                  <a:pt x="1808312" y="1038425"/>
                </a:lnTo>
                <a:lnTo>
                  <a:pt x="1807159" y="1039578"/>
                </a:lnTo>
                <a:lnTo>
                  <a:pt x="1806007" y="1041883"/>
                </a:lnTo>
                <a:lnTo>
                  <a:pt x="1804854" y="1043035"/>
                </a:lnTo>
                <a:lnTo>
                  <a:pt x="1801397" y="1044188"/>
                </a:lnTo>
                <a:lnTo>
                  <a:pt x="1799092" y="1045340"/>
                </a:lnTo>
                <a:lnTo>
                  <a:pt x="1797939" y="1046493"/>
                </a:lnTo>
                <a:lnTo>
                  <a:pt x="1797939" y="1047646"/>
                </a:lnTo>
                <a:lnTo>
                  <a:pt x="1797939" y="1048798"/>
                </a:lnTo>
                <a:lnTo>
                  <a:pt x="1797939" y="1048798"/>
                </a:lnTo>
                <a:lnTo>
                  <a:pt x="1797939" y="1048798"/>
                </a:lnTo>
                <a:lnTo>
                  <a:pt x="1796786" y="1048798"/>
                </a:lnTo>
                <a:lnTo>
                  <a:pt x="1796786" y="1049950"/>
                </a:lnTo>
                <a:lnTo>
                  <a:pt x="1796786" y="1051103"/>
                </a:lnTo>
                <a:lnTo>
                  <a:pt x="1796786" y="1052256"/>
                </a:lnTo>
                <a:lnTo>
                  <a:pt x="1795634" y="1053408"/>
                </a:lnTo>
                <a:lnTo>
                  <a:pt x="1793329" y="1054560"/>
                </a:lnTo>
                <a:lnTo>
                  <a:pt x="1792177" y="1055713"/>
                </a:lnTo>
                <a:lnTo>
                  <a:pt x="1788719" y="1059171"/>
                </a:lnTo>
                <a:lnTo>
                  <a:pt x="1787566" y="1060323"/>
                </a:lnTo>
                <a:lnTo>
                  <a:pt x="1786414" y="1060323"/>
                </a:lnTo>
                <a:lnTo>
                  <a:pt x="1785261" y="1060323"/>
                </a:lnTo>
                <a:lnTo>
                  <a:pt x="1784109" y="1060323"/>
                </a:lnTo>
                <a:lnTo>
                  <a:pt x="1782956" y="1060323"/>
                </a:lnTo>
                <a:lnTo>
                  <a:pt x="1782956" y="1060323"/>
                </a:lnTo>
                <a:lnTo>
                  <a:pt x="1781804" y="1060323"/>
                </a:lnTo>
                <a:lnTo>
                  <a:pt x="1780652" y="1060323"/>
                </a:lnTo>
                <a:lnTo>
                  <a:pt x="1779499" y="1060323"/>
                </a:lnTo>
                <a:lnTo>
                  <a:pt x="1776041" y="1061476"/>
                </a:lnTo>
                <a:lnTo>
                  <a:pt x="1774889" y="1062628"/>
                </a:lnTo>
                <a:lnTo>
                  <a:pt x="1773736" y="1062628"/>
                </a:lnTo>
                <a:lnTo>
                  <a:pt x="1773736" y="1062628"/>
                </a:lnTo>
                <a:lnTo>
                  <a:pt x="1773736" y="1063781"/>
                </a:lnTo>
                <a:lnTo>
                  <a:pt x="1773736" y="1069543"/>
                </a:lnTo>
                <a:lnTo>
                  <a:pt x="1774889" y="1071848"/>
                </a:lnTo>
                <a:lnTo>
                  <a:pt x="1777193" y="1071848"/>
                </a:lnTo>
                <a:lnTo>
                  <a:pt x="1782956" y="1070696"/>
                </a:lnTo>
                <a:lnTo>
                  <a:pt x="1782956" y="1070696"/>
                </a:lnTo>
                <a:lnTo>
                  <a:pt x="1781804" y="1069543"/>
                </a:lnTo>
                <a:lnTo>
                  <a:pt x="1782956" y="1068391"/>
                </a:lnTo>
                <a:lnTo>
                  <a:pt x="1784109" y="1067238"/>
                </a:lnTo>
                <a:lnTo>
                  <a:pt x="1793329" y="1064933"/>
                </a:lnTo>
                <a:lnTo>
                  <a:pt x="1795634" y="1064933"/>
                </a:lnTo>
                <a:lnTo>
                  <a:pt x="1797939" y="1064933"/>
                </a:lnTo>
                <a:lnTo>
                  <a:pt x="1799092" y="1063781"/>
                </a:lnTo>
                <a:lnTo>
                  <a:pt x="1799092" y="1062628"/>
                </a:lnTo>
                <a:lnTo>
                  <a:pt x="1799092" y="1061476"/>
                </a:lnTo>
                <a:lnTo>
                  <a:pt x="1799092" y="1060323"/>
                </a:lnTo>
                <a:lnTo>
                  <a:pt x="1799092" y="1060323"/>
                </a:lnTo>
                <a:lnTo>
                  <a:pt x="1800244" y="1060323"/>
                </a:lnTo>
                <a:lnTo>
                  <a:pt x="1801397" y="1060323"/>
                </a:lnTo>
                <a:lnTo>
                  <a:pt x="1802549" y="1060323"/>
                </a:lnTo>
                <a:lnTo>
                  <a:pt x="1806007" y="1058018"/>
                </a:lnTo>
                <a:lnTo>
                  <a:pt x="1807159" y="1058018"/>
                </a:lnTo>
                <a:lnTo>
                  <a:pt x="1808312" y="1058018"/>
                </a:lnTo>
                <a:lnTo>
                  <a:pt x="1809465" y="1058018"/>
                </a:lnTo>
                <a:lnTo>
                  <a:pt x="1810617" y="1058018"/>
                </a:lnTo>
                <a:lnTo>
                  <a:pt x="1810617" y="1056866"/>
                </a:lnTo>
                <a:lnTo>
                  <a:pt x="1810617" y="1054560"/>
                </a:lnTo>
                <a:lnTo>
                  <a:pt x="1810617" y="1053408"/>
                </a:lnTo>
                <a:lnTo>
                  <a:pt x="1808312" y="1048798"/>
                </a:lnTo>
                <a:close/>
                <a:moveTo>
                  <a:pt x="1718415" y="1038425"/>
                </a:moveTo>
                <a:lnTo>
                  <a:pt x="1717263" y="1038425"/>
                </a:lnTo>
                <a:lnTo>
                  <a:pt x="1716110" y="1037273"/>
                </a:lnTo>
                <a:lnTo>
                  <a:pt x="1714957" y="1036120"/>
                </a:lnTo>
                <a:lnTo>
                  <a:pt x="1713805" y="1036120"/>
                </a:lnTo>
                <a:lnTo>
                  <a:pt x="1712652" y="1036120"/>
                </a:lnTo>
                <a:lnTo>
                  <a:pt x="1711500" y="1037273"/>
                </a:lnTo>
                <a:lnTo>
                  <a:pt x="1709195" y="1040730"/>
                </a:lnTo>
                <a:lnTo>
                  <a:pt x="1701127" y="1044188"/>
                </a:lnTo>
                <a:lnTo>
                  <a:pt x="1699975" y="1045340"/>
                </a:lnTo>
                <a:lnTo>
                  <a:pt x="1699975" y="1045340"/>
                </a:lnTo>
                <a:lnTo>
                  <a:pt x="1699975" y="1045340"/>
                </a:lnTo>
                <a:lnTo>
                  <a:pt x="1701127" y="1045340"/>
                </a:lnTo>
                <a:lnTo>
                  <a:pt x="1702279" y="1046493"/>
                </a:lnTo>
                <a:lnTo>
                  <a:pt x="1703432" y="1046493"/>
                </a:lnTo>
                <a:lnTo>
                  <a:pt x="1705737" y="1046493"/>
                </a:lnTo>
                <a:lnTo>
                  <a:pt x="1709195" y="1046493"/>
                </a:lnTo>
                <a:lnTo>
                  <a:pt x="1710347" y="1046493"/>
                </a:lnTo>
                <a:lnTo>
                  <a:pt x="1710347" y="1046493"/>
                </a:lnTo>
                <a:lnTo>
                  <a:pt x="1710347" y="1046493"/>
                </a:lnTo>
                <a:lnTo>
                  <a:pt x="1710347" y="1046493"/>
                </a:lnTo>
                <a:lnTo>
                  <a:pt x="1710347" y="1046493"/>
                </a:lnTo>
                <a:lnTo>
                  <a:pt x="1711500" y="1046493"/>
                </a:lnTo>
                <a:lnTo>
                  <a:pt x="1711500" y="1046493"/>
                </a:lnTo>
                <a:lnTo>
                  <a:pt x="1711500" y="1046493"/>
                </a:lnTo>
                <a:lnTo>
                  <a:pt x="1712652" y="1046493"/>
                </a:lnTo>
                <a:lnTo>
                  <a:pt x="1713805" y="1045340"/>
                </a:lnTo>
                <a:lnTo>
                  <a:pt x="1716110" y="1043035"/>
                </a:lnTo>
                <a:lnTo>
                  <a:pt x="1716110" y="1041883"/>
                </a:lnTo>
                <a:lnTo>
                  <a:pt x="1716110" y="1039578"/>
                </a:lnTo>
                <a:lnTo>
                  <a:pt x="1718415" y="1038425"/>
                </a:lnTo>
                <a:lnTo>
                  <a:pt x="1718415" y="1038425"/>
                </a:lnTo>
                <a:close/>
                <a:moveTo>
                  <a:pt x="1695364" y="1049950"/>
                </a:moveTo>
                <a:lnTo>
                  <a:pt x="1695364" y="1049950"/>
                </a:lnTo>
                <a:lnTo>
                  <a:pt x="1691907" y="1049950"/>
                </a:lnTo>
                <a:lnTo>
                  <a:pt x="1690754" y="1051103"/>
                </a:lnTo>
                <a:lnTo>
                  <a:pt x="1689602" y="1052256"/>
                </a:lnTo>
                <a:lnTo>
                  <a:pt x="1689602" y="1052256"/>
                </a:lnTo>
                <a:lnTo>
                  <a:pt x="1690754" y="1052256"/>
                </a:lnTo>
                <a:lnTo>
                  <a:pt x="1691907" y="1052256"/>
                </a:lnTo>
                <a:lnTo>
                  <a:pt x="1693059" y="1052256"/>
                </a:lnTo>
                <a:lnTo>
                  <a:pt x="1694212" y="1052256"/>
                </a:lnTo>
                <a:lnTo>
                  <a:pt x="1695364" y="1049950"/>
                </a:lnTo>
                <a:lnTo>
                  <a:pt x="1696517" y="1049950"/>
                </a:lnTo>
                <a:lnTo>
                  <a:pt x="1695364" y="1049950"/>
                </a:lnTo>
                <a:lnTo>
                  <a:pt x="1695364" y="1049950"/>
                </a:lnTo>
                <a:close/>
                <a:moveTo>
                  <a:pt x="1524791" y="935850"/>
                </a:moveTo>
                <a:lnTo>
                  <a:pt x="1524791" y="935850"/>
                </a:lnTo>
                <a:lnTo>
                  <a:pt x="1523638" y="934698"/>
                </a:lnTo>
                <a:lnTo>
                  <a:pt x="1523638" y="934698"/>
                </a:lnTo>
                <a:lnTo>
                  <a:pt x="1523638" y="933545"/>
                </a:lnTo>
                <a:lnTo>
                  <a:pt x="1522486" y="933545"/>
                </a:lnTo>
                <a:lnTo>
                  <a:pt x="1516723" y="932393"/>
                </a:lnTo>
                <a:lnTo>
                  <a:pt x="1512113" y="932393"/>
                </a:lnTo>
                <a:lnTo>
                  <a:pt x="1510960" y="932393"/>
                </a:lnTo>
                <a:lnTo>
                  <a:pt x="1509808" y="932393"/>
                </a:lnTo>
                <a:lnTo>
                  <a:pt x="1508655" y="931240"/>
                </a:lnTo>
                <a:lnTo>
                  <a:pt x="1507503" y="931240"/>
                </a:lnTo>
                <a:lnTo>
                  <a:pt x="1508655" y="930088"/>
                </a:lnTo>
                <a:lnTo>
                  <a:pt x="1509808" y="928935"/>
                </a:lnTo>
                <a:lnTo>
                  <a:pt x="1510960" y="928935"/>
                </a:lnTo>
                <a:lnTo>
                  <a:pt x="1512113" y="930088"/>
                </a:lnTo>
                <a:lnTo>
                  <a:pt x="1513266" y="928935"/>
                </a:lnTo>
                <a:lnTo>
                  <a:pt x="1515570" y="930088"/>
                </a:lnTo>
                <a:lnTo>
                  <a:pt x="1516723" y="930088"/>
                </a:lnTo>
                <a:lnTo>
                  <a:pt x="1516723" y="928935"/>
                </a:lnTo>
                <a:lnTo>
                  <a:pt x="1516723" y="927783"/>
                </a:lnTo>
                <a:lnTo>
                  <a:pt x="1516723" y="927783"/>
                </a:lnTo>
                <a:lnTo>
                  <a:pt x="1517876" y="927783"/>
                </a:lnTo>
                <a:lnTo>
                  <a:pt x="1517876" y="927783"/>
                </a:lnTo>
                <a:lnTo>
                  <a:pt x="1519028" y="930088"/>
                </a:lnTo>
                <a:lnTo>
                  <a:pt x="1520180" y="931240"/>
                </a:lnTo>
                <a:lnTo>
                  <a:pt x="1521333" y="931240"/>
                </a:lnTo>
                <a:lnTo>
                  <a:pt x="1524791" y="930088"/>
                </a:lnTo>
                <a:lnTo>
                  <a:pt x="1525943" y="930088"/>
                </a:lnTo>
                <a:lnTo>
                  <a:pt x="1527096" y="930088"/>
                </a:lnTo>
                <a:lnTo>
                  <a:pt x="1528248" y="930088"/>
                </a:lnTo>
                <a:lnTo>
                  <a:pt x="1529401" y="930088"/>
                </a:lnTo>
                <a:lnTo>
                  <a:pt x="1530553" y="930088"/>
                </a:lnTo>
                <a:lnTo>
                  <a:pt x="1530553" y="930088"/>
                </a:lnTo>
                <a:lnTo>
                  <a:pt x="1530553" y="928935"/>
                </a:lnTo>
                <a:lnTo>
                  <a:pt x="1531706" y="930088"/>
                </a:lnTo>
                <a:lnTo>
                  <a:pt x="1532858" y="930088"/>
                </a:lnTo>
                <a:lnTo>
                  <a:pt x="1534011" y="928935"/>
                </a:lnTo>
                <a:lnTo>
                  <a:pt x="1535164" y="927783"/>
                </a:lnTo>
                <a:lnTo>
                  <a:pt x="1535164" y="927783"/>
                </a:lnTo>
                <a:lnTo>
                  <a:pt x="1535164" y="927783"/>
                </a:lnTo>
                <a:lnTo>
                  <a:pt x="1535164" y="927783"/>
                </a:lnTo>
                <a:lnTo>
                  <a:pt x="1535164" y="927783"/>
                </a:lnTo>
                <a:lnTo>
                  <a:pt x="1535164" y="926630"/>
                </a:lnTo>
                <a:lnTo>
                  <a:pt x="1535164" y="925478"/>
                </a:lnTo>
                <a:lnTo>
                  <a:pt x="1535164" y="924325"/>
                </a:lnTo>
                <a:lnTo>
                  <a:pt x="1535164" y="923173"/>
                </a:lnTo>
                <a:lnTo>
                  <a:pt x="1535164" y="923173"/>
                </a:lnTo>
                <a:lnTo>
                  <a:pt x="1535164" y="923173"/>
                </a:lnTo>
                <a:lnTo>
                  <a:pt x="1535164" y="923173"/>
                </a:lnTo>
                <a:lnTo>
                  <a:pt x="1535164" y="923173"/>
                </a:lnTo>
                <a:lnTo>
                  <a:pt x="1535164" y="923173"/>
                </a:lnTo>
                <a:lnTo>
                  <a:pt x="1535164" y="923173"/>
                </a:lnTo>
                <a:lnTo>
                  <a:pt x="1535164" y="923173"/>
                </a:lnTo>
                <a:lnTo>
                  <a:pt x="1535164" y="922020"/>
                </a:lnTo>
                <a:lnTo>
                  <a:pt x="1534011" y="920868"/>
                </a:lnTo>
                <a:lnTo>
                  <a:pt x="1532858" y="919715"/>
                </a:lnTo>
                <a:lnTo>
                  <a:pt x="1532858" y="919715"/>
                </a:lnTo>
                <a:lnTo>
                  <a:pt x="1532858" y="920868"/>
                </a:lnTo>
                <a:lnTo>
                  <a:pt x="1532858" y="922020"/>
                </a:lnTo>
                <a:lnTo>
                  <a:pt x="1532858" y="922020"/>
                </a:lnTo>
                <a:lnTo>
                  <a:pt x="1531706" y="922020"/>
                </a:lnTo>
                <a:lnTo>
                  <a:pt x="1531706" y="922020"/>
                </a:lnTo>
                <a:lnTo>
                  <a:pt x="1531706" y="923173"/>
                </a:lnTo>
                <a:lnTo>
                  <a:pt x="1531706" y="924325"/>
                </a:lnTo>
                <a:lnTo>
                  <a:pt x="1530553" y="924325"/>
                </a:lnTo>
                <a:lnTo>
                  <a:pt x="1529401" y="924325"/>
                </a:lnTo>
                <a:lnTo>
                  <a:pt x="1528248" y="924325"/>
                </a:lnTo>
                <a:lnTo>
                  <a:pt x="1527096" y="924325"/>
                </a:lnTo>
                <a:lnTo>
                  <a:pt x="1525943" y="924325"/>
                </a:lnTo>
                <a:lnTo>
                  <a:pt x="1524791" y="923173"/>
                </a:lnTo>
                <a:lnTo>
                  <a:pt x="1524791" y="922020"/>
                </a:lnTo>
                <a:lnTo>
                  <a:pt x="1524791" y="920868"/>
                </a:lnTo>
                <a:lnTo>
                  <a:pt x="1524791" y="918563"/>
                </a:lnTo>
                <a:lnTo>
                  <a:pt x="1525943" y="916257"/>
                </a:lnTo>
                <a:lnTo>
                  <a:pt x="1525943" y="913953"/>
                </a:lnTo>
                <a:lnTo>
                  <a:pt x="1523638" y="910495"/>
                </a:lnTo>
                <a:lnTo>
                  <a:pt x="1522486" y="907037"/>
                </a:lnTo>
                <a:lnTo>
                  <a:pt x="1522486" y="904732"/>
                </a:lnTo>
                <a:lnTo>
                  <a:pt x="1522486" y="903580"/>
                </a:lnTo>
                <a:lnTo>
                  <a:pt x="1521333" y="902427"/>
                </a:lnTo>
                <a:lnTo>
                  <a:pt x="1520180" y="902427"/>
                </a:lnTo>
                <a:lnTo>
                  <a:pt x="1519028" y="902427"/>
                </a:lnTo>
                <a:lnTo>
                  <a:pt x="1516723" y="902427"/>
                </a:lnTo>
                <a:lnTo>
                  <a:pt x="1513266" y="902427"/>
                </a:lnTo>
                <a:lnTo>
                  <a:pt x="1509808" y="902427"/>
                </a:lnTo>
                <a:lnTo>
                  <a:pt x="1507503" y="903580"/>
                </a:lnTo>
                <a:lnTo>
                  <a:pt x="1506350" y="904732"/>
                </a:lnTo>
                <a:lnTo>
                  <a:pt x="1505198" y="905885"/>
                </a:lnTo>
                <a:lnTo>
                  <a:pt x="1504045" y="908190"/>
                </a:lnTo>
                <a:lnTo>
                  <a:pt x="1504045" y="910495"/>
                </a:lnTo>
                <a:lnTo>
                  <a:pt x="1504045" y="911647"/>
                </a:lnTo>
                <a:lnTo>
                  <a:pt x="1504045" y="912800"/>
                </a:lnTo>
                <a:lnTo>
                  <a:pt x="1504045" y="913953"/>
                </a:lnTo>
                <a:lnTo>
                  <a:pt x="1502893" y="915105"/>
                </a:lnTo>
                <a:lnTo>
                  <a:pt x="1501740" y="916257"/>
                </a:lnTo>
                <a:lnTo>
                  <a:pt x="1501740" y="916257"/>
                </a:lnTo>
                <a:lnTo>
                  <a:pt x="1501740" y="917410"/>
                </a:lnTo>
                <a:lnTo>
                  <a:pt x="1500588" y="918563"/>
                </a:lnTo>
                <a:lnTo>
                  <a:pt x="1499435" y="919715"/>
                </a:lnTo>
                <a:lnTo>
                  <a:pt x="1498283" y="919715"/>
                </a:lnTo>
                <a:lnTo>
                  <a:pt x="1498283" y="918563"/>
                </a:lnTo>
                <a:lnTo>
                  <a:pt x="1499435" y="913953"/>
                </a:lnTo>
                <a:lnTo>
                  <a:pt x="1499435" y="911647"/>
                </a:lnTo>
                <a:lnTo>
                  <a:pt x="1499435" y="910495"/>
                </a:lnTo>
                <a:lnTo>
                  <a:pt x="1499435" y="909343"/>
                </a:lnTo>
                <a:lnTo>
                  <a:pt x="1497130" y="904732"/>
                </a:lnTo>
                <a:lnTo>
                  <a:pt x="1495978" y="903580"/>
                </a:lnTo>
                <a:lnTo>
                  <a:pt x="1495978" y="903580"/>
                </a:lnTo>
                <a:lnTo>
                  <a:pt x="1493673" y="903580"/>
                </a:lnTo>
                <a:lnTo>
                  <a:pt x="1493673" y="903580"/>
                </a:lnTo>
                <a:lnTo>
                  <a:pt x="1493673" y="903580"/>
                </a:lnTo>
                <a:lnTo>
                  <a:pt x="1493673" y="903580"/>
                </a:lnTo>
                <a:lnTo>
                  <a:pt x="1493673" y="903580"/>
                </a:lnTo>
                <a:lnTo>
                  <a:pt x="1491367" y="903580"/>
                </a:lnTo>
                <a:lnTo>
                  <a:pt x="1490215" y="903580"/>
                </a:lnTo>
                <a:lnTo>
                  <a:pt x="1489063" y="902427"/>
                </a:lnTo>
                <a:lnTo>
                  <a:pt x="1487910" y="902427"/>
                </a:lnTo>
                <a:lnTo>
                  <a:pt x="1486757" y="902427"/>
                </a:lnTo>
                <a:lnTo>
                  <a:pt x="1485605" y="902427"/>
                </a:lnTo>
                <a:lnTo>
                  <a:pt x="1484452" y="902427"/>
                </a:lnTo>
                <a:lnTo>
                  <a:pt x="1483300" y="903580"/>
                </a:lnTo>
                <a:lnTo>
                  <a:pt x="1482147" y="903580"/>
                </a:lnTo>
                <a:lnTo>
                  <a:pt x="1480995" y="903580"/>
                </a:lnTo>
                <a:lnTo>
                  <a:pt x="1480995" y="903580"/>
                </a:lnTo>
                <a:lnTo>
                  <a:pt x="1480995" y="904732"/>
                </a:lnTo>
                <a:lnTo>
                  <a:pt x="1480995" y="905885"/>
                </a:lnTo>
                <a:lnTo>
                  <a:pt x="1479842" y="907037"/>
                </a:lnTo>
                <a:lnTo>
                  <a:pt x="1478690" y="908190"/>
                </a:lnTo>
                <a:lnTo>
                  <a:pt x="1477537" y="909343"/>
                </a:lnTo>
                <a:lnTo>
                  <a:pt x="1476385" y="909343"/>
                </a:lnTo>
                <a:lnTo>
                  <a:pt x="1476385" y="909343"/>
                </a:lnTo>
                <a:lnTo>
                  <a:pt x="1474079" y="907037"/>
                </a:lnTo>
                <a:lnTo>
                  <a:pt x="1474079" y="907037"/>
                </a:lnTo>
                <a:lnTo>
                  <a:pt x="1474079" y="907037"/>
                </a:lnTo>
                <a:lnTo>
                  <a:pt x="1474079" y="907037"/>
                </a:lnTo>
                <a:lnTo>
                  <a:pt x="1474079" y="907037"/>
                </a:lnTo>
                <a:lnTo>
                  <a:pt x="1472927" y="905885"/>
                </a:lnTo>
                <a:lnTo>
                  <a:pt x="1471775" y="903580"/>
                </a:lnTo>
                <a:lnTo>
                  <a:pt x="1469469" y="901275"/>
                </a:lnTo>
                <a:lnTo>
                  <a:pt x="1469469" y="901275"/>
                </a:lnTo>
                <a:lnTo>
                  <a:pt x="1469469" y="901275"/>
                </a:lnTo>
                <a:lnTo>
                  <a:pt x="1469469" y="900122"/>
                </a:lnTo>
                <a:lnTo>
                  <a:pt x="1469469" y="897817"/>
                </a:lnTo>
                <a:lnTo>
                  <a:pt x="1468317" y="895512"/>
                </a:lnTo>
                <a:lnTo>
                  <a:pt x="1466012" y="894360"/>
                </a:lnTo>
                <a:lnTo>
                  <a:pt x="1463707" y="894360"/>
                </a:lnTo>
                <a:lnTo>
                  <a:pt x="1460249" y="894360"/>
                </a:lnTo>
                <a:lnTo>
                  <a:pt x="1459097" y="894360"/>
                </a:lnTo>
                <a:lnTo>
                  <a:pt x="1459097" y="894360"/>
                </a:lnTo>
                <a:lnTo>
                  <a:pt x="1457944" y="894360"/>
                </a:lnTo>
                <a:lnTo>
                  <a:pt x="1457944" y="894360"/>
                </a:lnTo>
                <a:lnTo>
                  <a:pt x="1457944" y="894360"/>
                </a:lnTo>
                <a:lnTo>
                  <a:pt x="1457944" y="893207"/>
                </a:lnTo>
                <a:lnTo>
                  <a:pt x="1457944" y="893207"/>
                </a:lnTo>
                <a:lnTo>
                  <a:pt x="1455639" y="893207"/>
                </a:lnTo>
                <a:lnTo>
                  <a:pt x="1454487" y="893207"/>
                </a:lnTo>
                <a:lnTo>
                  <a:pt x="1448724" y="895512"/>
                </a:lnTo>
                <a:lnTo>
                  <a:pt x="1447572" y="895512"/>
                </a:lnTo>
                <a:lnTo>
                  <a:pt x="1447572" y="895512"/>
                </a:lnTo>
                <a:lnTo>
                  <a:pt x="1446419" y="896665"/>
                </a:lnTo>
                <a:lnTo>
                  <a:pt x="1446419" y="896665"/>
                </a:lnTo>
                <a:lnTo>
                  <a:pt x="1446419" y="896665"/>
                </a:lnTo>
                <a:lnTo>
                  <a:pt x="1446419" y="896665"/>
                </a:lnTo>
                <a:lnTo>
                  <a:pt x="1445266" y="897817"/>
                </a:lnTo>
                <a:lnTo>
                  <a:pt x="1445266" y="898970"/>
                </a:lnTo>
                <a:lnTo>
                  <a:pt x="1444114" y="901275"/>
                </a:lnTo>
                <a:lnTo>
                  <a:pt x="1444114" y="902427"/>
                </a:lnTo>
                <a:lnTo>
                  <a:pt x="1444114" y="903580"/>
                </a:lnTo>
                <a:lnTo>
                  <a:pt x="1445266" y="903580"/>
                </a:lnTo>
                <a:lnTo>
                  <a:pt x="1445266" y="903580"/>
                </a:lnTo>
                <a:lnTo>
                  <a:pt x="1446419" y="904732"/>
                </a:lnTo>
                <a:lnTo>
                  <a:pt x="1448724" y="905885"/>
                </a:lnTo>
                <a:lnTo>
                  <a:pt x="1449877" y="907037"/>
                </a:lnTo>
                <a:lnTo>
                  <a:pt x="1451029" y="909343"/>
                </a:lnTo>
                <a:lnTo>
                  <a:pt x="1452182" y="910495"/>
                </a:lnTo>
                <a:lnTo>
                  <a:pt x="1455639" y="912800"/>
                </a:lnTo>
                <a:lnTo>
                  <a:pt x="1459097" y="915105"/>
                </a:lnTo>
                <a:lnTo>
                  <a:pt x="1460249" y="916257"/>
                </a:lnTo>
                <a:lnTo>
                  <a:pt x="1461402" y="917410"/>
                </a:lnTo>
                <a:lnTo>
                  <a:pt x="1462554" y="917410"/>
                </a:lnTo>
                <a:lnTo>
                  <a:pt x="1463707" y="917410"/>
                </a:lnTo>
                <a:lnTo>
                  <a:pt x="1466012" y="916257"/>
                </a:lnTo>
                <a:lnTo>
                  <a:pt x="1467165" y="916257"/>
                </a:lnTo>
                <a:lnTo>
                  <a:pt x="1468317" y="916257"/>
                </a:lnTo>
                <a:lnTo>
                  <a:pt x="1470622" y="918563"/>
                </a:lnTo>
                <a:lnTo>
                  <a:pt x="1471775" y="918563"/>
                </a:lnTo>
                <a:lnTo>
                  <a:pt x="1472927" y="917410"/>
                </a:lnTo>
                <a:lnTo>
                  <a:pt x="1472927" y="917410"/>
                </a:lnTo>
                <a:lnTo>
                  <a:pt x="1474079" y="918563"/>
                </a:lnTo>
                <a:lnTo>
                  <a:pt x="1476385" y="920868"/>
                </a:lnTo>
                <a:lnTo>
                  <a:pt x="1477537" y="923173"/>
                </a:lnTo>
                <a:lnTo>
                  <a:pt x="1478690" y="922020"/>
                </a:lnTo>
                <a:lnTo>
                  <a:pt x="1478690" y="922020"/>
                </a:lnTo>
                <a:lnTo>
                  <a:pt x="1478690" y="922020"/>
                </a:lnTo>
                <a:lnTo>
                  <a:pt x="1478690" y="922020"/>
                </a:lnTo>
                <a:lnTo>
                  <a:pt x="1478690" y="922020"/>
                </a:lnTo>
                <a:lnTo>
                  <a:pt x="1478690" y="923173"/>
                </a:lnTo>
                <a:lnTo>
                  <a:pt x="1478690" y="923173"/>
                </a:lnTo>
                <a:lnTo>
                  <a:pt x="1479842" y="923173"/>
                </a:lnTo>
                <a:lnTo>
                  <a:pt x="1480995" y="924325"/>
                </a:lnTo>
                <a:lnTo>
                  <a:pt x="1480995" y="925478"/>
                </a:lnTo>
                <a:lnTo>
                  <a:pt x="1480995" y="926630"/>
                </a:lnTo>
                <a:lnTo>
                  <a:pt x="1479842" y="927783"/>
                </a:lnTo>
                <a:lnTo>
                  <a:pt x="1478690" y="928935"/>
                </a:lnTo>
                <a:lnTo>
                  <a:pt x="1477537" y="928935"/>
                </a:lnTo>
                <a:lnTo>
                  <a:pt x="1474079" y="928935"/>
                </a:lnTo>
                <a:lnTo>
                  <a:pt x="1474079" y="928935"/>
                </a:lnTo>
                <a:lnTo>
                  <a:pt x="1472927" y="927783"/>
                </a:lnTo>
                <a:lnTo>
                  <a:pt x="1472927" y="927783"/>
                </a:lnTo>
                <a:lnTo>
                  <a:pt x="1470622" y="927783"/>
                </a:lnTo>
                <a:lnTo>
                  <a:pt x="1468317" y="927783"/>
                </a:lnTo>
                <a:lnTo>
                  <a:pt x="1468317" y="927783"/>
                </a:lnTo>
                <a:lnTo>
                  <a:pt x="1468317" y="927783"/>
                </a:lnTo>
                <a:lnTo>
                  <a:pt x="1468317" y="927783"/>
                </a:lnTo>
                <a:lnTo>
                  <a:pt x="1468317" y="927783"/>
                </a:lnTo>
                <a:lnTo>
                  <a:pt x="1468317" y="927783"/>
                </a:lnTo>
                <a:lnTo>
                  <a:pt x="1468317" y="927783"/>
                </a:lnTo>
                <a:lnTo>
                  <a:pt x="1468317" y="927783"/>
                </a:lnTo>
                <a:lnTo>
                  <a:pt x="1467165" y="928935"/>
                </a:lnTo>
                <a:lnTo>
                  <a:pt x="1464859" y="931240"/>
                </a:lnTo>
                <a:lnTo>
                  <a:pt x="1463707" y="932393"/>
                </a:lnTo>
                <a:lnTo>
                  <a:pt x="1462554" y="931240"/>
                </a:lnTo>
                <a:lnTo>
                  <a:pt x="1461402" y="931240"/>
                </a:lnTo>
                <a:lnTo>
                  <a:pt x="1460249" y="931240"/>
                </a:lnTo>
                <a:lnTo>
                  <a:pt x="1459097" y="931240"/>
                </a:lnTo>
                <a:lnTo>
                  <a:pt x="1459097" y="931240"/>
                </a:lnTo>
                <a:lnTo>
                  <a:pt x="1459097" y="931240"/>
                </a:lnTo>
                <a:lnTo>
                  <a:pt x="1459097" y="931240"/>
                </a:lnTo>
                <a:lnTo>
                  <a:pt x="1459097" y="931240"/>
                </a:lnTo>
                <a:lnTo>
                  <a:pt x="1459097" y="931240"/>
                </a:lnTo>
                <a:lnTo>
                  <a:pt x="1455639" y="932393"/>
                </a:lnTo>
                <a:lnTo>
                  <a:pt x="1454487" y="932393"/>
                </a:lnTo>
                <a:lnTo>
                  <a:pt x="1453334" y="931240"/>
                </a:lnTo>
                <a:lnTo>
                  <a:pt x="1452182" y="930088"/>
                </a:lnTo>
                <a:lnTo>
                  <a:pt x="1451029" y="927783"/>
                </a:lnTo>
                <a:lnTo>
                  <a:pt x="1451029" y="926630"/>
                </a:lnTo>
                <a:lnTo>
                  <a:pt x="1451029" y="926630"/>
                </a:lnTo>
                <a:lnTo>
                  <a:pt x="1451029" y="926630"/>
                </a:lnTo>
                <a:lnTo>
                  <a:pt x="1452182" y="926630"/>
                </a:lnTo>
                <a:lnTo>
                  <a:pt x="1453334" y="926630"/>
                </a:lnTo>
                <a:lnTo>
                  <a:pt x="1453334" y="926630"/>
                </a:lnTo>
                <a:lnTo>
                  <a:pt x="1453334" y="926630"/>
                </a:lnTo>
                <a:lnTo>
                  <a:pt x="1453334" y="926630"/>
                </a:lnTo>
                <a:lnTo>
                  <a:pt x="1453334" y="926630"/>
                </a:lnTo>
                <a:lnTo>
                  <a:pt x="1452182" y="926630"/>
                </a:lnTo>
                <a:lnTo>
                  <a:pt x="1452182" y="926630"/>
                </a:lnTo>
                <a:lnTo>
                  <a:pt x="1452182" y="926630"/>
                </a:lnTo>
                <a:lnTo>
                  <a:pt x="1452182" y="926630"/>
                </a:lnTo>
                <a:lnTo>
                  <a:pt x="1452182" y="926630"/>
                </a:lnTo>
                <a:lnTo>
                  <a:pt x="1452182" y="926630"/>
                </a:lnTo>
                <a:lnTo>
                  <a:pt x="1452182" y="926630"/>
                </a:lnTo>
                <a:lnTo>
                  <a:pt x="1451029" y="926630"/>
                </a:lnTo>
                <a:lnTo>
                  <a:pt x="1451029" y="926630"/>
                </a:lnTo>
                <a:lnTo>
                  <a:pt x="1451029" y="926630"/>
                </a:lnTo>
                <a:lnTo>
                  <a:pt x="1449877" y="926630"/>
                </a:lnTo>
                <a:lnTo>
                  <a:pt x="1448724" y="926630"/>
                </a:lnTo>
                <a:lnTo>
                  <a:pt x="1447572" y="926630"/>
                </a:lnTo>
                <a:lnTo>
                  <a:pt x="1446419" y="926630"/>
                </a:lnTo>
                <a:lnTo>
                  <a:pt x="1442962" y="925478"/>
                </a:lnTo>
                <a:lnTo>
                  <a:pt x="1441809" y="924325"/>
                </a:lnTo>
                <a:lnTo>
                  <a:pt x="1441809" y="923173"/>
                </a:lnTo>
                <a:lnTo>
                  <a:pt x="1441809" y="918563"/>
                </a:lnTo>
                <a:lnTo>
                  <a:pt x="1441809" y="917410"/>
                </a:lnTo>
                <a:lnTo>
                  <a:pt x="1440656" y="917410"/>
                </a:lnTo>
                <a:lnTo>
                  <a:pt x="1439504" y="918563"/>
                </a:lnTo>
                <a:lnTo>
                  <a:pt x="1439504" y="922020"/>
                </a:lnTo>
                <a:lnTo>
                  <a:pt x="1439504" y="923173"/>
                </a:lnTo>
                <a:lnTo>
                  <a:pt x="1438351" y="920868"/>
                </a:lnTo>
                <a:lnTo>
                  <a:pt x="1438351" y="916257"/>
                </a:lnTo>
                <a:lnTo>
                  <a:pt x="1437199" y="915105"/>
                </a:lnTo>
                <a:lnTo>
                  <a:pt x="1436046" y="915105"/>
                </a:lnTo>
                <a:lnTo>
                  <a:pt x="1434894" y="915105"/>
                </a:lnTo>
                <a:lnTo>
                  <a:pt x="1431436" y="915105"/>
                </a:lnTo>
                <a:lnTo>
                  <a:pt x="1430284" y="915105"/>
                </a:lnTo>
                <a:lnTo>
                  <a:pt x="1430284" y="915105"/>
                </a:lnTo>
                <a:lnTo>
                  <a:pt x="1430284" y="915105"/>
                </a:lnTo>
                <a:lnTo>
                  <a:pt x="1430284" y="916257"/>
                </a:lnTo>
                <a:lnTo>
                  <a:pt x="1430284" y="917410"/>
                </a:lnTo>
                <a:lnTo>
                  <a:pt x="1430284" y="918563"/>
                </a:lnTo>
                <a:lnTo>
                  <a:pt x="1430284" y="919715"/>
                </a:lnTo>
                <a:lnTo>
                  <a:pt x="1430284" y="920868"/>
                </a:lnTo>
                <a:lnTo>
                  <a:pt x="1425674" y="918563"/>
                </a:lnTo>
                <a:lnTo>
                  <a:pt x="1423368" y="916257"/>
                </a:lnTo>
                <a:lnTo>
                  <a:pt x="1421064" y="915105"/>
                </a:lnTo>
                <a:lnTo>
                  <a:pt x="1419911" y="913953"/>
                </a:lnTo>
                <a:lnTo>
                  <a:pt x="1418758" y="913953"/>
                </a:lnTo>
                <a:lnTo>
                  <a:pt x="1416453" y="913953"/>
                </a:lnTo>
                <a:lnTo>
                  <a:pt x="1415301" y="913953"/>
                </a:lnTo>
                <a:lnTo>
                  <a:pt x="1414148" y="911647"/>
                </a:lnTo>
                <a:lnTo>
                  <a:pt x="1412996" y="911647"/>
                </a:lnTo>
                <a:lnTo>
                  <a:pt x="1410691" y="911647"/>
                </a:lnTo>
                <a:lnTo>
                  <a:pt x="1409538" y="912800"/>
                </a:lnTo>
                <a:lnTo>
                  <a:pt x="1409538" y="913953"/>
                </a:lnTo>
                <a:lnTo>
                  <a:pt x="1407233" y="915105"/>
                </a:lnTo>
                <a:lnTo>
                  <a:pt x="1403776" y="917410"/>
                </a:lnTo>
                <a:lnTo>
                  <a:pt x="1400318" y="919715"/>
                </a:lnTo>
                <a:lnTo>
                  <a:pt x="1394555" y="922020"/>
                </a:lnTo>
                <a:lnTo>
                  <a:pt x="1393403" y="922020"/>
                </a:lnTo>
                <a:lnTo>
                  <a:pt x="1392250" y="922020"/>
                </a:lnTo>
                <a:lnTo>
                  <a:pt x="1392250" y="922020"/>
                </a:lnTo>
                <a:lnTo>
                  <a:pt x="1391098" y="920868"/>
                </a:lnTo>
                <a:lnTo>
                  <a:pt x="1391098" y="924325"/>
                </a:lnTo>
                <a:lnTo>
                  <a:pt x="1391098" y="925478"/>
                </a:lnTo>
                <a:lnTo>
                  <a:pt x="1388793" y="925478"/>
                </a:lnTo>
                <a:lnTo>
                  <a:pt x="1386488" y="931240"/>
                </a:lnTo>
                <a:lnTo>
                  <a:pt x="1387640" y="932393"/>
                </a:lnTo>
                <a:lnTo>
                  <a:pt x="1387640" y="933545"/>
                </a:lnTo>
                <a:lnTo>
                  <a:pt x="1387640" y="935850"/>
                </a:lnTo>
                <a:lnTo>
                  <a:pt x="1387640" y="937003"/>
                </a:lnTo>
                <a:lnTo>
                  <a:pt x="1388793" y="937003"/>
                </a:lnTo>
                <a:lnTo>
                  <a:pt x="1388793" y="938156"/>
                </a:lnTo>
                <a:lnTo>
                  <a:pt x="1388793" y="939308"/>
                </a:lnTo>
                <a:lnTo>
                  <a:pt x="1388793" y="939308"/>
                </a:lnTo>
                <a:lnTo>
                  <a:pt x="1388793" y="939308"/>
                </a:lnTo>
                <a:lnTo>
                  <a:pt x="1388793" y="939308"/>
                </a:lnTo>
                <a:lnTo>
                  <a:pt x="1388793" y="939308"/>
                </a:lnTo>
                <a:lnTo>
                  <a:pt x="1388793" y="940461"/>
                </a:lnTo>
                <a:lnTo>
                  <a:pt x="1388793" y="941613"/>
                </a:lnTo>
                <a:lnTo>
                  <a:pt x="1386488" y="941613"/>
                </a:lnTo>
                <a:lnTo>
                  <a:pt x="1385335" y="942766"/>
                </a:lnTo>
                <a:lnTo>
                  <a:pt x="1384183" y="943918"/>
                </a:lnTo>
                <a:lnTo>
                  <a:pt x="1384183" y="945071"/>
                </a:lnTo>
                <a:lnTo>
                  <a:pt x="1384183" y="946223"/>
                </a:lnTo>
                <a:lnTo>
                  <a:pt x="1384183" y="947376"/>
                </a:lnTo>
                <a:lnTo>
                  <a:pt x="1383030" y="948528"/>
                </a:lnTo>
                <a:lnTo>
                  <a:pt x="1383030" y="949681"/>
                </a:lnTo>
                <a:lnTo>
                  <a:pt x="1384183" y="950833"/>
                </a:lnTo>
                <a:lnTo>
                  <a:pt x="1385335" y="951986"/>
                </a:lnTo>
                <a:lnTo>
                  <a:pt x="1385335" y="953138"/>
                </a:lnTo>
                <a:lnTo>
                  <a:pt x="1386488" y="953138"/>
                </a:lnTo>
                <a:lnTo>
                  <a:pt x="1388793" y="954291"/>
                </a:lnTo>
                <a:lnTo>
                  <a:pt x="1389945" y="954291"/>
                </a:lnTo>
                <a:lnTo>
                  <a:pt x="1391098" y="954291"/>
                </a:lnTo>
                <a:lnTo>
                  <a:pt x="1394555" y="955444"/>
                </a:lnTo>
                <a:lnTo>
                  <a:pt x="1395708" y="955444"/>
                </a:lnTo>
                <a:lnTo>
                  <a:pt x="1396861" y="955444"/>
                </a:lnTo>
                <a:lnTo>
                  <a:pt x="1398013" y="956596"/>
                </a:lnTo>
                <a:lnTo>
                  <a:pt x="1399165" y="957748"/>
                </a:lnTo>
                <a:lnTo>
                  <a:pt x="1400318" y="958901"/>
                </a:lnTo>
                <a:lnTo>
                  <a:pt x="1403776" y="958901"/>
                </a:lnTo>
                <a:lnTo>
                  <a:pt x="1407233" y="957748"/>
                </a:lnTo>
                <a:lnTo>
                  <a:pt x="1408386" y="956596"/>
                </a:lnTo>
                <a:lnTo>
                  <a:pt x="1409538" y="955444"/>
                </a:lnTo>
                <a:lnTo>
                  <a:pt x="1410691" y="953138"/>
                </a:lnTo>
                <a:lnTo>
                  <a:pt x="1411843" y="953138"/>
                </a:lnTo>
                <a:lnTo>
                  <a:pt x="1414148" y="953138"/>
                </a:lnTo>
                <a:lnTo>
                  <a:pt x="1417606" y="954291"/>
                </a:lnTo>
                <a:lnTo>
                  <a:pt x="1418758" y="954291"/>
                </a:lnTo>
                <a:lnTo>
                  <a:pt x="1421064" y="955444"/>
                </a:lnTo>
                <a:lnTo>
                  <a:pt x="1424521" y="955444"/>
                </a:lnTo>
                <a:lnTo>
                  <a:pt x="1430284" y="954291"/>
                </a:lnTo>
                <a:lnTo>
                  <a:pt x="1432589" y="953138"/>
                </a:lnTo>
                <a:lnTo>
                  <a:pt x="1434894" y="951986"/>
                </a:lnTo>
                <a:lnTo>
                  <a:pt x="1441809" y="947376"/>
                </a:lnTo>
                <a:lnTo>
                  <a:pt x="1444114" y="946223"/>
                </a:lnTo>
                <a:lnTo>
                  <a:pt x="1444114" y="946223"/>
                </a:lnTo>
                <a:lnTo>
                  <a:pt x="1445266" y="946223"/>
                </a:lnTo>
                <a:lnTo>
                  <a:pt x="1446419" y="946223"/>
                </a:lnTo>
                <a:lnTo>
                  <a:pt x="1447572" y="947376"/>
                </a:lnTo>
                <a:lnTo>
                  <a:pt x="1448724" y="947376"/>
                </a:lnTo>
                <a:lnTo>
                  <a:pt x="1449877" y="947376"/>
                </a:lnTo>
                <a:lnTo>
                  <a:pt x="1449877" y="947376"/>
                </a:lnTo>
                <a:lnTo>
                  <a:pt x="1451029" y="947376"/>
                </a:lnTo>
                <a:lnTo>
                  <a:pt x="1451029" y="947376"/>
                </a:lnTo>
                <a:lnTo>
                  <a:pt x="1452182" y="947376"/>
                </a:lnTo>
                <a:lnTo>
                  <a:pt x="1452182" y="947376"/>
                </a:lnTo>
                <a:lnTo>
                  <a:pt x="1452182" y="947376"/>
                </a:lnTo>
                <a:lnTo>
                  <a:pt x="1452182" y="947376"/>
                </a:lnTo>
                <a:lnTo>
                  <a:pt x="1453334" y="947376"/>
                </a:lnTo>
                <a:lnTo>
                  <a:pt x="1453334" y="947376"/>
                </a:lnTo>
                <a:lnTo>
                  <a:pt x="1453334" y="948528"/>
                </a:lnTo>
                <a:lnTo>
                  <a:pt x="1453334" y="948528"/>
                </a:lnTo>
                <a:lnTo>
                  <a:pt x="1454487" y="948528"/>
                </a:lnTo>
                <a:lnTo>
                  <a:pt x="1454487" y="948528"/>
                </a:lnTo>
                <a:lnTo>
                  <a:pt x="1454487" y="948528"/>
                </a:lnTo>
                <a:lnTo>
                  <a:pt x="1455639" y="948528"/>
                </a:lnTo>
                <a:lnTo>
                  <a:pt x="1462554" y="945071"/>
                </a:lnTo>
                <a:lnTo>
                  <a:pt x="1463707" y="943918"/>
                </a:lnTo>
                <a:lnTo>
                  <a:pt x="1463707" y="943918"/>
                </a:lnTo>
                <a:lnTo>
                  <a:pt x="1463707" y="942766"/>
                </a:lnTo>
                <a:lnTo>
                  <a:pt x="1463707" y="942766"/>
                </a:lnTo>
                <a:lnTo>
                  <a:pt x="1463707" y="942766"/>
                </a:lnTo>
                <a:lnTo>
                  <a:pt x="1463707" y="942766"/>
                </a:lnTo>
                <a:lnTo>
                  <a:pt x="1463707" y="942766"/>
                </a:lnTo>
                <a:lnTo>
                  <a:pt x="1466012" y="941613"/>
                </a:lnTo>
                <a:lnTo>
                  <a:pt x="1466012" y="941613"/>
                </a:lnTo>
                <a:lnTo>
                  <a:pt x="1467165" y="941613"/>
                </a:lnTo>
                <a:lnTo>
                  <a:pt x="1468317" y="942766"/>
                </a:lnTo>
                <a:lnTo>
                  <a:pt x="1469469" y="943918"/>
                </a:lnTo>
                <a:lnTo>
                  <a:pt x="1470622" y="943918"/>
                </a:lnTo>
                <a:lnTo>
                  <a:pt x="1477537" y="938156"/>
                </a:lnTo>
                <a:lnTo>
                  <a:pt x="1478690" y="938156"/>
                </a:lnTo>
                <a:lnTo>
                  <a:pt x="1478690" y="938156"/>
                </a:lnTo>
                <a:lnTo>
                  <a:pt x="1478690" y="938156"/>
                </a:lnTo>
                <a:lnTo>
                  <a:pt x="1479842" y="935850"/>
                </a:lnTo>
                <a:lnTo>
                  <a:pt x="1480995" y="933545"/>
                </a:lnTo>
                <a:lnTo>
                  <a:pt x="1482147" y="933545"/>
                </a:lnTo>
                <a:lnTo>
                  <a:pt x="1483300" y="933545"/>
                </a:lnTo>
                <a:lnTo>
                  <a:pt x="1484452" y="933545"/>
                </a:lnTo>
                <a:lnTo>
                  <a:pt x="1484452" y="932393"/>
                </a:lnTo>
                <a:lnTo>
                  <a:pt x="1484452" y="930088"/>
                </a:lnTo>
                <a:lnTo>
                  <a:pt x="1484452" y="928935"/>
                </a:lnTo>
                <a:lnTo>
                  <a:pt x="1485605" y="927783"/>
                </a:lnTo>
                <a:lnTo>
                  <a:pt x="1485605" y="928935"/>
                </a:lnTo>
                <a:lnTo>
                  <a:pt x="1485605" y="930088"/>
                </a:lnTo>
                <a:lnTo>
                  <a:pt x="1485605" y="931240"/>
                </a:lnTo>
                <a:lnTo>
                  <a:pt x="1485605" y="932393"/>
                </a:lnTo>
                <a:lnTo>
                  <a:pt x="1485605" y="933545"/>
                </a:lnTo>
                <a:lnTo>
                  <a:pt x="1485605" y="934698"/>
                </a:lnTo>
                <a:lnTo>
                  <a:pt x="1485605" y="935850"/>
                </a:lnTo>
                <a:lnTo>
                  <a:pt x="1485605" y="937003"/>
                </a:lnTo>
                <a:lnTo>
                  <a:pt x="1484452" y="938156"/>
                </a:lnTo>
                <a:lnTo>
                  <a:pt x="1483300" y="939308"/>
                </a:lnTo>
                <a:lnTo>
                  <a:pt x="1482147" y="940461"/>
                </a:lnTo>
                <a:lnTo>
                  <a:pt x="1482147" y="941613"/>
                </a:lnTo>
                <a:lnTo>
                  <a:pt x="1483300" y="945071"/>
                </a:lnTo>
                <a:lnTo>
                  <a:pt x="1486757" y="946223"/>
                </a:lnTo>
                <a:lnTo>
                  <a:pt x="1499435" y="942766"/>
                </a:lnTo>
                <a:lnTo>
                  <a:pt x="1501740" y="942766"/>
                </a:lnTo>
                <a:lnTo>
                  <a:pt x="1504045" y="942766"/>
                </a:lnTo>
                <a:lnTo>
                  <a:pt x="1505198" y="943918"/>
                </a:lnTo>
                <a:lnTo>
                  <a:pt x="1507503" y="946223"/>
                </a:lnTo>
                <a:lnTo>
                  <a:pt x="1508655" y="946223"/>
                </a:lnTo>
                <a:lnTo>
                  <a:pt x="1508655" y="946223"/>
                </a:lnTo>
                <a:lnTo>
                  <a:pt x="1508655" y="946223"/>
                </a:lnTo>
                <a:lnTo>
                  <a:pt x="1508655" y="946223"/>
                </a:lnTo>
                <a:lnTo>
                  <a:pt x="1508655" y="946223"/>
                </a:lnTo>
                <a:lnTo>
                  <a:pt x="1508655" y="946223"/>
                </a:lnTo>
                <a:lnTo>
                  <a:pt x="1509808" y="946223"/>
                </a:lnTo>
                <a:lnTo>
                  <a:pt x="1510960" y="946223"/>
                </a:lnTo>
                <a:lnTo>
                  <a:pt x="1512113" y="946223"/>
                </a:lnTo>
                <a:lnTo>
                  <a:pt x="1513266" y="946223"/>
                </a:lnTo>
                <a:lnTo>
                  <a:pt x="1524791" y="935850"/>
                </a:lnTo>
                <a:lnTo>
                  <a:pt x="1524791" y="935850"/>
                </a:lnTo>
                <a:lnTo>
                  <a:pt x="1524791" y="935850"/>
                </a:lnTo>
                <a:close/>
                <a:moveTo>
                  <a:pt x="501348" y="353825"/>
                </a:moveTo>
                <a:lnTo>
                  <a:pt x="499044" y="354978"/>
                </a:lnTo>
                <a:lnTo>
                  <a:pt x="497891" y="356131"/>
                </a:lnTo>
                <a:lnTo>
                  <a:pt x="497891" y="357283"/>
                </a:lnTo>
                <a:lnTo>
                  <a:pt x="500196" y="357283"/>
                </a:lnTo>
                <a:lnTo>
                  <a:pt x="502501" y="356131"/>
                </a:lnTo>
                <a:lnTo>
                  <a:pt x="503654" y="354978"/>
                </a:lnTo>
                <a:lnTo>
                  <a:pt x="502501" y="353825"/>
                </a:lnTo>
                <a:lnTo>
                  <a:pt x="501348" y="353825"/>
                </a:lnTo>
                <a:close/>
                <a:moveTo>
                  <a:pt x="1643501" y="1009612"/>
                </a:moveTo>
                <a:lnTo>
                  <a:pt x="1642348" y="1008459"/>
                </a:lnTo>
                <a:lnTo>
                  <a:pt x="1640043" y="1007307"/>
                </a:lnTo>
                <a:lnTo>
                  <a:pt x="1635433" y="1005002"/>
                </a:lnTo>
                <a:lnTo>
                  <a:pt x="1633128" y="1003849"/>
                </a:lnTo>
                <a:lnTo>
                  <a:pt x="1631976" y="1001545"/>
                </a:lnTo>
                <a:lnTo>
                  <a:pt x="1629670" y="995782"/>
                </a:lnTo>
                <a:lnTo>
                  <a:pt x="1628518" y="993477"/>
                </a:lnTo>
                <a:lnTo>
                  <a:pt x="1623908" y="991172"/>
                </a:lnTo>
                <a:lnTo>
                  <a:pt x="1622755" y="990019"/>
                </a:lnTo>
                <a:lnTo>
                  <a:pt x="1622755" y="988867"/>
                </a:lnTo>
                <a:lnTo>
                  <a:pt x="1621603" y="987714"/>
                </a:lnTo>
                <a:lnTo>
                  <a:pt x="1620450" y="987714"/>
                </a:lnTo>
                <a:lnTo>
                  <a:pt x="1619298" y="987714"/>
                </a:lnTo>
                <a:lnTo>
                  <a:pt x="1615840" y="987714"/>
                </a:lnTo>
                <a:lnTo>
                  <a:pt x="1614688" y="987714"/>
                </a:lnTo>
                <a:lnTo>
                  <a:pt x="1613535" y="988867"/>
                </a:lnTo>
                <a:lnTo>
                  <a:pt x="1613535" y="990019"/>
                </a:lnTo>
                <a:lnTo>
                  <a:pt x="1612382" y="990019"/>
                </a:lnTo>
                <a:lnTo>
                  <a:pt x="1608925" y="987714"/>
                </a:lnTo>
                <a:lnTo>
                  <a:pt x="1607772" y="986562"/>
                </a:lnTo>
                <a:lnTo>
                  <a:pt x="1607772" y="985409"/>
                </a:lnTo>
                <a:lnTo>
                  <a:pt x="1607772" y="983104"/>
                </a:lnTo>
                <a:lnTo>
                  <a:pt x="1607772" y="981951"/>
                </a:lnTo>
                <a:lnTo>
                  <a:pt x="1607772" y="979646"/>
                </a:lnTo>
                <a:lnTo>
                  <a:pt x="1606620" y="978494"/>
                </a:lnTo>
                <a:lnTo>
                  <a:pt x="1605468" y="977341"/>
                </a:lnTo>
                <a:lnTo>
                  <a:pt x="1604315" y="976189"/>
                </a:lnTo>
                <a:lnTo>
                  <a:pt x="1603162" y="976189"/>
                </a:lnTo>
                <a:lnTo>
                  <a:pt x="1602010" y="976189"/>
                </a:lnTo>
                <a:lnTo>
                  <a:pt x="1600857" y="976189"/>
                </a:lnTo>
                <a:lnTo>
                  <a:pt x="1599705" y="976189"/>
                </a:lnTo>
                <a:lnTo>
                  <a:pt x="1597400" y="976189"/>
                </a:lnTo>
                <a:lnTo>
                  <a:pt x="1596247" y="975036"/>
                </a:lnTo>
                <a:lnTo>
                  <a:pt x="1592790" y="969274"/>
                </a:lnTo>
                <a:lnTo>
                  <a:pt x="1590485" y="966969"/>
                </a:lnTo>
                <a:lnTo>
                  <a:pt x="1590485" y="965816"/>
                </a:lnTo>
                <a:lnTo>
                  <a:pt x="1590485" y="964664"/>
                </a:lnTo>
                <a:lnTo>
                  <a:pt x="1589332" y="964664"/>
                </a:lnTo>
                <a:lnTo>
                  <a:pt x="1581265" y="970426"/>
                </a:lnTo>
                <a:lnTo>
                  <a:pt x="1580112" y="970426"/>
                </a:lnTo>
                <a:lnTo>
                  <a:pt x="1572044" y="969274"/>
                </a:lnTo>
                <a:lnTo>
                  <a:pt x="1570892" y="968121"/>
                </a:lnTo>
                <a:lnTo>
                  <a:pt x="1570892" y="966969"/>
                </a:lnTo>
                <a:lnTo>
                  <a:pt x="1569739" y="966969"/>
                </a:lnTo>
                <a:lnTo>
                  <a:pt x="1568587" y="966969"/>
                </a:lnTo>
                <a:lnTo>
                  <a:pt x="1565129" y="968121"/>
                </a:lnTo>
                <a:lnTo>
                  <a:pt x="1563977" y="968121"/>
                </a:lnTo>
                <a:lnTo>
                  <a:pt x="1562824" y="969274"/>
                </a:lnTo>
                <a:lnTo>
                  <a:pt x="1561671" y="969274"/>
                </a:lnTo>
                <a:lnTo>
                  <a:pt x="1559367" y="968121"/>
                </a:lnTo>
                <a:lnTo>
                  <a:pt x="1558214" y="968121"/>
                </a:lnTo>
                <a:lnTo>
                  <a:pt x="1554756" y="968121"/>
                </a:lnTo>
                <a:lnTo>
                  <a:pt x="1553604" y="969274"/>
                </a:lnTo>
                <a:lnTo>
                  <a:pt x="1552451" y="969274"/>
                </a:lnTo>
                <a:lnTo>
                  <a:pt x="1547841" y="968121"/>
                </a:lnTo>
                <a:lnTo>
                  <a:pt x="1545536" y="968121"/>
                </a:lnTo>
                <a:lnTo>
                  <a:pt x="1545536" y="968121"/>
                </a:lnTo>
                <a:lnTo>
                  <a:pt x="1544384" y="969274"/>
                </a:lnTo>
                <a:lnTo>
                  <a:pt x="1544384" y="969274"/>
                </a:lnTo>
                <a:lnTo>
                  <a:pt x="1542079" y="969274"/>
                </a:lnTo>
                <a:lnTo>
                  <a:pt x="1539774" y="969274"/>
                </a:lnTo>
                <a:lnTo>
                  <a:pt x="1538621" y="969274"/>
                </a:lnTo>
                <a:lnTo>
                  <a:pt x="1536316" y="970426"/>
                </a:lnTo>
                <a:lnTo>
                  <a:pt x="1535164" y="970426"/>
                </a:lnTo>
                <a:lnTo>
                  <a:pt x="1532858" y="970426"/>
                </a:lnTo>
                <a:lnTo>
                  <a:pt x="1530553" y="970426"/>
                </a:lnTo>
                <a:lnTo>
                  <a:pt x="1529401" y="971579"/>
                </a:lnTo>
                <a:lnTo>
                  <a:pt x="1525943" y="973884"/>
                </a:lnTo>
                <a:lnTo>
                  <a:pt x="1524791" y="975036"/>
                </a:lnTo>
                <a:lnTo>
                  <a:pt x="1523638" y="976189"/>
                </a:lnTo>
                <a:lnTo>
                  <a:pt x="1523638" y="978494"/>
                </a:lnTo>
                <a:lnTo>
                  <a:pt x="1523638" y="979646"/>
                </a:lnTo>
                <a:lnTo>
                  <a:pt x="1524791" y="980799"/>
                </a:lnTo>
                <a:lnTo>
                  <a:pt x="1527096" y="981951"/>
                </a:lnTo>
                <a:lnTo>
                  <a:pt x="1528248" y="983104"/>
                </a:lnTo>
                <a:lnTo>
                  <a:pt x="1529401" y="984257"/>
                </a:lnTo>
                <a:lnTo>
                  <a:pt x="1530553" y="986562"/>
                </a:lnTo>
                <a:lnTo>
                  <a:pt x="1531706" y="987714"/>
                </a:lnTo>
                <a:lnTo>
                  <a:pt x="1534011" y="990019"/>
                </a:lnTo>
                <a:lnTo>
                  <a:pt x="1535164" y="990019"/>
                </a:lnTo>
                <a:lnTo>
                  <a:pt x="1537468" y="990019"/>
                </a:lnTo>
                <a:lnTo>
                  <a:pt x="1539774" y="991172"/>
                </a:lnTo>
                <a:lnTo>
                  <a:pt x="1542079" y="991172"/>
                </a:lnTo>
                <a:lnTo>
                  <a:pt x="1544384" y="991172"/>
                </a:lnTo>
                <a:lnTo>
                  <a:pt x="1545536" y="991172"/>
                </a:lnTo>
                <a:lnTo>
                  <a:pt x="1546689" y="992324"/>
                </a:lnTo>
                <a:lnTo>
                  <a:pt x="1546689" y="992324"/>
                </a:lnTo>
                <a:lnTo>
                  <a:pt x="1546689" y="992324"/>
                </a:lnTo>
                <a:lnTo>
                  <a:pt x="1547841" y="992324"/>
                </a:lnTo>
                <a:lnTo>
                  <a:pt x="1547841" y="992324"/>
                </a:lnTo>
                <a:lnTo>
                  <a:pt x="1550146" y="994629"/>
                </a:lnTo>
                <a:lnTo>
                  <a:pt x="1551299" y="994629"/>
                </a:lnTo>
                <a:lnTo>
                  <a:pt x="1552451" y="993477"/>
                </a:lnTo>
                <a:lnTo>
                  <a:pt x="1552451" y="992324"/>
                </a:lnTo>
                <a:lnTo>
                  <a:pt x="1553604" y="992324"/>
                </a:lnTo>
                <a:lnTo>
                  <a:pt x="1554756" y="992324"/>
                </a:lnTo>
                <a:lnTo>
                  <a:pt x="1555909" y="992324"/>
                </a:lnTo>
                <a:lnTo>
                  <a:pt x="1557061" y="992324"/>
                </a:lnTo>
                <a:lnTo>
                  <a:pt x="1559367" y="993477"/>
                </a:lnTo>
                <a:lnTo>
                  <a:pt x="1562824" y="993477"/>
                </a:lnTo>
                <a:lnTo>
                  <a:pt x="1563977" y="993477"/>
                </a:lnTo>
                <a:lnTo>
                  <a:pt x="1563977" y="993477"/>
                </a:lnTo>
                <a:lnTo>
                  <a:pt x="1563977" y="993477"/>
                </a:lnTo>
                <a:lnTo>
                  <a:pt x="1563977" y="993477"/>
                </a:lnTo>
                <a:lnTo>
                  <a:pt x="1563977" y="993477"/>
                </a:lnTo>
                <a:lnTo>
                  <a:pt x="1563977" y="993477"/>
                </a:lnTo>
                <a:lnTo>
                  <a:pt x="1563977" y="994629"/>
                </a:lnTo>
                <a:lnTo>
                  <a:pt x="1563977" y="994629"/>
                </a:lnTo>
                <a:lnTo>
                  <a:pt x="1566281" y="995782"/>
                </a:lnTo>
                <a:lnTo>
                  <a:pt x="1567434" y="996934"/>
                </a:lnTo>
                <a:lnTo>
                  <a:pt x="1567434" y="999239"/>
                </a:lnTo>
                <a:lnTo>
                  <a:pt x="1567434" y="1000392"/>
                </a:lnTo>
                <a:lnTo>
                  <a:pt x="1570892" y="1002697"/>
                </a:lnTo>
                <a:lnTo>
                  <a:pt x="1573197" y="1003849"/>
                </a:lnTo>
                <a:lnTo>
                  <a:pt x="1574349" y="1003849"/>
                </a:lnTo>
                <a:lnTo>
                  <a:pt x="1576654" y="1003849"/>
                </a:lnTo>
                <a:lnTo>
                  <a:pt x="1577807" y="1003849"/>
                </a:lnTo>
                <a:lnTo>
                  <a:pt x="1578959" y="1005002"/>
                </a:lnTo>
                <a:lnTo>
                  <a:pt x="1578959" y="1005002"/>
                </a:lnTo>
                <a:lnTo>
                  <a:pt x="1578959" y="1006155"/>
                </a:lnTo>
                <a:lnTo>
                  <a:pt x="1578959" y="1006155"/>
                </a:lnTo>
                <a:lnTo>
                  <a:pt x="1580112" y="1006155"/>
                </a:lnTo>
                <a:lnTo>
                  <a:pt x="1580112" y="1007307"/>
                </a:lnTo>
                <a:lnTo>
                  <a:pt x="1580112" y="1007307"/>
                </a:lnTo>
                <a:lnTo>
                  <a:pt x="1581265" y="1007307"/>
                </a:lnTo>
                <a:lnTo>
                  <a:pt x="1582417" y="1007307"/>
                </a:lnTo>
                <a:lnTo>
                  <a:pt x="1583569" y="1007307"/>
                </a:lnTo>
                <a:lnTo>
                  <a:pt x="1584722" y="1007307"/>
                </a:lnTo>
                <a:lnTo>
                  <a:pt x="1584722" y="1007307"/>
                </a:lnTo>
                <a:lnTo>
                  <a:pt x="1587027" y="1010765"/>
                </a:lnTo>
                <a:lnTo>
                  <a:pt x="1588180" y="1011917"/>
                </a:lnTo>
                <a:lnTo>
                  <a:pt x="1588180" y="1014222"/>
                </a:lnTo>
                <a:lnTo>
                  <a:pt x="1588180" y="1014222"/>
                </a:lnTo>
                <a:lnTo>
                  <a:pt x="1588180" y="1014222"/>
                </a:lnTo>
                <a:lnTo>
                  <a:pt x="1589332" y="1014222"/>
                </a:lnTo>
                <a:lnTo>
                  <a:pt x="1591637" y="1016527"/>
                </a:lnTo>
                <a:lnTo>
                  <a:pt x="1591637" y="1016527"/>
                </a:lnTo>
                <a:lnTo>
                  <a:pt x="1593942" y="1017680"/>
                </a:lnTo>
                <a:lnTo>
                  <a:pt x="1593942" y="1017680"/>
                </a:lnTo>
                <a:lnTo>
                  <a:pt x="1595095" y="1018832"/>
                </a:lnTo>
                <a:lnTo>
                  <a:pt x="1595095" y="1018832"/>
                </a:lnTo>
                <a:lnTo>
                  <a:pt x="1599705" y="1019985"/>
                </a:lnTo>
                <a:lnTo>
                  <a:pt x="1600857" y="1019985"/>
                </a:lnTo>
                <a:lnTo>
                  <a:pt x="1602010" y="1019985"/>
                </a:lnTo>
                <a:lnTo>
                  <a:pt x="1611230" y="1021137"/>
                </a:lnTo>
                <a:lnTo>
                  <a:pt x="1612382" y="1021137"/>
                </a:lnTo>
                <a:lnTo>
                  <a:pt x="1613535" y="1023442"/>
                </a:lnTo>
                <a:lnTo>
                  <a:pt x="1614688" y="1024595"/>
                </a:lnTo>
                <a:lnTo>
                  <a:pt x="1615840" y="1024595"/>
                </a:lnTo>
                <a:lnTo>
                  <a:pt x="1616993" y="1023442"/>
                </a:lnTo>
                <a:lnTo>
                  <a:pt x="1616993" y="1022290"/>
                </a:lnTo>
                <a:lnTo>
                  <a:pt x="1616993" y="1021137"/>
                </a:lnTo>
                <a:lnTo>
                  <a:pt x="1618145" y="1019985"/>
                </a:lnTo>
                <a:lnTo>
                  <a:pt x="1621603" y="1018832"/>
                </a:lnTo>
                <a:lnTo>
                  <a:pt x="1622755" y="1018832"/>
                </a:lnTo>
                <a:lnTo>
                  <a:pt x="1627366" y="1018832"/>
                </a:lnTo>
                <a:lnTo>
                  <a:pt x="1628518" y="1018832"/>
                </a:lnTo>
                <a:lnTo>
                  <a:pt x="1628518" y="1018832"/>
                </a:lnTo>
                <a:lnTo>
                  <a:pt x="1631976" y="1017680"/>
                </a:lnTo>
                <a:lnTo>
                  <a:pt x="1633128" y="1016527"/>
                </a:lnTo>
                <a:lnTo>
                  <a:pt x="1634281" y="1015375"/>
                </a:lnTo>
                <a:lnTo>
                  <a:pt x="1636586" y="1011917"/>
                </a:lnTo>
                <a:lnTo>
                  <a:pt x="1638891" y="1010765"/>
                </a:lnTo>
                <a:lnTo>
                  <a:pt x="1640043" y="1009612"/>
                </a:lnTo>
                <a:lnTo>
                  <a:pt x="1641196" y="1007307"/>
                </a:lnTo>
                <a:lnTo>
                  <a:pt x="1641196" y="1005002"/>
                </a:lnTo>
                <a:lnTo>
                  <a:pt x="1643501" y="1009612"/>
                </a:lnTo>
                <a:close/>
                <a:moveTo>
                  <a:pt x="1311574" y="928935"/>
                </a:moveTo>
                <a:lnTo>
                  <a:pt x="1311574" y="927783"/>
                </a:lnTo>
                <a:lnTo>
                  <a:pt x="1310421" y="926630"/>
                </a:lnTo>
                <a:lnTo>
                  <a:pt x="1309269" y="926630"/>
                </a:lnTo>
                <a:lnTo>
                  <a:pt x="1308116" y="926630"/>
                </a:lnTo>
                <a:lnTo>
                  <a:pt x="1306963" y="926630"/>
                </a:lnTo>
                <a:lnTo>
                  <a:pt x="1305811" y="926630"/>
                </a:lnTo>
                <a:lnTo>
                  <a:pt x="1303506" y="928935"/>
                </a:lnTo>
                <a:lnTo>
                  <a:pt x="1303506" y="928935"/>
                </a:lnTo>
                <a:lnTo>
                  <a:pt x="1303506" y="928935"/>
                </a:lnTo>
                <a:lnTo>
                  <a:pt x="1304659" y="928935"/>
                </a:lnTo>
                <a:lnTo>
                  <a:pt x="1305811" y="930088"/>
                </a:lnTo>
                <a:lnTo>
                  <a:pt x="1309269" y="932393"/>
                </a:lnTo>
                <a:lnTo>
                  <a:pt x="1311574" y="932393"/>
                </a:lnTo>
                <a:lnTo>
                  <a:pt x="1312726" y="931240"/>
                </a:lnTo>
                <a:lnTo>
                  <a:pt x="1313879" y="930088"/>
                </a:lnTo>
                <a:lnTo>
                  <a:pt x="1313879" y="927783"/>
                </a:lnTo>
                <a:lnTo>
                  <a:pt x="1311574" y="928935"/>
                </a:lnTo>
                <a:close/>
                <a:moveTo>
                  <a:pt x="221285" y="387248"/>
                </a:moveTo>
                <a:lnTo>
                  <a:pt x="220132" y="384944"/>
                </a:lnTo>
                <a:lnTo>
                  <a:pt x="218980" y="381486"/>
                </a:lnTo>
                <a:lnTo>
                  <a:pt x="217827" y="378028"/>
                </a:lnTo>
                <a:lnTo>
                  <a:pt x="215522" y="375723"/>
                </a:lnTo>
                <a:lnTo>
                  <a:pt x="213217" y="374571"/>
                </a:lnTo>
                <a:lnTo>
                  <a:pt x="210912" y="374571"/>
                </a:lnTo>
                <a:lnTo>
                  <a:pt x="209760" y="374571"/>
                </a:lnTo>
                <a:lnTo>
                  <a:pt x="209760" y="374571"/>
                </a:lnTo>
                <a:lnTo>
                  <a:pt x="209760" y="375723"/>
                </a:lnTo>
                <a:lnTo>
                  <a:pt x="210912" y="376876"/>
                </a:lnTo>
                <a:lnTo>
                  <a:pt x="212065" y="376876"/>
                </a:lnTo>
                <a:lnTo>
                  <a:pt x="213217" y="376876"/>
                </a:lnTo>
                <a:lnTo>
                  <a:pt x="214370" y="379181"/>
                </a:lnTo>
                <a:lnTo>
                  <a:pt x="215522" y="383791"/>
                </a:lnTo>
                <a:lnTo>
                  <a:pt x="216675" y="386096"/>
                </a:lnTo>
                <a:lnTo>
                  <a:pt x="223590" y="395316"/>
                </a:lnTo>
                <a:lnTo>
                  <a:pt x="225895" y="398774"/>
                </a:lnTo>
                <a:lnTo>
                  <a:pt x="225895" y="398774"/>
                </a:lnTo>
                <a:lnTo>
                  <a:pt x="225895" y="397621"/>
                </a:lnTo>
                <a:lnTo>
                  <a:pt x="225895" y="396469"/>
                </a:lnTo>
                <a:lnTo>
                  <a:pt x="225895" y="395316"/>
                </a:lnTo>
                <a:lnTo>
                  <a:pt x="225895" y="395316"/>
                </a:lnTo>
                <a:lnTo>
                  <a:pt x="225895" y="394164"/>
                </a:lnTo>
                <a:lnTo>
                  <a:pt x="225895" y="393011"/>
                </a:lnTo>
                <a:lnTo>
                  <a:pt x="225895" y="393011"/>
                </a:lnTo>
                <a:lnTo>
                  <a:pt x="225895" y="390706"/>
                </a:lnTo>
                <a:lnTo>
                  <a:pt x="223590" y="388401"/>
                </a:lnTo>
                <a:lnTo>
                  <a:pt x="221285" y="387248"/>
                </a:lnTo>
                <a:close/>
                <a:moveTo>
                  <a:pt x="217827" y="269691"/>
                </a:moveTo>
                <a:lnTo>
                  <a:pt x="217827" y="269691"/>
                </a:lnTo>
                <a:lnTo>
                  <a:pt x="221285" y="270843"/>
                </a:lnTo>
                <a:lnTo>
                  <a:pt x="223590" y="270843"/>
                </a:lnTo>
                <a:lnTo>
                  <a:pt x="225895" y="270843"/>
                </a:lnTo>
                <a:lnTo>
                  <a:pt x="227048" y="270843"/>
                </a:lnTo>
                <a:lnTo>
                  <a:pt x="228200" y="270843"/>
                </a:lnTo>
                <a:lnTo>
                  <a:pt x="228200" y="269691"/>
                </a:lnTo>
                <a:lnTo>
                  <a:pt x="227048" y="268539"/>
                </a:lnTo>
                <a:lnTo>
                  <a:pt x="225895" y="268539"/>
                </a:lnTo>
                <a:lnTo>
                  <a:pt x="224742" y="268539"/>
                </a:lnTo>
                <a:lnTo>
                  <a:pt x="223590" y="269691"/>
                </a:lnTo>
                <a:lnTo>
                  <a:pt x="222438" y="269691"/>
                </a:lnTo>
                <a:lnTo>
                  <a:pt x="221285" y="268539"/>
                </a:lnTo>
                <a:lnTo>
                  <a:pt x="220132" y="267386"/>
                </a:lnTo>
                <a:lnTo>
                  <a:pt x="218980" y="266233"/>
                </a:lnTo>
                <a:lnTo>
                  <a:pt x="217827" y="266233"/>
                </a:lnTo>
                <a:lnTo>
                  <a:pt x="216675" y="266233"/>
                </a:lnTo>
                <a:lnTo>
                  <a:pt x="215522" y="267386"/>
                </a:lnTo>
                <a:lnTo>
                  <a:pt x="215522" y="268539"/>
                </a:lnTo>
                <a:lnTo>
                  <a:pt x="215522" y="269691"/>
                </a:lnTo>
                <a:lnTo>
                  <a:pt x="217827" y="269691"/>
                </a:lnTo>
                <a:lnTo>
                  <a:pt x="217827" y="269691"/>
                </a:lnTo>
                <a:close/>
                <a:moveTo>
                  <a:pt x="221285" y="398774"/>
                </a:moveTo>
                <a:lnTo>
                  <a:pt x="221285" y="397621"/>
                </a:lnTo>
                <a:lnTo>
                  <a:pt x="220132" y="395316"/>
                </a:lnTo>
                <a:lnTo>
                  <a:pt x="217827" y="390706"/>
                </a:lnTo>
                <a:lnTo>
                  <a:pt x="216675" y="389554"/>
                </a:lnTo>
                <a:lnTo>
                  <a:pt x="215522" y="389554"/>
                </a:lnTo>
                <a:lnTo>
                  <a:pt x="214370" y="390706"/>
                </a:lnTo>
                <a:lnTo>
                  <a:pt x="214370" y="393011"/>
                </a:lnTo>
                <a:lnTo>
                  <a:pt x="214370" y="394164"/>
                </a:lnTo>
                <a:lnTo>
                  <a:pt x="214370" y="394164"/>
                </a:lnTo>
                <a:lnTo>
                  <a:pt x="214370" y="394164"/>
                </a:lnTo>
                <a:lnTo>
                  <a:pt x="214370" y="394164"/>
                </a:lnTo>
                <a:lnTo>
                  <a:pt x="214370" y="394164"/>
                </a:lnTo>
                <a:lnTo>
                  <a:pt x="214370" y="394164"/>
                </a:lnTo>
                <a:lnTo>
                  <a:pt x="213217" y="396469"/>
                </a:lnTo>
                <a:lnTo>
                  <a:pt x="213217" y="397621"/>
                </a:lnTo>
                <a:lnTo>
                  <a:pt x="213217" y="398774"/>
                </a:lnTo>
                <a:lnTo>
                  <a:pt x="213217" y="401079"/>
                </a:lnTo>
                <a:lnTo>
                  <a:pt x="213217" y="402232"/>
                </a:lnTo>
                <a:lnTo>
                  <a:pt x="212065" y="406842"/>
                </a:lnTo>
                <a:lnTo>
                  <a:pt x="212065" y="407994"/>
                </a:lnTo>
                <a:lnTo>
                  <a:pt x="212065" y="407994"/>
                </a:lnTo>
                <a:lnTo>
                  <a:pt x="210912" y="407994"/>
                </a:lnTo>
                <a:lnTo>
                  <a:pt x="209760" y="407994"/>
                </a:lnTo>
                <a:lnTo>
                  <a:pt x="209760" y="407994"/>
                </a:lnTo>
                <a:lnTo>
                  <a:pt x="208607" y="407994"/>
                </a:lnTo>
                <a:lnTo>
                  <a:pt x="208607" y="407994"/>
                </a:lnTo>
                <a:lnTo>
                  <a:pt x="210912" y="409146"/>
                </a:lnTo>
                <a:lnTo>
                  <a:pt x="215522" y="411452"/>
                </a:lnTo>
                <a:lnTo>
                  <a:pt x="217827" y="412604"/>
                </a:lnTo>
                <a:lnTo>
                  <a:pt x="217827" y="412604"/>
                </a:lnTo>
                <a:lnTo>
                  <a:pt x="217827" y="411452"/>
                </a:lnTo>
                <a:lnTo>
                  <a:pt x="217827" y="410299"/>
                </a:lnTo>
                <a:lnTo>
                  <a:pt x="217827" y="409146"/>
                </a:lnTo>
                <a:lnTo>
                  <a:pt x="218980" y="409146"/>
                </a:lnTo>
                <a:lnTo>
                  <a:pt x="220132" y="409146"/>
                </a:lnTo>
                <a:lnTo>
                  <a:pt x="220132" y="410299"/>
                </a:lnTo>
                <a:lnTo>
                  <a:pt x="220132" y="411452"/>
                </a:lnTo>
                <a:lnTo>
                  <a:pt x="220132" y="411452"/>
                </a:lnTo>
                <a:lnTo>
                  <a:pt x="220132" y="411452"/>
                </a:lnTo>
                <a:lnTo>
                  <a:pt x="220132" y="411452"/>
                </a:lnTo>
                <a:lnTo>
                  <a:pt x="220132" y="411452"/>
                </a:lnTo>
                <a:lnTo>
                  <a:pt x="220132" y="411452"/>
                </a:lnTo>
                <a:lnTo>
                  <a:pt x="220132" y="411452"/>
                </a:lnTo>
                <a:lnTo>
                  <a:pt x="220132" y="411452"/>
                </a:lnTo>
                <a:lnTo>
                  <a:pt x="220132" y="411452"/>
                </a:lnTo>
                <a:lnTo>
                  <a:pt x="220132" y="411452"/>
                </a:lnTo>
                <a:lnTo>
                  <a:pt x="220132" y="410299"/>
                </a:lnTo>
                <a:lnTo>
                  <a:pt x="220132" y="409146"/>
                </a:lnTo>
                <a:lnTo>
                  <a:pt x="220132" y="407994"/>
                </a:lnTo>
                <a:lnTo>
                  <a:pt x="218980" y="406842"/>
                </a:lnTo>
                <a:lnTo>
                  <a:pt x="218980" y="405689"/>
                </a:lnTo>
                <a:lnTo>
                  <a:pt x="218980" y="404536"/>
                </a:lnTo>
                <a:lnTo>
                  <a:pt x="218980" y="403384"/>
                </a:lnTo>
                <a:lnTo>
                  <a:pt x="218980" y="402232"/>
                </a:lnTo>
                <a:lnTo>
                  <a:pt x="218980" y="401079"/>
                </a:lnTo>
                <a:lnTo>
                  <a:pt x="218980" y="399926"/>
                </a:lnTo>
                <a:lnTo>
                  <a:pt x="221285" y="398774"/>
                </a:lnTo>
                <a:lnTo>
                  <a:pt x="221285" y="398774"/>
                </a:lnTo>
                <a:close/>
                <a:moveTo>
                  <a:pt x="230505" y="368808"/>
                </a:moveTo>
                <a:lnTo>
                  <a:pt x="232810" y="368808"/>
                </a:lnTo>
                <a:lnTo>
                  <a:pt x="235115" y="368808"/>
                </a:lnTo>
                <a:lnTo>
                  <a:pt x="237420" y="367656"/>
                </a:lnTo>
                <a:lnTo>
                  <a:pt x="239725" y="367656"/>
                </a:lnTo>
                <a:lnTo>
                  <a:pt x="242030" y="367656"/>
                </a:lnTo>
                <a:lnTo>
                  <a:pt x="242030" y="366503"/>
                </a:lnTo>
                <a:lnTo>
                  <a:pt x="240878" y="364198"/>
                </a:lnTo>
                <a:lnTo>
                  <a:pt x="238573" y="363045"/>
                </a:lnTo>
                <a:lnTo>
                  <a:pt x="236268" y="363045"/>
                </a:lnTo>
                <a:lnTo>
                  <a:pt x="235115" y="363045"/>
                </a:lnTo>
                <a:lnTo>
                  <a:pt x="233963" y="363045"/>
                </a:lnTo>
                <a:lnTo>
                  <a:pt x="231658" y="363045"/>
                </a:lnTo>
                <a:lnTo>
                  <a:pt x="228200" y="363045"/>
                </a:lnTo>
                <a:lnTo>
                  <a:pt x="225895" y="363045"/>
                </a:lnTo>
                <a:lnTo>
                  <a:pt x="223590" y="364198"/>
                </a:lnTo>
                <a:lnTo>
                  <a:pt x="222438" y="365351"/>
                </a:lnTo>
                <a:lnTo>
                  <a:pt x="222438" y="367656"/>
                </a:lnTo>
                <a:lnTo>
                  <a:pt x="223590" y="368808"/>
                </a:lnTo>
                <a:lnTo>
                  <a:pt x="225895" y="368808"/>
                </a:lnTo>
                <a:lnTo>
                  <a:pt x="228200" y="368808"/>
                </a:lnTo>
                <a:lnTo>
                  <a:pt x="230505" y="368808"/>
                </a:lnTo>
                <a:close/>
                <a:moveTo>
                  <a:pt x="131388" y="240878"/>
                </a:moveTo>
                <a:lnTo>
                  <a:pt x="131388" y="240878"/>
                </a:lnTo>
                <a:lnTo>
                  <a:pt x="130236" y="242030"/>
                </a:lnTo>
                <a:lnTo>
                  <a:pt x="130236" y="242030"/>
                </a:lnTo>
                <a:lnTo>
                  <a:pt x="132540" y="246641"/>
                </a:lnTo>
                <a:lnTo>
                  <a:pt x="133693" y="246641"/>
                </a:lnTo>
                <a:lnTo>
                  <a:pt x="134846" y="246641"/>
                </a:lnTo>
                <a:lnTo>
                  <a:pt x="134846" y="245488"/>
                </a:lnTo>
                <a:lnTo>
                  <a:pt x="134846" y="245488"/>
                </a:lnTo>
                <a:lnTo>
                  <a:pt x="135998" y="244335"/>
                </a:lnTo>
                <a:lnTo>
                  <a:pt x="135998" y="244335"/>
                </a:lnTo>
                <a:lnTo>
                  <a:pt x="135998" y="243183"/>
                </a:lnTo>
                <a:lnTo>
                  <a:pt x="135998" y="242030"/>
                </a:lnTo>
                <a:lnTo>
                  <a:pt x="134846" y="240878"/>
                </a:lnTo>
                <a:lnTo>
                  <a:pt x="133693" y="240878"/>
                </a:lnTo>
                <a:lnTo>
                  <a:pt x="131388" y="240878"/>
                </a:lnTo>
                <a:lnTo>
                  <a:pt x="131388" y="240878"/>
                </a:lnTo>
                <a:close/>
                <a:moveTo>
                  <a:pt x="644261" y="741074"/>
                </a:moveTo>
                <a:lnTo>
                  <a:pt x="646567" y="741074"/>
                </a:lnTo>
                <a:lnTo>
                  <a:pt x="647719" y="741074"/>
                </a:lnTo>
                <a:lnTo>
                  <a:pt x="648872" y="741074"/>
                </a:lnTo>
                <a:lnTo>
                  <a:pt x="650024" y="739921"/>
                </a:lnTo>
                <a:lnTo>
                  <a:pt x="648872" y="739921"/>
                </a:lnTo>
                <a:lnTo>
                  <a:pt x="647719" y="739921"/>
                </a:lnTo>
                <a:lnTo>
                  <a:pt x="646567" y="739921"/>
                </a:lnTo>
                <a:lnTo>
                  <a:pt x="646567" y="738769"/>
                </a:lnTo>
                <a:lnTo>
                  <a:pt x="647719" y="737616"/>
                </a:lnTo>
                <a:lnTo>
                  <a:pt x="648872" y="737616"/>
                </a:lnTo>
                <a:lnTo>
                  <a:pt x="650024" y="737616"/>
                </a:lnTo>
                <a:lnTo>
                  <a:pt x="650024" y="737616"/>
                </a:lnTo>
                <a:lnTo>
                  <a:pt x="650024" y="737616"/>
                </a:lnTo>
                <a:lnTo>
                  <a:pt x="650024" y="737616"/>
                </a:lnTo>
                <a:lnTo>
                  <a:pt x="650024" y="736464"/>
                </a:lnTo>
                <a:lnTo>
                  <a:pt x="650024" y="734159"/>
                </a:lnTo>
                <a:lnTo>
                  <a:pt x="650024" y="733006"/>
                </a:lnTo>
                <a:lnTo>
                  <a:pt x="648872" y="731853"/>
                </a:lnTo>
                <a:lnTo>
                  <a:pt x="648872" y="730701"/>
                </a:lnTo>
                <a:lnTo>
                  <a:pt x="650024" y="729549"/>
                </a:lnTo>
                <a:lnTo>
                  <a:pt x="651177" y="729549"/>
                </a:lnTo>
                <a:lnTo>
                  <a:pt x="652329" y="729549"/>
                </a:lnTo>
                <a:lnTo>
                  <a:pt x="652329" y="729549"/>
                </a:lnTo>
                <a:lnTo>
                  <a:pt x="652329" y="729549"/>
                </a:lnTo>
                <a:lnTo>
                  <a:pt x="652329" y="727243"/>
                </a:lnTo>
                <a:lnTo>
                  <a:pt x="652329" y="727243"/>
                </a:lnTo>
                <a:lnTo>
                  <a:pt x="653482" y="726091"/>
                </a:lnTo>
                <a:lnTo>
                  <a:pt x="652329" y="723786"/>
                </a:lnTo>
                <a:lnTo>
                  <a:pt x="652329" y="722633"/>
                </a:lnTo>
                <a:lnTo>
                  <a:pt x="654634" y="721481"/>
                </a:lnTo>
                <a:lnTo>
                  <a:pt x="656939" y="722633"/>
                </a:lnTo>
                <a:lnTo>
                  <a:pt x="661549" y="728396"/>
                </a:lnTo>
                <a:lnTo>
                  <a:pt x="662702" y="729549"/>
                </a:lnTo>
                <a:lnTo>
                  <a:pt x="666160" y="731853"/>
                </a:lnTo>
                <a:lnTo>
                  <a:pt x="668465" y="734159"/>
                </a:lnTo>
                <a:lnTo>
                  <a:pt x="669617" y="734159"/>
                </a:lnTo>
                <a:lnTo>
                  <a:pt x="669617" y="734159"/>
                </a:lnTo>
                <a:lnTo>
                  <a:pt x="669617" y="734159"/>
                </a:lnTo>
                <a:lnTo>
                  <a:pt x="669617" y="734159"/>
                </a:lnTo>
                <a:lnTo>
                  <a:pt x="670770" y="734159"/>
                </a:lnTo>
                <a:lnTo>
                  <a:pt x="670770" y="734159"/>
                </a:lnTo>
                <a:lnTo>
                  <a:pt x="671922" y="733006"/>
                </a:lnTo>
                <a:lnTo>
                  <a:pt x="671922" y="733006"/>
                </a:lnTo>
                <a:lnTo>
                  <a:pt x="673075" y="734159"/>
                </a:lnTo>
                <a:lnTo>
                  <a:pt x="674227" y="736464"/>
                </a:lnTo>
                <a:lnTo>
                  <a:pt x="674227" y="741074"/>
                </a:lnTo>
                <a:lnTo>
                  <a:pt x="675380" y="742226"/>
                </a:lnTo>
                <a:lnTo>
                  <a:pt x="679990" y="743379"/>
                </a:lnTo>
                <a:lnTo>
                  <a:pt x="682295" y="744531"/>
                </a:lnTo>
                <a:lnTo>
                  <a:pt x="682295" y="745684"/>
                </a:lnTo>
                <a:lnTo>
                  <a:pt x="682295" y="747989"/>
                </a:lnTo>
                <a:lnTo>
                  <a:pt x="683448" y="749141"/>
                </a:lnTo>
                <a:lnTo>
                  <a:pt x="683448" y="749141"/>
                </a:lnTo>
                <a:lnTo>
                  <a:pt x="685752" y="746836"/>
                </a:lnTo>
                <a:lnTo>
                  <a:pt x="686905" y="744531"/>
                </a:lnTo>
                <a:lnTo>
                  <a:pt x="688058" y="742226"/>
                </a:lnTo>
                <a:lnTo>
                  <a:pt x="689210" y="737616"/>
                </a:lnTo>
                <a:lnTo>
                  <a:pt x="689210" y="736464"/>
                </a:lnTo>
                <a:lnTo>
                  <a:pt x="690362" y="734159"/>
                </a:lnTo>
                <a:lnTo>
                  <a:pt x="690362" y="733006"/>
                </a:lnTo>
                <a:lnTo>
                  <a:pt x="690362" y="730701"/>
                </a:lnTo>
                <a:lnTo>
                  <a:pt x="690362" y="727243"/>
                </a:lnTo>
                <a:lnTo>
                  <a:pt x="691515" y="724939"/>
                </a:lnTo>
                <a:lnTo>
                  <a:pt x="691515" y="723786"/>
                </a:lnTo>
                <a:lnTo>
                  <a:pt x="691515" y="718023"/>
                </a:lnTo>
                <a:lnTo>
                  <a:pt x="691515" y="714566"/>
                </a:lnTo>
                <a:lnTo>
                  <a:pt x="692668" y="708803"/>
                </a:lnTo>
                <a:lnTo>
                  <a:pt x="692668" y="706498"/>
                </a:lnTo>
                <a:lnTo>
                  <a:pt x="692668" y="700735"/>
                </a:lnTo>
                <a:lnTo>
                  <a:pt x="692668" y="694973"/>
                </a:lnTo>
                <a:lnTo>
                  <a:pt x="693820" y="692668"/>
                </a:lnTo>
                <a:lnTo>
                  <a:pt x="694973" y="690363"/>
                </a:lnTo>
                <a:lnTo>
                  <a:pt x="696125" y="688058"/>
                </a:lnTo>
                <a:lnTo>
                  <a:pt x="696125" y="685752"/>
                </a:lnTo>
                <a:lnTo>
                  <a:pt x="693820" y="682295"/>
                </a:lnTo>
                <a:lnTo>
                  <a:pt x="693820" y="681142"/>
                </a:lnTo>
                <a:lnTo>
                  <a:pt x="693820" y="678838"/>
                </a:lnTo>
                <a:lnTo>
                  <a:pt x="694973" y="673075"/>
                </a:lnTo>
                <a:lnTo>
                  <a:pt x="694973" y="671922"/>
                </a:lnTo>
                <a:lnTo>
                  <a:pt x="696125" y="671922"/>
                </a:lnTo>
                <a:lnTo>
                  <a:pt x="694973" y="668465"/>
                </a:lnTo>
                <a:lnTo>
                  <a:pt x="694973" y="667312"/>
                </a:lnTo>
                <a:lnTo>
                  <a:pt x="694973" y="666160"/>
                </a:lnTo>
                <a:lnTo>
                  <a:pt x="696125" y="665007"/>
                </a:lnTo>
                <a:lnTo>
                  <a:pt x="696125" y="663855"/>
                </a:lnTo>
                <a:lnTo>
                  <a:pt x="694973" y="661550"/>
                </a:lnTo>
                <a:lnTo>
                  <a:pt x="694973" y="659244"/>
                </a:lnTo>
                <a:lnTo>
                  <a:pt x="694973" y="658092"/>
                </a:lnTo>
                <a:lnTo>
                  <a:pt x="694973" y="658092"/>
                </a:lnTo>
                <a:lnTo>
                  <a:pt x="694973" y="658092"/>
                </a:lnTo>
                <a:lnTo>
                  <a:pt x="694973" y="658092"/>
                </a:lnTo>
                <a:lnTo>
                  <a:pt x="693820" y="655787"/>
                </a:lnTo>
                <a:lnTo>
                  <a:pt x="692668" y="654634"/>
                </a:lnTo>
                <a:lnTo>
                  <a:pt x="691515" y="654634"/>
                </a:lnTo>
                <a:lnTo>
                  <a:pt x="691515" y="653482"/>
                </a:lnTo>
                <a:lnTo>
                  <a:pt x="690362" y="651177"/>
                </a:lnTo>
                <a:lnTo>
                  <a:pt x="689210" y="648872"/>
                </a:lnTo>
                <a:lnTo>
                  <a:pt x="688058" y="647719"/>
                </a:lnTo>
                <a:lnTo>
                  <a:pt x="688058" y="646567"/>
                </a:lnTo>
                <a:lnTo>
                  <a:pt x="688058" y="644262"/>
                </a:lnTo>
                <a:lnTo>
                  <a:pt x="689210" y="639651"/>
                </a:lnTo>
                <a:lnTo>
                  <a:pt x="689210" y="638499"/>
                </a:lnTo>
                <a:lnTo>
                  <a:pt x="690362" y="633889"/>
                </a:lnTo>
                <a:lnTo>
                  <a:pt x="690362" y="631584"/>
                </a:lnTo>
                <a:lnTo>
                  <a:pt x="691515" y="629279"/>
                </a:lnTo>
                <a:lnTo>
                  <a:pt x="696125" y="623516"/>
                </a:lnTo>
                <a:lnTo>
                  <a:pt x="697278" y="621211"/>
                </a:lnTo>
                <a:lnTo>
                  <a:pt x="697278" y="618906"/>
                </a:lnTo>
                <a:lnTo>
                  <a:pt x="696125" y="616601"/>
                </a:lnTo>
                <a:lnTo>
                  <a:pt x="690362" y="613143"/>
                </a:lnTo>
                <a:lnTo>
                  <a:pt x="689210" y="610838"/>
                </a:lnTo>
                <a:lnTo>
                  <a:pt x="689210" y="608533"/>
                </a:lnTo>
                <a:lnTo>
                  <a:pt x="692668" y="594703"/>
                </a:lnTo>
                <a:lnTo>
                  <a:pt x="693820" y="592398"/>
                </a:lnTo>
                <a:lnTo>
                  <a:pt x="696125" y="590093"/>
                </a:lnTo>
                <a:lnTo>
                  <a:pt x="698430" y="587788"/>
                </a:lnTo>
                <a:lnTo>
                  <a:pt x="700735" y="585483"/>
                </a:lnTo>
                <a:lnTo>
                  <a:pt x="705345" y="583178"/>
                </a:lnTo>
                <a:lnTo>
                  <a:pt x="706498" y="582025"/>
                </a:lnTo>
                <a:lnTo>
                  <a:pt x="706498" y="580873"/>
                </a:lnTo>
                <a:lnTo>
                  <a:pt x="706498" y="579720"/>
                </a:lnTo>
                <a:lnTo>
                  <a:pt x="706498" y="578568"/>
                </a:lnTo>
                <a:lnTo>
                  <a:pt x="706498" y="577415"/>
                </a:lnTo>
                <a:lnTo>
                  <a:pt x="705345" y="576263"/>
                </a:lnTo>
                <a:lnTo>
                  <a:pt x="705345" y="575110"/>
                </a:lnTo>
                <a:lnTo>
                  <a:pt x="705345" y="572805"/>
                </a:lnTo>
                <a:lnTo>
                  <a:pt x="705345" y="568195"/>
                </a:lnTo>
                <a:lnTo>
                  <a:pt x="705345" y="565890"/>
                </a:lnTo>
                <a:lnTo>
                  <a:pt x="704193" y="563585"/>
                </a:lnTo>
                <a:lnTo>
                  <a:pt x="703040" y="562432"/>
                </a:lnTo>
                <a:lnTo>
                  <a:pt x="701888" y="562432"/>
                </a:lnTo>
                <a:lnTo>
                  <a:pt x="700735" y="562432"/>
                </a:lnTo>
                <a:lnTo>
                  <a:pt x="699583" y="562432"/>
                </a:lnTo>
                <a:lnTo>
                  <a:pt x="698430" y="562432"/>
                </a:lnTo>
                <a:lnTo>
                  <a:pt x="697278" y="562432"/>
                </a:lnTo>
                <a:lnTo>
                  <a:pt x="696125" y="562432"/>
                </a:lnTo>
                <a:lnTo>
                  <a:pt x="694973" y="562432"/>
                </a:lnTo>
                <a:lnTo>
                  <a:pt x="692668" y="562432"/>
                </a:lnTo>
                <a:lnTo>
                  <a:pt x="690362" y="561280"/>
                </a:lnTo>
                <a:lnTo>
                  <a:pt x="688058" y="558975"/>
                </a:lnTo>
                <a:lnTo>
                  <a:pt x="686905" y="556670"/>
                </a:lnTo>
                <a:lnTo>
                  <a:pt x="686905" y="547449"/>
                </a:lnTo>
                <a:lnTo>
                  <a:pt x="685752" y="545145"/>
                </a:lnTo>
                <a:lnTo>
                  <a:pt x="684600" y="545145"/>
                </a:lnTo>
                <a:lnTo>
                  <a:pt x="683448" y="545145"/>
                </a:lnTo>
                <a:lnTo>
                  <a:pt x="682295" y="545145"/>
                </a:lnTo>
                <a:lnTo>
                  <a:pt x="681142" y="545145"/>
                </a:lnTo>
                <a:lnTo>
                  <a:pt x="679990" y="543992"/>
                </a:lnTo>
                <a:lnTo>
                  <a:pt x="677685" y="543992"/>
                </a:lnTo>
                <a:lnTo>
                  <a:pt x="676532" y="542839"/>
                </a:lnTo>
                <a:lnTo>
                  <a:pt x="675380" y="541687"/>
                </a:lnTo>
                <a:lnTo>
                  <a:pt x="674227" y="540535"/>
                </a:lnTo>
                <a:lnTo>
                  <a:pt x="675380" y="538229"/>
                </a:lnTo>
                <a:lnTo>
                  <a:pt x="675380" y="537077"/>
                </a:lnTo>
                <a:lnTo>
                  <a:pt x="675380" y="535924"/>
                </a:lnTo>
                <a:lnTo>
                  <a:pt x="675380" y="534772"/>
                </a:lnTo>
                <a:lnTo>
                  <a:pt x="675380" y="533619"/>
                </a:lnTo>
                <a:lnTo>
                  <a:pt x="676532" y="531314"/>
                </a:lnTo>
                <a:lnTo>
                  <a:pt x="676532" y="530162"/>
                </a:lnTo>
                <a:lnTo>
                  <a:pt x="676532" y="529009"/>
                </a:lnTo>
                <a:lnTo>
                  <a:pt x="675380" y="526704"/>
                </a:lnTo>
                <a:lnTo>
                  <a:pt x="674227" y="526704"/>
                </a:lnTo>
                <a:lnTo>
                  <a:pt x="673075" y="526704"/>
                </a:lnTo>
                <a:lnTo>
                  <a:pt x="671922" y="526704"/>
                </a:lnTo>
                <a:lnTo>
                  <a:pt x="670770" y="527857"/>
                </a:lnTo>
                <a:lnTo>
                  <a:pt x="669617" y="527857"/>
                </a:lnTo>
                <a:lnTo>
                  <a:pt x="668465" y="526704"/>
                </a:lnTo>
                <a:lnTo>
                  <a:pt x="668465" y="526704"/>
                </a:lnTo>
                <a:lnTo>
                  <a:pt x="668465" y="526704"/>
                </a:lnTo>
                <a:lnTo>
                  <a:pt x="668465" y="526704"/>
                </a:lnTo>
                <a:lnTo>
                  <a:pt x="668465" y="526704"/>
                </a:lnTo>
                <a:lnTo>
                  <a:pt x="667312" y="526704"/>
                </a:lnTo>
                <a:lnTo>
                  <a:pt x="666160" y="526704"/>
                </a:lnTo>
                <a:lnTo>
                  <a:pt x="663855" y="526704"/>
                </a:lnTo>
                <a:lnTo>
                  <a:pt x="658092" y="525552"/>
                </a:lnTo>
                <a:lnTo>
                  <a:pt x="654634" y="525552"/>
                </a:lnTo>
                <a:lnTo>
                  <a:pt x="653482" y="525552"/>
                </a:lnTo>
                <a:lnTo>
                  <a:pt x="651177" y="524399"/>
                </a:lnTo>
                <a:lnTo>
                  <a:pt x="650024" y="524399"/>
                </a:lnTo>
                <a:lnTo>
                  <a:pt x="648872" y="524399"/>
                </a:lnTo>
                <a:lnTo>
                  <a:pt x="647719" y="524399"/>
                </a:lnTo>
                <a:lnTo>
                  <a:pt x="643109" y="526704"/>
                </a:lnTo>
                <a:lnTo>
                  <a:pt x="641957" y="526704"/>
                </a:lnTo>
                <a:lnTo>
                  <a:pt x="641957" y="526704"/>
                </a:lnTo>
                <a:lnTo>
                  <a:pt x="640804" y="525552"/>
                </a:lnTo>
                <a:lnTo>
                  <a:pt x="639651" y="525552"/>
                </a:lnTo>
                <a:lnTo>
                  <a:pt x="638499" y="525552"/>
                </a:lnTo>
                <a:lnTo>
                  <a:pt x="637347" y="525552"/>
                </a:lnTo>
                <a:lnTo>
                  <a:pt x="637347" y="525552"/>
                </a:lnTo>
                <a:lnTo>
                  <a:pt x="636194" y="525552"/>
                </a:lnTo>
                <a:lnTo>
                  <a:pt x="635041" y="524399"/>
                </a:lnTo>
                <a:lnTo>
                  <a:pt x="633889" y="523247"/>
                </a:lnTo>
                <a:lnTo>
                  <a:pt x="632736" y="523247"/>
                </a:lnTo>
                <a:lnTo>
                  <a:pt x="631584" y="523247"/>
                </a:lnTo>
                <a:lnTo>
                  <a:pt x="630431" y="523247"/>
                </a:lnTo>
                <a:lnTo>
                  <a:pt x="629279" y="524399"/>
                </a:lnTo>
                <a:lnTo>
                  <a:pt x="629279" y="525552"/>
                </a:lnTo>
                <a:lnTo>
                  <a:pt x="628126" y="524399"/>
                </a:lnTo>
                <a:lnTo>
                  <a:pt x="628126" y="523247"/>
                </a:lnTo>
                <a:lnTo>
                  <a:pt x="628126" y="522094"/>
                </a:lnTo>
                <a:lnTo>
                  <a:pt x="628126" y="520941"/>
                </a:lnTo>
                <a:lnTo>
                  <a:pt x="626974" y="520941"/>
                </a:lnTo>
                <a:lnTo>
                  <a:pt x="625821" y="520941"/>
                </a:lnTo>
                <a:lnTo>
                  <a:pt x="624669" y="522094"/>
                </a:lnTo>
                <a:lnTo>
                  <a:pt x="623516" y="524399"/>
                </a:lnTo>
                <a:lnTo>
                  <a:pt x="622364" y="525552"/>
                </a:lnTo>
                <a:lnTo>
                  <a:pt x="620059" y="527857"/>
                </a:lnTo>
                <a:lnTo>
                  <a:pt x="618906" y="529009"/>
                </a:lnTo>
                <a:lnTo>
                  <a:pt x="618906" y="530162"/>
                </a:lnTo>
                <a:lnTo>
                  <a:pt x="618906" y="532467"/>
                </a:lnTo>
                <a:lnTo>
                  <a:pt x="618906" y="533619"/>
                </a:lnTo>
                <a:lnTo>
                  <a:pt x="617754" y="538229"/>
                </a:lnTo>
                <a:lnTo>
                  <a:pt x="616601" y="540535"/>
                </a:lnTo>
                <a:lnTo>
                  <a:pt x="614296" y="541687"/>
                </a:lnTo>
                <a:lnTo>
                  <a:pt x="609686" y="543992"/>
                </a:lnTo>
                <a:lnTo>
                  <a:pt x="607381" y="545145"/>
                </a:lnTo>
                <a:lnTo>
                  <a:pt x="606228" y="546297"/>
                </a:lnTo>
                <a:lnTo>
                  <a:pt x="606228" y="547449"/>
                </a:lnTo>
                <a:lnTo>
                  <a:pt x="606228" y="548602"/>
                </a:lnTo>
                <a:lnTo>
                  <a:pt x="605076" y="549755"/>
                </a:lnTo>
                <a:lnTo>
                  <a:pt x="603923" y="550907"/>
                </a:lnTo>
                <a:lnTo>
                  <a:pt x="606228" y="549755"/>
                </a:lnTo>
                <a:lnTo>
                  <a:pt x="606228" y="548602"/>
                </a:lnTo>
                <a:lnTo>
                  <a:pt x="606228" y="548602"/>
                </a:lnTo>
                <a:lnTo>
                  <a:pt x="606228" y="548602"/>
                </a:lnTo>
                <a:lnTo>
                  <a:pt x="606228" y="546297"/>
                </a:lnTo>
                <a:lnTo>
                  <a:pt x="607381" y="543992"/>
                </a:lnTo>
                <a:lnTo>
                  <a:pt x="608533" y="541687"/>
                </a:lnTo>
                <a:lnTo>
                  <a:pt x="610838" y="539382"/>
                </a:lnTo>
                <a:lnTo>
                  <a:pt x="613143" y="538229"/>
                </a:lnTo>
                <a:lnTo>
                  <a:pt x="614296" y="538229"/>
                </a:lnTo>
                <a:lnTo>
                  <a:pt x="615448" y="538229"/>
                </a:lnTo>
                <a:lnTo>
                  <a:pt x="616601" y="538229"/>
                </a:lnTo>
                <a:lnTo>
                  <a:pt x="617754" y="538229"/>
                </a:lnTo>
                <a:lnTo>
                  <a:pt x="618906" y="538229"/>
                </a:lnTo>
                <a:lnTo>
                  <a:pt x="618906" y="537077"/>
                </a:lnTo>
                <a:lnTo>
                  <a:pt x="618906" y="533619"/>
                </a:lnTo>
                <a:lnTo>
                  <a:pt x="620059" y="531314"/>
                </a:lnTo>
                <a:lnTo>
                  <a:pt x="620059" y="530162"/>
                </a:lnTo>
                <a:lnTo>
                  <a:pt x="620059" y="527857"/>
                </a:lnTo>
                <a:lnTo>
                  <a:pt x="618906" y="525552"/>
                </a:lnTo>
                <a:lnTo>
                  <a:pt x="616601" y="525552"/>
                </a:lnTo>
                <a:lnTo>
                  <a:pt x="611991" y="527857"/>
                </a:lnTo>
                <a:lnTo>
                  <a:pt x="613143" y="526704"/>
                </a:lnTo>
                <a:lnTo>
                  <a:pt x="615448" y="525552"/>
                </a:lnTo>
                <a:lnTo>
                  <a:pt x="616601" y="524399"/>
                </a:lnTo>
                <a:lnTo>
                  <a:pt x="617754" y="524399"/>
                </a:lnTo>
                <a:lnTo>
                  <a:pt x="620059" y="524399"/>
                </a:lnTo>
                <a:lnTo>
                  <a:pt x="621211" y="524399"/>
                </a:lnTo>
                <a:lnTo>
                  <a:pt x="622364" y="523247"/>
                </a:lnTo>
                <a:lnTo>
                  <a:pt x="626974" y="517484"/>
                </a:lnTo>
                <a:lnTo>
                  <a:pt x="629279" y="514026"/>
                </a:lnTo>
                <a:lnTo>
                  <a:pt x="630431" y="511721"/>
                </a:lnTo>
                <a:lnTo>
                  <a:pt x="630431" y="509416"/>
                </a:lnTo>
                <a:lnTo>
                  <a:pt x="630431" y="505959"/>
                </a:lnTo>
                <a:lnTo>
                  <a:pt x="629279" y="503654"/>
                </a:lnTo>
                <a:lnTo>
                  <a:pt x="626974" y="501348"/>
                </a:lnTo>
                <a:lnTo>
                  <a:pt x="624669" y="500196"/>
                </a:lnTo>
                <a:lnTo>
                  <a:pt x="622364" y="501348"/>
                </a:lnTo>
                <a:lnTo>
                  <a:pt x="621211" y="502501"/>
                </a:lnTo>
                <a:lnTo>
                  <a:pt x="621211" y="502501"/>
                </a:lnTo>
                <a:lnTo>
                  <a:pt x="621211" y="502501"/>
                </a:lnTo>
                <a:lnTo>
                  <a:pt x="621211" y="502501"/>
                </a:lnTo>
                <a:lnTo>
                  <a:pt x="621211" y="502501"/>
                </a:lnTo>
                <a:lnTo>
                  <a:pt x="621211" y="502501"/>
                </a:lnTo>
                <a:lnTo>
                  <a:pt x="621211" y="502501"/>
                </a:lnTo>
                <a:lnTo>
                  <a:pt x="621211" y="502501"/>
                </a:lnTo>
                <a:lnTo>
                  <a:pt x="621211" y="502501"/>
                </a:lnTo>
                <a:lnTo>
                  <a:pt x="621211" y="502501"/>
                </a:lnTo>
                <a:lnTo>
                  <a:pt x="620059" y="502501"/>
                </a:lnTo>
                <a:lnTo>
                  <a:pt x="620059" y="501348"/>
                </a:lnTo>
                <a:lnTo>
                  <a:pt x="620059" y="500196"/>
                </a:lnTo>
                <a:lnTo>
                  <a:pt x="620059" y="499044"/>
                </a:lnTo>
                <a:lnTo>
                  <a:pt x="618906" y="500196"/>
                </a:lnTo>
                <a:lnTo>
                  <a:pt x="617754" y="502501"/>
                </a:lnTo>
                <a:lnTo>
                  <a:pt x="616601" y="502501"/>
                </a:lnTo>
                <a:lnTo>
                  <a:pt x="615448" y="502501"/>
                </a:lnTo>
                <a:lnTo>
                  <a:pt x="615448" y="502501"/>
                </a:lnTo>
                <a:lnTo>
                  <a:pt x="615448" y="501348"/>
                </a:lnTo>
                <a:lnTo>
                  <a:pt x="615448" y="501348"/>
                </a:lnTo>
                <a:lnTo>
                  <a:pt x="616601" y="500196"/>
                </a:lnTo>
                <a:lnTo>
                  <a:pt x="617754" y="497891"/>
                </a:lnTo>
                <a:lnTo>
                  <a:pt x="617754" y="495586"/>
                </a:lnTo>
                <a:lnTo>
                  <a:pt x="616601" y="494434"/>
                </a:lnTo>
                <a:lnTo>
                  <a:pt x="615448" y="493281"/>
                </a:lnTo>
                <a:lnTo>
                  <a:pt x="614296" y="492128"/>
                </a:lnTo>
                <a:lnTo>
                  <a:pt x="613143" y="490976"/>
                </a:lnTo>
                <a:lnTo>
                  <a:pt x="611991" y="490976"/>
                </a:lnTo>
                <a:lnTo>
                  <a:pt x="610838" y="492128"/>
                </a:lnTo>
                <a:lnTo>
                  <a:pt x="609686" y="495586"/>
                </a:lnTo>
                <a:lnTo>
                  <a:pt x="608533" y="496738"/>
                </a:lnTo>
                <a:lnTo>
                  <a:pt x="607381" y="495586"/>
                </a:lnTo>
                <a:lnTo>
                  <a:pt x="607381" y="494434"/>
                </a:lnTo>
                <a:lnTo>
                  <a:pt x="607381" y="493281"/>
                </a:lnTo>
                <a:lnTo>
                  <a:pt x="607381" y="492128"/>
                </a:lnTo>
                <a:lnTo>
                  <a:pt x="608533" y="489823"/>
                </a:lnTo>
                <a:lnTo>
                  <a:pt x="608533" y="488671"/>
                </a:lnTo>
                <a:lnTo>
                  <a:pt x="609686" y="487518"/>
                </a:lnTo>
                <a:lnTo>
                  <a:pt x="609686" y="486366"/>
                </a:lnTo>
                <a:lnTo>
                  <a:pt x="609686" y="485213"/>
                </a:lnTo>
                <a:lnTo>
                  <a:pt x="609686" y="484061"/>
                </a:lnTo>
                <a:lnTo>
                  <a:pt x="609686" y="484061"/>
                </a:lnTo>
                <a:lnTo>
                  <a:pt x="608533" y="480603"/>
                </a:lnTo>
                <a:lnTo>
                  <a:pt x="606228" y="475993"/>
                </a:lnTo>
                <a:lnTo>
                  <a:pt x="605076" y="473688"/>
                </a:lnTo>
                <a:lnTo>
                  <a:pt x="605076" y="471383"/>
                </a:lnTo>
                <a:lnTo>
                  <a:pt x="605076" y="462163"/>
                </a:lnTo>
                <a:lnTo>
                  <a:pt x="605076" y="458705"/>
                </a:lnTo>
                <a:lnTo>
                  <a:pt x="605076" y="457553"/>
                </a:lnTo>
                <a:lnTo>
                  <a:pt x="602771" y="455247"/>
                </a:lnTo>
                <a:lnTo>
                  <a:pt x="602771" y="454095"/>
                </a:lnTo>
                <a:lnTo>
                  <a:pt x="601618" y="451790"/>
                </a:lnTo>
                <a:lnTo>
                  <a:pt x="601618" y="449485"/>
                </a:lnTo>
                <a:lnTo>
                  <a:pt x="602771" y="446027"/>
                </a:lnTo>
                <a:lnTo>
                  <a:pt x="600466" y="440265"/>
                </a:lnTo>
                <a:lnTo>
                  <a:pt x="600466" y="440265"/>
                </a:lnTo>
                <a:lnTo>
                  <a:pt x="597008" y="440265"/>
                </a:lnTo>
                <a:lnTo>
                  <a:pt x="593550" y="441417"/>
                </a:lnTo>
                <a:lnTo>
                  <a:pt x="593550" y="441417"/>
                </a:lnTo>
                <a:lnTo>
                  <a:pt x="591246" y="442570"/>
                </a:lnTo>
                <a:lnTo>
                  <a:pt x="590093" y="442570"/>
                </a:lnTo>
                <a:lnTo>
                  <a:pt x="586635" y="440265"/>
                </a:lnTo>
                <a:lnTo>
                  <a:pt x="585483" y="440265"/>
                </a:lnTo>
                <a:lnTo>
                  <a:pt x="582025" y="440265"/>
                </a:lnTo>
                <a:lnTo>
                  <a:pt x="580873" y="440265"/>
                </a:lnTo>
                <a:lnTo>
                  <a:pt x="579720" y="439112"/>
                </a:lnTo>
                <a:lnTo>
                  <a:pt x="575110" y="436807"/>
                </a:lnTo>
                <a:lnTo>
                  <a:pt x="573958" y="436807"/>
                </a:lnTo>
                <a:lnTo>
                  <a:pt x="571653" y="436807"/>
                </a:lnTo>
                <a:lnTo>
                  <a:pt x="570500" y="436807"/>
                </a:lnTo>
                <a:lnTo>
                  <a:pt x="569347" y="437960"/>
                </a:lnTo>
                <a:lnTo>
                  <a:pt x="568195" y="439112"/>
                </a:lnTo>
                <a:lnTo>
                  <a:pt x="567042" y="441417"/>
                </a:lnTo>
                <a:lnTo>
                  <a:pt x="567042" y="440265"/>
                </a:lnTo>
                <a:lnTo>
                  <a:pt x="565890" y="437960"/>
                </a:lnTo>
                <a:lnTo>
                  <a:pt x="564737" y="436807"/>
                </a:lnTo>
                <a:lnTo>
                  <a:pt x="563585" y="435655"/>
                </a:lnTo>
                <a:lnTo>
                  <a:pt x="562432" y="435655"/>
                </a:lnTo>
                <a:lnTo>
                  <a:pt x="561280" y="435655"/>
                </a:lnTo>
                <a:lnTo>
                  <a:pt x="560127" y="435655"/>
                </a:lnTo>
                <a:lnTo>
                  <a:pt x="558975" y="434502"/>
                </a:lnTo>
                <a:lnTo>
                  <a:pt x="557822" y="433349"/>
                </a:lnTo>
                <a:lnTo>
                  <a:pt x="555517" y="433349"/>
                </a:lnTo>
                <a:lnTo>
                  <a:pt x="555517" y="433349"/>
                </a:lnTo>
                <a:lnTo>
                  <a:pt x="555517" y="432197"/>
                </a:lnTo>
                <a:lnTo>
                  <a:pt x="555517" y="431045"/>
                </a:lnTo>
                <a:lnTo>
                  <a:pt x="554365" y="431045"/>
                </a:lnTo>
                <a:lnTo>
                  <a:pt x="554365" y="431045"/>
                </a:lnTo>
                <a:lnTo>
                  <a:pt x="554365" y="431045"/>
                </a:lnTo>
                <a:lnTo>
                  <a:pt x="554365" y="431045"/>
                </a:lnTo>
                <a:lnTo>
                  <a:pt x="554365" y="431045"/>
                </a:lnTo>
                <a:lnTo>
                  <a:pt x="554365" y="431045"/>
                </a:lnTo>
                <a:lnTo>
                  <a:pt x="554365" y="431045"/>
                </a:lnTo>
                <a:lnTo>
                  <a:pt x="554365" y="431045"/>
                </a:lnTo>
                <a:lnTo>
                  <a:pt x="553212" y="431045"/>
                </a:lnTo>
                <a:lnTo>
                  <a:pt x="553212" y="431045"/>
                </a:lnTo>
                <a:lnTo>
                  <a:pt x="552059" y="429892"/>
                </a:lnTo>
                <a:lnTo>
                  <a:pt x="550907" y="427587"/>
                </a:lnTo>
                <a:lnTo>
                  <a:pt x="549755" y="426434"/>
                </a:lnTo>
                <a:lnTo>
                  <a:pt x="548602" y="425282"/>
                </a:lnTo>
                <a:lnTo>
                  <a:pt x="547449" y="425282"/>
                </a:lnTo>
                <a:lnTo>
                  <a:pt x="545145" y="425282"/>
                </a:lnTo>
                <a:lnTo>
                  <a:pt x="545145" y="424129"/>
                </a:lnTo>
                <a:lnTo>
                  <a:pt x="546297" y="422977"/>
                </a:lnTo>
                <a:lnTo>
                  <a:pt x="546297" y="421824"/>
                </a:lnTo>
                <a:lnTo>
                  <a:pt x="546297" y="420672"/>
                </a:lnTo>
                <a:lnTo>
                  <a:pt x="545145" y="420672"/>
                </a:lnTo>
                <a:lnTo>
                  <a:pt x="543992" y="420672"/>
                </a:lnTo>
                <a:lnTo>
                  <a:pt x="543992" y="420672"/>
                </a:lnTo>
                <a:lnTo>
                  <a:pt x="541687" y="420672"/>
                </a:lnTo>
                <a:lnTo>
                  <a:pt x="540534" y="419519"/>
                </a:lnTo>
                <a:lnTo>
                  <a:pt x="539382" y="418367"/>
                </a:lnTo>
                <a:lnTo>
                  <a:pt x="538229" y="417214"/>
                </a:lnTo>
                <a:lnTo>
                  <a:pt x="539382" y="417214"/>
                </a:lnTo>
                <a:lnTo>
                  <a:pt x="540534" y="416062"/>
                </a:lnTo>
                <a:lnTo>
                  <a:pt x="540534" y="414909"/>
                </a:lnTo>
                <a:lnTo>
                  <a:pt x="539382" y="413757"/>
                </a:lnTo>
                <a:lnTo>
                  <a:pt x="539382" y="413757"/>
                </a:lnTo>
                <a:lnTo>
                  <a:pt x="540534" y="412604"/>
                </a:lnTo>
                <a:lnTo>
                  <a:pt x="541687" y="411452"/>
                </a:lnTo>
                <a:lnTo>
                  <a:pt x="541687" y="409146"/>
                </a:lnTo>
                <a:lnTo>
                  <a:pt x="541687" y="407994"/>
                </a:lnTo>
                <a:lnTo>
                  <a:pt x="541687" y="406842"/>
                </a:lnTo>
                <a:lnTo>
                  <a:pt x="540534" y="405689"/>
                </a:lnTo>
                <a:lnTo>
                  <a:pt x="540534" y="405689"/>
                </a:lnTo>
                <a:lnTo>
                  <a:pt x="540534" y="401079"/>
                </a:lnTo>
                <a:lnTo>
                  <a:pt x="541687" y="403384"/>
                </a:lnTo>
                <a:lnTo>
                  <a:pt x="542839" y="404536"/>
                </a:lnTo>
                <a:lnTo>
                  <a:pt x="543992" y="404536"/>
                </a:lnTo>
                <a:lnTo>
                  <a:pt x="549755" y="403384"/>
                </a:lnTo>
                <a:lnTo>
                  <a:pt x="552059" y="402232"/>
                </a:lnTo>
                <a:lnTo>
                  <a:pt x="553212" y="401079"/>
                </a:lnTo>
                <a:lnTo>
                  <a:pt x="554365" y="399926"/>
                </a:lnTo>
                <a:lnTo>
                  <a:pt x="554365" y="398774"/>
                </a:lnTo>
                <a:lnTo>
                  <a:pt x="554365" y="397621"/>
                </a:lnTo>
                <a:lnTo>
                  <a:pt x="552059" y="396469"/>
                </a:lnTo>
                <a:lnTo>
                  <a:pt x="550907" y="396469"/>
                </a:lnTo>
                <a:lnTo>
                  <a:pt x="549755" y="396469"/>
                </a:lnTo>
                <a:lnTo>
                  <a:pt x="549755" y="396469"/>
                </a:lnTo>
                <a:lnTo>
                  <a:pt x="549755" y="396469"/>
                </a:lnTo>
                <a:lnTo>
                  <a:pt x="548602" y="396469"/>
                </a:lnTo>
                <a:lnTo>
                  <a:pt x="547449" y="396469"/>
                </a:lnTo>
                <a:lnTo>
                  <a:pt x="543992" y="396469"/>
                </a:lnTo>
                <a:lnTo>
                  <a:pt x="542839" y="396469"/>
                </a:lnTo>
                <a:lnTo>
                  <a:pt x="541687" y="396469"/>
                </a:lnTo>
                <a:lnTo>
                  <a:pt x="540534" y="396469"/>
                </a:lnTo>
                <a:lnTo>
                  <a:pt x="538229" y="395316"/>
                </a:lnTo>
                <a:lnTo>
                  <a:pt x="538229" y="395316"/>
                </a:lnTo>
                <a:lnTo>
                  <a:pt x="542839" y="394164"/>
                </a:lnTo>
                <a:lnTo>
                  <a:pt x="545145" y="393011"/>
                </a:lnTo>
                <a:lnTo>
                  <a:pt x="546297" y="391859"/>
                </a:lnTo>
                <a:lnTo>
                  <a:pt x="546297" y="390706"/>
                </a:lnTo>
                <a:lnTo>
                  <a:pt x="548602" y="388401"/>
                </a:lnTo>
                <a:lnTo>
                  <a:pt x="548602" y="387248"/>
                </a:lnTo>
                <a:lnTo>
                  <a:pt x="547449" y="386096"/>
                </a:lnTo>
                <a:lnTo>
                  <a:pt x="545145" y="386096"/>
                </a:lnTo>
                <a:lnTo>
                  <a:pt x="542839" y="387248"/>
                </a:lnTo>
                <a:lnTo>
                  <a:pt x="540534" y="388401"/>
                </a:lnTo>
                <a:lnTo>
                  <a:pt x="539382" y="388401"/>
                </a:lnTo>
                <a:lnTo>
                  <a:pt x="537077" y="389554"/>
                </a:lnTo>
                <a:lnTo>
                  <a:pt x="535924" y="389554"/>
                </a:lnTo>
                <a:lnTo>
                  <a:pt x="534772" y="389554"/>
                </a:lnTo>
                <a:lnTo>
                  <a:pt x="532467" y="389554"/>
                </a:lnTo>
                <a:lnTo>
                  <a:pt x="531314" y="389554"/>
                </a:lnTo>
                <a:lnTo>
                  <a:pt x="533619" y="388401"/>
                </a:lnTo>
                <a:lnTo>
                  <a:pt x="540534" y="387248"/>
                </a:lnTo>
                <a:lnTo>
                  <a:pt x="542839" y="386096"/>
                </a:lnTo>
                <a:lnTo>
                  <a:pt x="543992" y="384944"/>
                </a:lnTo>
                <a:lnTo>
                  <a:pt x="545145" y="383791"/>
                </a:lnTo>
                <a:lnTo>
                  <a:pt x="545145" y="381486"/>
                </a:lnTo>
                <a:lnTo>
                  <a:pt x="545145" y="380333"/>
                </a:lnTo>
                <a:lnTo>
                  <a:pt x="546297" y="380333"/>
                </a:lnTo>
                <a:lnTo>
                  <a:pt x="548602" y="380333"/>
                </a:lnTo>
                <a:lnTo>
                  <a:pt x="549755" y="380333"/>
                </a:lnTo>
                <a:lnTo>
                  <a:pt x="550907" y="380333"/>
                </a:lnTo>
                <a:lnTo>
                  <a:pt x="552059" y="379181"/>
                </a:lnTo>
                <a:lnTo>
                  <a:pt x="552059" y="378028"/>
                </a:lnTo>
                <a:lnTo>
                  <a:pt x="552059" y="376876"/>
                </a:lnTo>
                <a:lnTo>
                  <a:pt x="552059" y="375723"/>
                </a:lnTo>
                <a:lnTo>
                  <a:pt x="552059" y="375723"/>
                </a:lnTo>
                <a:lnTo>
                  <a:pt x="552059" y="375723"/>
                </a:lnTo>
                <a:lnTo>
                  <a:pt x="552059" y="375723"/>
                </a:lnTo>
                <a:lnTo>
                  <a:pt x="552059" y="375723"/>
                </a:lnTo>
                <a:lnTo>
                  <a:pt x="552059" y="374571"/>
                </a:lnTo>
                <a:lnTo>
                  <a:pt x="552059" y="374571"/>
                </a:lnTo>
                <a:lnTo>
                  <a:pt x="552059" y="374571"/>
                </a:lnTo>
                <a:lnTo>
                  <a:pt x="553212" y="374571"/>
                </a:lnTo>
                <a:lnTo>
                  <a:pt x="553212" y="374571"/>
                </a:lnTo>
                <a:lnTo>
                  <a:pt x="553212" y="374571"/>
                </a:lnTo>
                <a:lnTo>
                  <a:pt x="554365" y="375723"/>
                </a:lnTo>
                <a:lnTo>
                  <a:pt x="554365" y="375723"/>
                </a:lnTo>
                <a:lnTo>
                  <a:pt x="555517" y="375723"/>
                </a:lnTo>
                <a:lnTo>
                  <a:pt x="555517" y="375723"/>
                </a:lnTo>
                <a:lnTo>
                  <a:pt x="555517" y="375723"/>
                </a:lnTo>
                <a:lnTo>
                  <a:pt x="556670" y="375723"/>
                </a:lnTo>
                <a:lnTo>
                  <a:pt x="556670" y="375723"/>
                </a:lnTo>
                <a:lnTo>
                  <a:pt x="556670" y="374571"/>
                </a:lnTo>
                <a:lnTo>
                  <a:pt x="556670" y="374571"/>
                </a:lnTo>
                <a:lnTo>
                  <a:pt x="562432" y="374571"/>
                </a:lnTo>
                <a:lnTo>
                  <a:pt x="563585" y="374571"/>
                </a:lnTo>
                <a:lnTo>
                  <a:pt x="564737" y="374571"/>
                </a:lnTo>
                <a:lnTo>
                  <a:pt x="565890" y="374571"/>
                </a:lnTo>
                <a:lnTo>
                  <a:pt x="567042" y="373418"/>
                </a:lnTo>
                <a:lnTo>
                  <a:pt x="567042" y="372266"/>
                </a:lnTo>
                <a:lnTo>
                  <a:pt x="567042" y="372266"/>
                </a:lnTo>
                <a:lnTo>
                  <a:pt x="567042" y="371113"/>
                </a:lnTo>
                <a:lnTo>
                  <a:pt x="564737" y="358435"/>
                </a:lnTo>
                <a:lnTo>
                  <a:pt x="563585" y="356131"/>
                </a:lnTo>
                <a:lnTo>
                  <a:pt x="562432" y="354978"/>
                </a:lnTo>
                <a:lnTo>
                  <a:pt x="561280" y="353825"/>
                </a:lnTo>
                <a:lnTo>
                  <a:pt x="560127" y="352673"/>
                </a:lnTo>
                <a:lnTo>
                  <a:pt x="558975" y="352673"/>
                </a:lnTo>
                <a:lnTo>
                  <a:pt x="557822" y="352673"/>
                </a:lnTo>
                <a:lnTo>
                  <a:pt x="556670" y="352673"/>
                </a:lnTo>
                <a:lnTo>
                  <a:pt x="555517" y="352673"/>
                </a:lnTo>
                <a:lnTo>
                  <a:pt x="554365" y="352673"/>
                </a:lnTo>
                <a:lnTo>
                  <a:pt x="554365" y="353825"/>
                </a:lnTo>
                <a:lnTo>
                  <a:pt x="553212" y="354978"/>
                </a:lnTo>
                <a:lnTo>
                  <a:pt x="552059" y="350368"/>
                </a:lnTo>
                <a:lnTo>
                  <a:pt x="548602" y="346910"/>
                </a:lnTo>
                <a:lnTo>
                  <a:pt x="545145" y="343453"/>
                </a:lnTo>
                <a:lnTo>
                  <a:pt x="541687" y="341147"/>
                </a:lnTo>
                <a:lnTo>
                  <a:pt x="539382" y="339995"/>
                </a:lnTo>
                <a:lnTo>
                  <a:pt x="537077" y="339995"/>
                </a:lnTo>
                <a:lnTo>
                  <a:pt x="535924" y="339995"/>
                </a:lnTo>
                <a:lnTo>
                  <a:pt x="533619" y="341147"/>
                </a:lnTo>
                <a:lnTo>
                  <a:pt x="525552" y="342300"/>
                </a:lnTo>
                <a:lnTo>
                  <a:pt x="522094" y="343453"/>
                </a:lnTo>
                <a:lnTo>
                  <a:pt x="520941" y="344605"/>
                </a:lnTo>
                <a:lnTo>
                  <a:pt x="519789" y="346910"/>
                </a:lnTo>
                <a:lnTo>
                  <a:pt x="518636" y="348063"/>
                </a:lnTo>
                <a:lnTo>
                  <a:pt x="517484" y="348063"/>
                </a:lnTo>
                <a:lnTo>
                  <a:pt x="516331" y="348063"/>
                </a:lnTo>
                <a:lnTo>
                  <a:pt x="515179" y="348063"/>
                </a:lnTo>
                <a:lnTo>
                  <a:pt x="514026" y="348063"/>
                </a:lnTo>
                <a:lnTo>
                  <a:pt x="512874" y="349215"/>
                </a:lnTo>
                <a:lnTo>
                  <a:pt x="509416" y="352673"/>
                </a:lnTo>
                <a:lnTo>
                  <a:pt x="508264" y="352673"/>
                </a:lnTo>
                <a:lnTo>
                  <a:pt x="507111" y="352673"/>
                </a:lnTo>
                <a:lnTo>
                  <a:pt x="502501" y="354978"/>
                </a:lnTo>
                <a:lnTo>
                  <a:pt x="501348" y="354978"/>
                </a:lnTo>
                <a:lnTo>
                  <a:pt x="496738" y="354978"/>
                </a:lnTo>
                <a:lnTo>
                  <a:pt x="493281" y="356131"/>
                </a:lnTo>
                <a:lnTo>
                  <a:pt x="492128" y="356131"/>
                </a:lnTo>
                <a:lnTo>
                  <a:pt x="488671" y="356131"/>
                </a:lnTo>
                <a:lnTo>
                  <a:pt x="487518" y="356131"/>
                </a:lnTo>
                <a:lnTo>
                  <a:pt x="486366" y="356131"/>
                </a:lnTo>
                <a:lnTo>
                  <a:pt x="485213" y="357283"/>
                </a:lnTo>
                <a:lnTo>
                  <a:pt x="484061" y="357283"/>
                </a:lnTo>
                <a:lnTo>
                  <a:pt x="484061" y="357283"/>
                </a:lnTo>
                <a:lnTo>
                  <a:pt x="484061" y="358435"/>
                </a:lnTo>
                <a:lnTo>
                  <a:pt x="484061" y="358435"/>
                </a:lnTo>
                <a:lnTo>
                  <a:pt x="481756" y="359588"/>
                </a:lnTo>
                <a:lnTo>
                  <a:pt x="479450" y="358435"/>
                </a:lnTo>
                <a:lnTo>
                  <a:pt x="477145" y="357283"/>
                </a:lnTo>
                <a:lnTo>
                  <a:pt x="475993" y="356131"/>
                </a:lnTo>
                <a:lnTo>
                  <a:pt x="474840" y="354978"/>
                </a:lnTo>
                <a:lnTo>
                  <a:pt x="474840" y="354978"/>
                </a:lnTo>
                <a:lnTo>
                  <a:pt x="474840" y="354978"/>
                </a:lnTo>
                <a:lnTo>
                  <a:pt x="473688" y="354978"/>
                </a:lnTo>
                <a:lnTo>
                  <a:pt x="472535" y="354978"/>
                </a:lnTo>
                <a:lnTo>
                  <a:pt x="471383" y="354978"/>
                </a:lnTo>
                <a:lnTo>
                  <a:pt x="471383" y="354978"/>
                </a:lnTo>
                <a:lnTo>
                  <a:pt x="472535" y="354978"/>
                </a:lnTo>
                <a:lnTo>
                  <a:pt x="473688" y="354978"/>
                </a:lnTo>
                <a:lnTo>
                  <a:pt x="474840" y="354978"/>
                </a:lnTo>
                <a:lnTo>
                  <a:pt x="477145" y="357283"/>
                </a:lnTo>
                <a:lnTo>
                  <a:pt x="478298" y="358435"/>
                </a:lnTo>
                <a:lnTo>
                  <a:pt x="479450" y="358435"/>
                </a:lnTo>
                <a:lnTo>
                  <a:pt x="480603" y="358435"/>
                </a:lnTo>
                <a:lnTo>
                  <a:pt x="481756" y="356131"/>
                </a:lnTo>
                <a:lnTo>
                  <a:pt x="481756" y="356131"/>
                </a:lnTo>
                <a:lnTo>
                  <a:pt x="481756" y="356131"/>
                </a:lnTo>
                <a:lnTo>
                  <a:pt x="482908" y="356131"/>
                </a:lnTo>
                <a:lnTo>
                  <a:pt x="487518" y="354978"/>
                </a:lnTo>
                <a:lnTo>
                  <a:pt x="488671" y="354978"/>
                </a:lnTo>
                <a:lnTo>
                  <a:pt x="489823" y="353825"/>
                </a:lnTo>
                <a:lnTo>
                  <a:pt x="496738" y="350368"/>
                </a:lnTo>
                <a:lnTo>
                  <a:pt x="499044" y="350368"/>
                </a:lnTo>
                <a:lnTo>
                  <a:pt x="500196" y="349215"/>
                </a:lnTo>
                <a:lnTo>
                  <a:pt x="502501" y="346910"/>
                </a:lnTo>
                <a:lnTo>
                  <a:pt x="507111" y="344605"/>
                </a:lnTo>
                <a:lnTo>
                  <a:pt x="509416" y="343453"/>
                </a:lnTo>
                <a:lnTo>
                  <a:pt x="510569" y="342300"/>
                </a:lnTo>
                <a:lnTo>
                  <a:pt x="510569" y="338843"/>
                </a:lnTo>
                <a:lnTo>
                  <a:pt x="508264" y="336537"/>
                </a:lnTo>
                <a:lnTo>
                  <a:pt x="501348" y="329622"/>
                </a:lnTo>
                <a:lnTo>
                  <a:pt x="499044" y="327317"/>
                </a:lnTo>
                <a:lnTo>
                  <a:pt x="496738" y="326165"/>
                </a:lnTo>
                <a:lnTo>
                  <a:pt x="490976" y="326165"/>
                </a:lnTo>
                <a:lnTo>
                  <a:pt x="484061" y="325012"/>
                </a:lnTo>
                <a:lnTo>
                  <a:pt x="482908" y="325012"/>
                </a:lnTo>
                <a:lnTo>
                  <a:pt x="480603" y="326165"/>
                </a:lnTo>
                <a:lnTo>
                  <a:pt x="479450" y="326165"/>
                </a:lnTo>
                <a:lnTo>
                  <a:pt x="477145" y="326165"/>
                </a:lnTo>
                <a:lnTo>
                  <a:pt x="475993" y="326165"/>
                </a:lnTo>
                <a:lnTo>
                  <a:pt x="474840" y="326165"/>
                </a:lnTo>
                <a:lnTo>
                  <a:pt x="471383" y="325012"/>
                </a:lnTo>
                <a:lnTo>
                  <a:pt x="469078" y="322707"/>
                </a:lnTo>
                <a:lnTo>
                  <a:pt x="462163" y="315792"/>
                </a:lnTo>
                <a:lnTo>
                  <a:pt x="457553" y="311182"/>
                </a:lnTo>
                <a:lnTo>
                  <a:pt x="455247" y="308877"/>
                </a:lnTo>
                <a:lnTo>
                  <a:pt x="454095" y="306572"/>
                </a:lnTo>
                <a:lnTo>
                  <a:pt x="454095" y="304267"/>
                </a:lnTo>
                <a:lnTo>
                  <a:pt x="454095" y="299657"/>
                </a:lnTo>
                <a:lnTo>
                  <a:pt x="454095" y="298504"/>
                </a:lnTo>
                <a:lnTo>
                  <a:pt x="452943" y="297352"/>
                </a:lnTo>
                <a:lnTo>
                  <a:pt x="451790" y="296199"/>
                </a:lnTo>
                <a:lnTo>
                  <a:pt x="450637" y="296199"/>
                </a:lnTo>
                <a:lnTo>
                  <a:pt x="449485" y="295046"/>
                </a:lnTo>
                <a:lnTo>
                  <a:pt x="449485" y="293894"/>
                </a:lnTo>
                <a:lnTo>
                  <a:pt x="449485" y="291589"/>
                </a:lnTo>
                <a:lnTo>
                  <a:pt x="448332" y="288131"/>
                </a:lnTo>
                <a:lnTo>
                  <a:pt x="447180" y="285826"/>
                </a:lnTo>
                <a:lnTo>
                  <a:pt x="441417" y="282369"/>
                </a:lnTo>
                <a:lnTo>
                  <a:pt x="426434" y="269691"/>
                </a:lnTo>
                <a:lnTo>
                  <a:pt x="424129" y="268539"/>
                </a:lnTo>
                <a:lnTo>
                  <a:pt x="421824" y="267386"/>
                </a:lnTo>
                <a:lnTo>
                  <a:pt x="419519" y="267386"/>
                </a:lnTo>
                <a:lnTo>
                  <a:pt x="413756" y="268539"/>
                </a:lnTo>
                <a:lnTo>
                  <a:pt x="412604" y="268539"/>
                </a:lnTo>
                <a:lnTo>
                  <a:pt x="410299" y="267386"/>
                </a:lnTo>
                <a:lnTo>
                  <a:pt x="407994" y="267386"/>
                </a:lnTo>
                <a:lnTo>
                  <a:pt x="403384" y="265081"/>
                </a:lnTo>
                <a:lnTo>
                  <a:pt x="401079" y="263929"/>
                </a:lnTo>
                <a:lnTo>
                  <a:pt x="399926" y="261623"/>
                </a:lnTo>
                <a:lnTo>
                  <a:pt x="398774" y="255861"/>
                </a:lnTo>
                <a:lnTo>
                  <a:pt x="397621" y="252403"/>
                </a:lnTo>
                <a:lnTo>
                  <a:pt x="397621" y="251251"/>
                </a:lnTo>
                <a:lnTo>
                  <a:pt x="397621" y="248945"/>
                </a:lnTo>
                <a:lnTo>
                  <a:pt x="397621" y="247793"/>
                </a:lnTo>
                <a:lnTo>
                  <a:pt x="397621" y="246641"/>
                </a:lnTo>
                <a:lnTo>
                  <a:pt x="396469" y="245488"/>
                </a:lnTo>
                <a:lnTo>
                  <a:pt x="388401" y="239725"/>
                </a:lnTo>
                <a:lnTo>
                  <a:pt x="381486" y="235115"/>
                </a:lnTo>
                <a:lnTo>
                  <a:pt x="380333" y="233963"/>
                </a:lnTo>
                <a:lnTo>
                  <a:pt x="380333" y="231658"/>
                </a:lnTo>
                <a:lnTo>
                  <a:pt x="380333" y="230505"/>
                </a:lnTo>
                <a:lnTo>
                  <a:pt x="371113" y="230505"/>
                </a:lnTo>
                <a:lnTo>
                  <a:pt x="369961" y="230505"/>
                </a:lnTo>
                <a:lnTo>
                  <a:pt x="367655" y="231658"/>
                </a:lnTo>
                <a:lnTo>
                  <a:pt x="365351" y="233963"/>
                </a:lnTo>
                <a:lnTo>
                  <a:pt x="364198" y="236268"/>
                </a:lnTo>
                <a:lnTo>
                  <a:pt x="364198" y="239725"/>
                </a:lnTo>
                <a:lnTo>
                  <a:pt x="365351" y="243183"/>
                </a:lnTo>
                <a:lnTo>
                  <a:pt x="368808" y="247793"/>
                </a:lnTo>
                <a:lnTo>
                  <a:pt x="369961" y="251251"/>
                </a:lnTo>
                <a:lnTo>
                  <a:pt x="371113" y="254708"/>
                </a:lnTo>
                <a:lnTo>
                  <a:pt x="371113" y="255861"/>
                </a:lnTo>
                <a:lnTo>
                  <a:pt x="372266" y="257013"/>
                </a:lnTo>
                <a:lnTo>
                  <a:pt x="373418" y="258166"/>
                </a:lnTo>
                <a:lnTo>
                  <a:pt x="373418" y="259318"/>
                </a:lnTo>
                <a:lnTo>
                  <a:pt x="373418" y="260471"/>
                </a:lnTo>
                <a:lnTo>
                  <a:pt x="373418" y="261623"/>
                </a:lnTo>
                <a:lnTo>
                  <a:pt x="372266" y="260471"/>
                </a:lnTo>
                <a:lnTo>
                  <a:pt x="371113" y="259318"/>
                </a:lnTo>
                <a:lnTo>
                  <a:pt x="369961" y="257013"/>
                </a:lnTo>
                <a:lnTo>
                  <a:pt x="369961" y="254708"/>
                </a:lnTo>
                <a:lnTo>
                  <a:pt x="369961" y="253556"/>
                </a:lnTo>
                <a:lnTo>
                  <a:pt x="368808" y="251251"/>
                </a:lnTo>
                <a:lnTo>
                  <a:pt x="367655" y="248945"/>
                </a:lnTo>
                <a:lnTo>
                  <a:pt x="366503" y="247793"/>
                </a:lnTo>
                <a:lnTo>
                  <a:pt x="366503" y="247793"/>
                </a:lnTo>
                <a:lnTo>
                  <a:pt x="365351" y="246641"/>
                </a:lnTo>
                <a:lnTo>
                  <a:pt x="364198" y="246641"/>
                </a:lnTo>
                <a:lnTo>
                  <a:pt x="356130" y="240878"/>
                </a:lnTo>
                <a:lnTo>
                  <a:pt x="352673" y="240878"/>
                </a:lnTo>
                <a:lnTo>
                  <a:pt x="349215" y="238573"/>
                </a:lnTo>
                <a:lnTo>
                  <a:pt x="345758" y="236268"/>
                </a:lnTo>
                <a:lnTo>
                  <a:pt x="341147" y="231658"/>
                </a:lnTo>
                <a:lnTo>
                  <a:pt x="338842" y="229353"/>
                </a:lnTo>
                <a:lnTo>
                  <a:pt x="337690" y="227048"/>
                </a:lnTo>
                <a:lnTo>
                  <a:pt x="333080" y="214370"/>
                </a:lnTo>
                <a:lnTo>
                  <a:pt x="333080" y="214370"/>
                </a:lnTo>
                <a:lnTo>
                  <a:pt x="333080" y="214370"/>
                </a:lnTo>
                <a:lnTo>
                  <a:pt x="333080" y="214370"/>
                </a:lnTo>
                <a:lnTo>
                  <a:pt x="333080" y="214370"/>
                </a:lnTo>
                <a:lnTo>
                  <a:pt x="331927" y="213217"/>
                </a:lnTo>
                <a:lnTo>
                  <a:pt x="331927" y="213217"/>
                </a:lnTo>
                <a:lnTo>
                  <a:pt x="331927" y="213217"/>
                </a:lnTo>
                <a:lnTo>
                  <a:pt x="331927" y="212065"/>
                </a:lnTo>
                <a:lnTo>
                  <a:pt x="331927" y="212065"/>
                </a:lnTo>
                <a:lnTo>
                  <a:pt x="331927" y="209760"/>
                </a:lnTo>
                <a:lnTo>
                  <a:pt x="331927" y="209760"/>
                </a:lnTo>
                <a:lnTo>
                  <a:pt x="331927" y="209760"/>
                </a:lnTo>
                <a:lnTo>
                  <a:pt x="330775" y="209760"/>
                </a:lnTo>
                <a:lnTo>
                  <a:pt x="330775" y="209760"/>
                </a:lnTo>
                <a:lnTo>
                  <a:pt x="330775" y="209760"/>
                </a:lnTo>
                <a:lnTo>
                  <a:pt x="330775" y="208607"/>
                </a:lnTo>
                <a:lnTo>
                  <a:pt x="330775" y="208607"/>
                </a:lnTo>
                <a:lnTo>
                  <a:pt x="330775" y="208607"/>
                </a:lnTo>
                <a:lnTo>
                  <a:pt x="329622" y="208607"/>
                </a:lnTo>
                <a:lnTo>
                  <a:pt x="328470" y="208607"/>
                </a:lnTo>
                <a:lnTo>
                  <a:pt x="327317" y="208607"/>
                </a:lnTo>
                <a:lnTo>
                  <a:pt x="326165" y="209760"/>
                </a:lnTo>
                <a:lnTo>
                  <a:pt x="325012" y="210912"/>
                </a:lnTo>
                <a:lnTo>
                  <a:pt x="325012" y="212065"/>
                </a:lnTo>
                <a:lnTo>
                  <a:pt x="325012" y="214370"/>
                </a:lnTo>
                <a:lnTo>
                  <a:pt x="325012" y="215522"/>
                </a:lnTo>
                <a:lnTo>
                  <a:pt x="326165" y="217828"/>
                </a:lnTo>
                <a:lnTo>
                  <a:pt x="326165" y="218980"/>
                </a:lnTo>
                <a:lnTo>
                  <a:pt x="325012" y="218980"/>
                </a:lnTo>
                <a:lnTo>
                  <a:pt x="323860" y="217828"/>
                </a:lnTo>
                <a:lnTo>
                  <a:pt x="322707" y="216675"/>
                </a:lnTo>
                <a:lnTo>
                  <a:pt x="322707" y="215522"/>
                </a:lnTo>
                <a:lnTo>
                  <a:pt x="322707" y="214370"/>
                </a:lnTo>
                <a:lnTo>
                  <a:pt x="321554" y="212065"/>
                </a:lnTo>
                <a:lnTo>
                  <a:pt x="321554" y="210912"/>
                </a:lnTo>
                <a:lnTo>
                  <a:pt x="321554" y="208607"/>
                </a:lnTo>
                <a:lnTo>
                  <a:pt x="321554" y="207455"/>
                </a:lnTo>
                <a:lnTo>
                  <a:pt x="320402" y="205150"/>
                </a:lnTo>
                <a:lnTo>
                  <a:pt x="318097" y="205150"/>
                </a:lnTo>
                <a:lnTo>
                  <a:pt x="315792" y="206302"/>
                </a:lnTo>
                <a:lnTo>
                  <a:pt x="314640" y="207455"/>
                </a:lnTo>
                <a:lnTo>
                  <a:pt x="314640" y="207455"/>
                </a:lnTo>
                <a:lnTo>
                  <a:pt x="316944" y="208607"/>
                </a:lnTo>
                <a:lnTo>
                  <a:pt x="316944" y="208607"/>
                </a:lnTo>
                <a:lnTo>
                  <a:pt x="316944" y="210912"/>
                </a:lnTo>
                <a:lnTo>
                  <a:pt x="316944" y="210912"/>
                </a:lnTo>
                <a:lnTo>
                  <a:pt x="316944" y="210912"/>
                </a:lnTo>
                <a:lnTo>
                  <a:pt x="316944" y="210912"/>
                </a:lnTo>
                <a:lnTo>
                  <a:pt x="316944" y="212065"/>
                </a:lnTo>
                <a:lnTo>
                  <a:pt x="316944" y="212065"/>
                </a:lnTo>
                <a:lnTo>
                  <a:pt x="316944" y="212065"/>
                </a:lnTo>
                <a:lnTo>
                  <a:pt x="316944" y="212065"/>
                </a:lnTo>
                <a:lnTo>
                  <a:pt x="316944" y="210912"/>
                </a:lnTo>
                <a:lnTo>
                  <a:pt x="315792" y="208607"/>
                </a:lnTo>
                <a:lnTo>
                  <a:pt x="315792" y="208607"/>
                </a:lnTo>
                <a:lnTo>
                  <a:pt x="315792" y="208607"/>
                </a:lnTo>
                <a:lnTo>
                  <a:pt x="315792" y="208607"/>
                </a:lnTo>
                <a:lnTo>
                  <a:pt x="315792" y="207455"/>
                </a:lnTo>
                <a:lnTo>
                  <a:pt x="315792" y="207455"/>
                </a:lnTo>
                <a:lnTo>
                  <a:pt x="315792" y="207455"/>
                </a:lnTo>
                <a:lnTo>
                  <a:pt x="315792" y="207455"/>
                </a:lnTo>
                <a:lnTo>
                  <a:pt x="315792" y="207455"/>
                </a:lnTo>
                <a:lnTo>
                  <a:pt x="315792" y="207455"/>
                </a:lnTo>
                <a:lnTo>
                  <a:pt x="316944" y="206302"/>
                </a:lnTo>
                <a:lnTo>
                  <a:pt x="316944" y="206302"/>
                </a:lnTo>
                <a:lnTo>
                  <a:pt x="316944" y="205150"/>
                </a:lnTo>
                <a:lnTo>
                  <a:pt x="316944" y="203997"/>
                </a:lnTo>
                <a:lnTo>
                  <a:pt x="318097" y="202844"/>
                </a:lnTo>
                <a:lnTo>
                  <a:pt x="318097" y="201692"/>
                </a:lnTo>
                <a:lnTo>
                  <a:pt x="318097" y="200540"/>
                </a:lnTo>
                <a:lnTo>
                  <a:pt x="318097" y="193624"/>
                </a:lnTo>
                <a:lnTo>
                  <a:pt x="316944" y="191319"/>
                </a:lnTo>
                <a:lnTo>
                  <a:pt x="315792" y="190167"/>
                </a:lnTo>
                <a:lnTo>
                  <a:pt x="314640" y="189014"/>
                </a:lnTo>
                <a:lnTo>
                  <a:pt x="313487" y="187862"/>
                </a:lnTo>
                <a:lnTo>
                  <a:pt x="312334" y="186709"/>
                </a:lnTo>
                <a:lnTo>
                  <a:pt x="310029" y="186709"/>
                </a:lnTo>
                <a:lnTo>
                  <a:pt x="310029" y="184404"/>
                </a:lnTo>
                <a:lnTo>
                  <a:pt x="308877" y="183252"/>
                </a:lnTo>
                <a:lnTo>
                  <a:pt x="305419" y="179794"/>
                </a:lnTo>
                <a:lnTo>
                  <a:pt x="303114" y="176337"/>
                </a:lnTo>
                <a:lnTo>
                  <a:pt x="301962" y="176337"/>
                </a:lnTo>
                <a:lnTo>
                  <a:pt x="300809" y="176337"/>
                </a:lnTo>
                <a:lnTo>
                  <a:pt x="298504" y="175184"/>
                </a:lnTo>
                <a:lnTo>
                  <a:pt x="292741" y="174031"/>
                </a:lnTo>
                <a:lnTo>
                  <a:pt x="290436" y="172879"/>
                </a:lnTo>
                <a:lnTo>
                  <a:pt x="288131" y="171727"/>
                </a:lnTo>
                <a:lnTo>
                  <a:pt x="286979" y="170574"/>
                </a:lnTo>
                <a:lnTo>
                  <a:pt x="286979" y="169421"/>
                </a:lnTo>
                <a:lnTo>
                  <a:pt x="286979" y="168269"/>
                </a:lnTo>
                <a:lnTo>
                  <a:pt x="285826" y="167116"/>
                </a:lnTo>
                <a:lnTo>
                  <a:pt x="284674" y="165964"/>
                </a:lnTo>
                <a:lnTo>
                  <a:pt x="283521" y="164811"/>
                </a:lnTo>
                <a:lnTo>
                  <a:pt x="282369" y="164811"/>
                </a:lnTo>
                <a:lnTo>
                  <a:pt x="280064" y="164811"/>
                </a:lnTo>
                <a:lnTo>
                  <a:pt x="278911" y="164811"/>
                </a:lnTo>
                <a:lnTo>
                  <a:pt x="273149" y="160201"/>
                </a:lnTo>
                <a:lnTo>
                  <a:pt x="267386" y="156743"/>
                </a:lnTo>
                <a:lnTo>
                  <a:pt x="262776" y="154439"/>
                </a:lnTo>
                <a:lnTo>
                  <a:pt x="260471" y="153286"/>
                </a:lnTo>
                <a:lnTo>
                  <a:pt x="259318" y="152133"/>
                </a:lnTo>
                <a:lnTo>
                  <a:pt x="258166" y="152133"/>
                </a:lnTo>
                <a:lnTo>
                  <a:pt x="257013" y="152133"/>
                </a:lnTo>
                <a:lnTo>
                  <a:pt x="254708" y="150981"/>
                </a:lnTo>
                <a:lnTo>
                  <a:pt x="253556" y="149828"/>
                </a:lnTo>
                <a:lnTo>
                  <a:pt x="250098" y="148676"/>
                </a:lnTo>
                <a:lnTo>
                  <a:pt x="243183" y="146371"/>
                </a:lnTo>
                <a:lnTo>
                  <a:pt x="237420" y="141761"/>
                </a:lnTo>
                <a:lnTo>
                  <a:pt x="236268" y="139456"/>
                </a:lnTo>
                <a:lnTo>
                  <a:pt x="236268" y="137151"/>
                </a:lnTo>
                <a:lnTo>
                  <a:pt x="235115" y="134846"/>
                </a:lnTo>
                <a:lnTo>
                  <a:pt x="230505" y="133693"/>
                </a:lnTo>
                <a:lnTo>
                  <a:pt x="229352" y="133693"/>
                </a:lnTo>
                <a:lnTo>
                  <a:pt x="225895" y="123320"/>
                </a:lnTo>
                <a:lnTo>
                  <a:pt x="225895" y="123320"/>
                </a:lnTo>
                <a:lnTo>
                  <a:pt x="224742" y="121015"/>
                </a:lnTo>
                <a:lnTo>
                  <a:pt x="223590" y="121015"/>
                </a:lnTo>
                <a:lnTo>
                  <a:pt x="222438" y="121015"/>
                </a:lnTo>
                <a:lnTo>
                  <a:pt x="221285" y="121015"/>
                </a:lnTo>
                <a:lnTo>
                  <a:pt x="220132" y="119863"/>
                </a:lnTo>
                <a:lnTo>
                  <a:pt x="218980" y="117558"/>
                </a:lnTo>
                <a:lnTo>
                  <a:pt x="217827" y="117558"/>
                </a:lnTo>
                <a:lnTo>
                  <a:pt x="216675" y="117558"/>
                </a:lnTo>
                <a:lnTo>
                  <a:pt x="214370" y="116405"/>
                </a:lnTo>
                <a:lnTo>
                  <a:pt x="213217" y="116405"/>
                </a:lnTo>
                <a:lnTo>
                  <a:pt x="212065" y="116405"/>
                </a:lnTo>
                <a:lnTo>
                  <a:pt x="208607" y="116405"/>
                </a:lnTo>
                <a:lnTo>
                  <a:pt x="208607" y="116405"/>
                </a:lnTo>
                <a:lnTo>
                  <a:pt x="206302" y="110642"/>
                </a:lnTo>
                <a:lnTo>
                  <a:pt x="206302" y="110642"/>
                </a:lnTo>
                <a:lnTo>
                  <a:pt x="206302" y="110642"/>
                </a:lnTo>
                <a:lnTo>
                  <a:pt x="205150" y="111795"/>
                </a:lnTo>
                <a:lnTo>
                  <a:pt x="205150" y="111795"/>
                </a:lnTo>
                <a:lnTo>
                  <a:pt x="203997" y="111795"/>
                </a:lnTo>
                <a:lnTo>
                  <a:pt x="202844" y="111795"/>
                </a:lnTo>
                <a:lnTo>
                  <a:pt x="201692" y="112948"/>
                </a:lnTo>
                <a:lnTo>
                  <a:pt x="201692" y="110642"/>
                </a:lnTo>
                <a:lnTo>
                  <a:pt x="201692" y="109490"/>
                </a:lnTo>
                <a:lnTo>
                  <a:pt x="201692" y="108338"/>
                </a:lnTo>
                <a:lnTo>
                  <a:pt x="202844" y="108338"/>
                </a:lnTo>
                <a:lnTo>
                  <a:pt x="205150" y="107185"/>
                </a:lnTo>
                <a:lnTo>
                  <a:pt x="206302" y="106032"/>
                </a:lnTo>
                <a:lnTo>
                  <a:pt x="206302" y="106032"/>
                </a:lnTo>
                <a:lnTo>
                  <a:pt x="206302" y="101422"/>
                </a:lnTo>
                <a:lnTo>
                  <a:pt x="206302" y="101422"/>
                </a:lnTo>
                <a:lnTo>
                  <a:pt x="207455" y="96812"/>
                </a:lnTo>
                <a:lnTo>
                  <a:pt x="207455" y="93355"/>
                </a:lnTo>
                <a:lnTo>
                  <a:pt x="207455" y="92202"/>
                </a:lnTo>
                <a:lnTo>
                  <a:pt x="207455" y="92202"/>
                </a:lnTo>
                <a:lnTo>
                  <a:pt x="206302" y="91050"/>
                </a:lnTo>
                <a:lnTo>
                  <a:pt x="205150" y="89897"/>
                </a:lnTo>
                <a:lnTo>
                  <a:pt x="203997" y="87592"/>
                </a:lnTo>
                <a:lnTo>
                  <a:pt x="202844" y="88745"/>
                </a:lnTo>
                <a:lnTo>
                  <a:pt x="202844" y="88745"/>
                </a:lnTo>
                <a:lnTo>
                  <a:pt x="202844" y="88745"/>
                </a:lnTo>
                <a:lnTo>
                  <a:pt x="202844" y="88745"/>
                </a:lnTo>
                <a:lnTo>
                  <a:pt x="202844" y="88745"/>
                </a:lnTo>
                <a:lnTo>
                  <a:pt x="201692" y="87592"/>
                </a:lnTo>
                <a:lnTo>
                  <a:pt x="200539" y="86439"/>
                </a:lnTo>
                <a:lnTo>
                  <a:pt x="199387" y="85287"/>
                </a:lnTo>
                <a:lnTo>
                  <a:pt x="198234" y="85287"/>
                </a:lnTo>
                <a:lnTo>
                  <a:pt x="198234" y="85287"/>
                </a:lnTo>
                <a:lnTo>
                  <a:pt x="197082" y="85287"/>
                </a:lnTo>
                <a:lnTo>
                  <a:pt x="197082" y="85287"/>
                </a:lnTo>
                <a:lnTo>
                  <a:pt x="197082" y="85287"/>
                </a:lnTo>
                <a:lnTo>
                  <a:pt x="197082" y="85287"/>
                </a:lnTo>
                <a:lnTo>
                  <a:pt x="197082" y="85287"/>
                </a:lnTo>
                <a:lnTo>
                  <a:pt x="195929" y="85287"/>
                </a:lnTo>
                <a:lnTo>
                  <a:pt x="195929" y="85287"/>
                </a:lnTo>
                <a:lnTo>
                  <a:pt x="195929" y="86439"/>
                </a:lnTo>
                <a:lnTo>
                  <a:pt x="194777" y="85287"/>
                </a:lnTo>
                <a:lnTo>
                  <a:pt x="193624" y="85287"/>
                </a:lnTo>
                <a:lnTo>
                  <a:pt x="191319" y="85287"/>
                </a:lnTo>
                <a:lnTo>
                  <a:pt x="191319" y="85287"/>
                </a:lnTo>
                <a:lnTo>
                  <a:pt x="191319" y="84135"/>
                </a:lnTo>
                <a:lnTo>
                  <a:pt x="192472" y="81829"/>
                </a:lnTo>
                <a:lnTo>
                  <a:pt x="192472" y="80677"/>
                </a:lnTo>
                <a:lnTo>
                  <a:pt x="192472" y="79525"/>
                </a:lnTo>
                <a:lnTo>
                  <a:pt x="191319" y="77219"/>
                </a:lnTo>
                <a:lnTo>
                  <a:pt x="191319" y="74914"/>
                </a:lnTo>
                <a:lnTo>
                  <a:pt x="190167" y="69152"/>
                </a:lnTo>
                <a:lnTo>
                  <a:pt x="190167" y="67999"/>
                </a:lnTo>
                <a:lnTo>
                  <a:pt x="186709" y="62237"/>
                </a:lnTo>
                <a:lnTo>
                  <a:pt x="185557" y="61084"/>
                </a:lnTo>
                <a:lnTo>
                  <a:pt x="184404" y="59931"/>
                </a:lnTo>
                <a:lnTo>
                  <a:pt x="182099" y="58779"/>
                </a:lnTo>
                <a:lnTo>
                  <a:pt x="171726" y="50711"/>
                </a:lnTo>
                <a:lnTo>
                  <a:pt x="162506" y="40338"/>
                </a:lnTo>
                <a:lnTo>
                  <a:pt x="160201" y="39186"/>
                </a:lnTo>
                <a:lnTo>
                  <a:pt x="145218" y="44949"/>
                </a:lnTo>
                <a:lnTo>
                  <a:pt x="142913" y="44949"/>
                </a:lnTo>
                <a:lnTo>
                  <a:pt x="140608" y="43796"/>
                </a:lnTo>
                <a:lnTo>
                  <a:pt x="139456" y="43796"/>
                </a:lnTo>
                <a:lnTo>
                  <a:pt x="138303" y="42644"/>
                </a:lnTo>
                <a:lnTo>
                  <a:pt x="137150" y="41491"/>
                </a:lnTo>
                <a:lnTo>
                  <a:pt x="134846" y="40338"/>
                </a:lnTo>
                <a:lnTo>
                  <a:pt x="132540" y="39186"/>
                </a:lnTo>
                <a:lnTo>
                  <a:pt x="130236" y="38034"/>
                </a:lnTo>
                <a:lnTo>
                  <a:pt x="126778" y="36881"/>
                </a:lnTo>
                <a:lnTo>
                  <a:pt x="123320" y="36881"/>
                </a:lnTo>
                <a:lnTo>
                  <a:pt x="122168" y="36881"/>
                </a:lnTo>
                <a:lnTo>
                  <a:pt x="121015" y="36881"/>
                </a:lnTo>
                <a:lnTo>
                  <a:pt x="117558" y="35728"/>
                </a:lnTo>
                <a:lnTo>
                  <a:pt x="116405" y="35728"/>
                </a:lnTo>
                <a:lnTo>
                  <a:pt x="114100" y="36881"/>
                </a:lnTo>
                <a:lnTo>
                  <a:pt x="107185" y="39186"/>
                </a:lnTo>
                <a:lnTo>
                  <a:pt x="104880" y="40338"/>
                </a:lnTo>
                <a:lnTo>
                  <a:pt x="99117" y="40338"/>
                </a:lnTo>
                <a:lnTo>
                  <a:pt x="96812" y="40338"/>
                </a:lnTo>
                <a:lnTo>
                  <a:pt x="95660" y="40338"/>
                </a:lnTo>
                <a:lnTo>
                  <a:pt x="94507" y="39186"/>
                </a:lnTo>
                <a:lnTo>
                  <a:pt x="93355" y="39186"/>
                </a:lnTo>
                <a:lnTo>
                  <a:pt x="92202" y="39186"/>
                </a:lnTo>
                <a:lnTo>
                  <a:pt x="91049" y="40338"/>
                </a:lnTo>
                <a:lnTo>
                  <a:pt x="89897" y="40338"/>
                </a:lnTo>
                <a:lnTo>
                  <a:pt x="87592" y="40338"/>
                </a:lnTo>
                <a:lnTo>
                  <a:pt x="86439" y="40338"/>
                </a:lnTo>
                <a:lnTo>
                  <a:pt x="84135" y="39186"/>
                </a:lnTo>
                <a:lnTo>
                  <a:pt x="82982" y="39186"/>
                </a:lnTo>
                <a:lnTo>
                  <a:pt x="72609" y="38034"/>
                </a:lnTo>
                <a:lnTo>
                  <a:pt x="70304" y="36881"/>
                </a:lnTo>
                <a:lnTo>
                  <a:pt x="67999" y="35728"/>
                </a:lnTo>
                <a:lnTo>
                  <a:pt x="59931" y="28813"/>
                </a:lnTo>
                <a:lnTo>
                  <a:pt x="58779" y="26508"/>
                </a:lnTo>
                <a:lnTo>
                  <a:pt x="57626" y="24203"/>
                </a:lnTo>
                <a:lnTo>
                  <a:pt x="57626" y="23051"/>
                </a:lnTo>
                <a:lnTo>
                  <a:pt x="56474" y="23051"/>
                </a:lnTo>
                <a:lnTo>
                  <a:pt x="55321" y="23051"/>
                </a:lnTo>
                <a:lnTo>
                  <a:pt x="54169" y="23051"/>
                </a:lnTo>
                <a:lnTo>
                  <a:pt x="49559" y="19593"/>
                </a:lnTo>
                <a:lnTo>
                  <a:pt x="40338" y="16136"/>
                </a:lnTo>
                <a:lnTo>
                  <a:pt x="38034" y="16136"/>
                </a:lnTo>
                <a:lnTo>
                  <a:pt x="35728" y="16136"/>
                </a:lnTo>
                <a:lnTo>
                  <a:pt x="34576" y="17288"/>
                </a:lnTo>
                <a:lnTo>
                  <a:pt x="33423" y="17288"/>
                </a:lnTo>
                <a:lnTo>
                  <a:pt x="33423" y="17288"/>
                </a:lnTo>
                <a:lnTo>
                  <a:pt x="33423" y="17288"/>
                </a:lnTo>
                <a:lnTo>
                  <a:pt x="32271" y="16136"/>
                </a:lnTo>
                <a:lnTo>
                  <a:pt x="29966" y="14983"/>
                </a:lnTo>
                <a:lnTo>
                  <a:pt x="28813" y="14983"/>
                </a:lnTo>
                <a:lnTo>
                  <a:pt x="27661" y="14983"/>
                </a:lnTo>
                <a:lnTo>
                  <a:pt x="25356" y="17288"/>
                </a:lnTo>
                <a:lnTo>
                  <a:pt x="24203" y="17288"/>
                </a:lnTo>
                <a:lnTo>
                  <a:pt x="23051" y="17288"/>
                </a:lnTo>
                <a:lnTo>
                  <a:pt x="21898" y="17288"/>
                </a:lnTo>
                <a:lnTo>
                  <a:pt x="18440" y="19593"/>
                </a:lnTo>
                <a:lnTo>
                  <a:pt x="17288" y="19593"/>
                </a:lnTo>
                <a:lnTo>
                  <a:pt x="16135" y="20746"/>
                </a:lnTo>
                <a:lnTo>
                  <a:pt x="16135" y="20746"/>
                </a:lnTo>
                <a:lnTo>
                  <a:pt x="14983" y="20746"/>
                </a:lnTo>
                <a:lnTo>
                  <a:pt x="13830" y="20746"/>
                </a:lnTo>
                <a:lnTo>
                  <a:pt x="12678" y="20746"/>
                </a:lnTo>
                <a:lnTo>
                  <a:pt x="11525" y="20746"/>
                </a:lnTo>
                <a:lnTo>
                  <a:pt x="10373" y="20746"/>
                </a:lnTo>
                <a:lnTo>
                  <a:pt x="9220" y="20746"/>
                </a:lnTo>
                <a:lnTo>
                  <a:pt x="8068" y="21898"/>
                </a:lnTo>
                <a:lnTo>
                  <a:pt x="8068" y="23051"/>
                </a:lnTo>
                <a:lnTo>
                  <a:pt x="9220" y="25356"/>
                </a:lnTo>
                <a:lnTo>
                  <a:pt x="9220" y="26508"/>
                </a:lnTo>
                <a:lnTo>
                  <a:pt x="10373" y="27661"/>
                </a:lnTo>
                <a:lnTo>
                  <a:pt x="10373" y="28813"/>
                </a:lnTo>
                <a:lnTo>
                  <a:pt x="9220" y="29966"/>
                </a:lnTo>
                <a:lnTo>
                  <a:pt x="10373" y="31118"/>
                </a:lnTo>
                <a:lnTo>
                  <a:pt x="10373" y="32271"/>
                </a:lnTo>
                <a:lnTo>
                  <a:pt x="10373" y="33424"/>
                </a:lnTo>
                <a:lnTo>
                  <a:pt x="10373" y="34576"/>
                </a:lnTo>
                <a:lnTo>
                  <a:pt x="9220" y="35728"/>
                </a:lnTo>
                <a:lnTo>
                  <a:pt x="9220" y="36881"/>
                </a:lnTo>
                <a:lnTo>
                  <a:pt x="8068" y="38034"/>
                </a:lnTo>
                <a:lnTo>
                  <a:pt x="6915" y="39186"/>
                </a:lnTo>
                <a:lnTo>
                  <a:pt x="6915" y="40338"/>
                </a:lnTo>
                <a:lnTo>
                  <a:pt x="8068" y="40338"/>
                </a:lnTo>
                <a:lnTo>
                  <a:pt x="9220" y="40338"/>
                </a:lnTo>
                <a:lnTo>
                  <a:pt x="9220" y="41491"/>
                </a:lnTo>
                <a:lnTo>
                  <a:pt x="9220" y="42644"/>
                </a:lnTo>
                <a:lnTo>
                  <a:pt x="9220" y="43796"/>
                </a:lnTo>
                <a:lnTo>
                  <a:pt x="9220" y="44949"/>
                </a:lnTo>
                <a:lnTo>
                  <a:pt x="9220" y="44949"/>
                </a:lnTo>
                <a:lnTo>
                  <a:pt x="10373" y="46101"/>
                </a:lnTo>
                <a:lnTo>
                  <a:pt x="11525" y="47254"/>
                </a:lnTo>
                <a:lnTo>
                  <a:pt x="12678" y="48406"/>
                </a:lnTo>
                <a:lnTo>
                  <a:pt x="12678" y="49559"/>
                </a:lnTo>
                <a:lnTo>
                  <a:pt x="11525" y="51864"/>
                </a:lnTo>
                <a:lnTo>
                  <a:pt x="12678" y="51864"/>
                </a:lnTo>
                <a:lnTo>
                  <a:pt x="12678" y="53016"/>
                </a:lnTo>
                <a:lnTo>
                  <a:pt x="12678" y="54169"/>
                </a:lnTo>
                <a:lnTo>
                  <a:pt x="13830" y="55321"/>
                </a:lnTo>
                <a:lnTo>
                  <a:pt x="14983" y="56474"/>
                </a:lnTo>
                <a:lnTo>
                  <a:pt x="16135" y="57626"/>
                </a:lnTo>
                <a:lnTo>
                  <a:pt x="18440" y="62237"/>
                </a:lnTo>
                <a:lnTo>
                  <a:pt x="18440" y="63389"/>
                </a:lnTo>
                <a:lnTo>
                  <a:pt x="19593" y="64541"/>
                </a:lnTo>
                <a:lnTo>
                  <a:pt x="19593" y="65694"/>
                </a:lnTo>
                <a:lnTo>
                  <a:pt x="20746" y="66847"/>
                </a:lnTo>
                <a:lnTo>
                  <a:pt x="20746" y="67999"/>
                </a:lnTo>
                <a:lnTo>
                  <a:pt x="20746" y="69152"/>
                </a:lnTo>
                <a:lnTo>
                  <a:pt x="20746" y="69152"/>
                </a:lnTo>
                <a:lnTo>
                  <a:pt x="20746" y="69152"/>
                </a:lnTo>
                <a:lnTo>
                  <a:pt x="20746" y="70304"/>
                </a:lnTo>
                <a:lnTo>
                  <a:pt x="20746" y="70304"/>
                </a:lnTo>
                <a:lnTo>
                  <a:pt x="21898" y="71457"/>
                </a:lnTo>
                <a:lnTo>
                  <a:pt x="21898" y="71457"/>
                </a:lnTo>
                <a:lnTo>
                  <a:pt x="23051" y="72609"/>
                </a:lnTo>
                <a:lnTo>
                  <a:pt x="24203" y="76067"/>
                </a:lnTo>
                <a:lnTo>
                  <a:pt x="25356" y="77219"/>
                </a:lnTo>
                <a:lnTo>
                  <a:pt x="27661" y="78372"/>
                </a:lnTo>
                <a:lnTo>
                  <a:pt x="27661" y="78372"/>
                </a:lnTo>
                <a:lnTo>
                  <a:pt x="27661" y="78372"/>
                </a:lnTo>
                <a:lnTo>
                  <a:pt x="27661" y="78372"/>
                </a:lnTo>
                <a:lnTo>
                  <a:pt x="27661" y="78372"/>
                </a:lnTo>
                <a:lnTo>
                  <a:pt x="27661" y="78372"/>
                </a:lnTo>
                <a:lnTo>
                  <a:pt x="26508" y="78372"/>
                </a:lnTo>
                <a:lnTo>
                  <a:pt x="26508" y="78372"/>
                </a:lnTo>
                <a:lnTo>
                  <a:pt x="26508" y="78372"/>
                </a:lnTo>
                <a:lnTo>
                  <a:pt x="27661" y="78372"/>
                </a:lnTo>
                <a:lnTo>
                  <a:pt x="28813" y="78372"/>
                </a:lnTo>
                <a:lnTo>
                  <a:pt x="29966" y="78372"/>
                </a:lnTo>
                <a:lnTo>
                  <a:pt x="32271" y="81829"/>
                </a:lnTo>
                <a:lnTo>
                  <a:pt x="36881" y="85287"/>
                </a:lnTo>
                <a:lnTo>
                  <a:pt x="39186" y="88745"/>
                </a:lnTo>
                <a:lnTo>
                  <a:pt x="42644" y="91050"/>
                </a:lnTo>
                <a:lnTo>
                  <a:pt x="42644" y="92202"/>
                </a:lnTo>
                <a:lnTo>
                  <a:pt x="48406" y="97965"/>
                </a:lnTo>
                <a:lnTo>
                  <a:pt x="55321" y="106032"/>
                </a:lnTo>
                <a:lnTo>
                  <a:pt x="56474" y="106032"/>
                </a:lnTo>
                <a:lnTo>
                  <a:pt x="57626" y="106032"/>
                </a:lnTo>
                <a:lnTo>
                  <a:pt x="58779" y="107185"/>
                </a:lnTo>
                <a:lnTo>
                  <a:pt x="62236" y="110642"/>
                </a:lnTo>
                <a:lnTo>
                  <a:pt x="63389" y="111795"/>
                </a:lnTo>
                <a:lnTo>
                  <a:pt x="63389" y="111795"/>
                </a:lnTo>
                <a:lnTo>
                  <a:pt x="63389" y="111795"/>
                </a:lnTo>
                <a:lnTo>
                  <a:pt x="64541" y="111795"/>
                </a:lnTo>
                <a:lnTo>
                  <a:pt x="65694" y="111795"/>
                </a:lnTo>
                <a:lnTo>
                  <a:pt x="65694" y="111795"/>
                </a:lnTo>
                <a:lnTo>
                  <a:pt x="65694" y="111795"/>
                </a:lnTo>
                <a:lnTo>
                  <a:pt x="66847" y="111795"/>
                </a:lnTo>
                <a:lnTo>
                  <a:pt x="66847" y="111795"/>
                </a:lnTo>
                <a:lnTo>
                  <a:pt x="66847" y="111795"/>
                </a:lnTo>
                <a:lnTo>
                  <a:pt x="66847" y="112948"/>
                </a:lnTo>
                <a:lnTo>
                  <a:pt x="66847" y="112948"/>
                </a:lnTo>
                <a:lnTo>
                  <a:pt x="71457" y="117558"/>
                </a:lnTo>
                <a:lnTo>
                  <a:pt x="80677" y="130236"/>
                </a:lnTo>
                <a:lnTo>
                  <a:pt x="84135" y="133693"/>
                </a:lnTo>
                <a:lnTo>
                  <a:pt x="86439" y="134846"/>
                </a:lnTo>
                <a:lnTo>
                  <a:pt x="88745" y="134846"/>
                </a:lnTo>
                <a:lnTo>
                  <a:pt x="101422" y="134846"/>
                </a:lnTo>
                <a:lnTo>
                  <a:pt x="102575" y="134846"/>
                </a:lnTo>
                <a:lnTo>
                  <a:pt x="104880" y="135998"/>
                </a:lnTo>
                <a:lnTo>
                  <a:pt x="106032" y="135998"/>
                </a:lnTo>
                <a:lnTo>
                  <a:pt x="107185" y="135998"/>
                </a:lnTo>
                <a:lnTo>
                  <a:pt x="108337" y="135998"/>
                </a:lnTo>
                <a:lnTo>
                  <a:pt x="108337" y="135998"/>
                </a:lnTo>
                <a:lnTo>
                  <a:pt x="109490" y="137151"/>
                </a:lnTo>
                <a:lnTo>
                  <a:pt x="109490" y="137151"/>
                </a:lnTo>
                <a:lnTo>
                  <a:pt x="110642" y="137151"/>
                </a:lnTo>
                <a:lnTo>
                  <a:pt x="110642" y="138303"/>
                </a:lnTo>
                <a:lnTo>
                  <a:pt x="111795" y="140608"/>
                </a:lnTo>
                <a:lnTo>
                  <a:pt x="112948" y="142913"/>
                </a:lnTo>
                <a:lnTo>
                  <a:pt x="117558" y="146371"/>
                </a:lnTo>
                <a:lnTo>
                  <a:pt x="118710" y="147523"/>
                </a:lnTo>
                <a:lnTo>
                  <a:pt x="127930" y="163659"/>
                </a:lnTo>
                <a:lnTo>
                  <a:pt x="127930" y="164811"/>
                </a:lnTo>
                <a:lnTo>
                  <a:pt x="129083" y="164811"/>
                </a:lnTo>
                <a:lnTo>
                  <a:pt x="130236" y="164811"/>
                </a:lnTo>
                <a:lnTo>
                  <a:pt x="132540" y="164811"/>
                </a:lnTo>
                <a:lnTo>
                  <a:pt x="134846" y="165964"/>
                </a:lnTo>
                <a:lnTo>
                  <a:pt x="135998" y="168269"/>
                </a:lnTo>
                <a:lnTo>
                  <a:pt x="137150" y="174031"/>
                </a:lnTo>
                <a:lnTo>
                  <a:pt x="138303" y="176337"/>
                </a:lnTo>
                <a:lnTo>
                  <a:pt x="139456" y="178641"/>
                </a:lnTo>
                <a:lnTo>
                  <a:pt x="144066" y="184404"/>
                </a:lnTo>
                <a:lnTo>
                  <a:pt x="145218" y="185557"/>
                </a:lnTo>
                <a:lnTo>
                  <a:pt x="146371" y="185557"/>
                </a:lnTo>
                <a:lnTo>
                  <a:pt x="147523" y="185557"/>
                </a:lnTo>
                <a:lnTo>
                  <a:pt x="148676" y="185557"/>
                </a:lnTo>
                <a:lnTo>
                  <a:pt x="152133" y="186709"/>
                </a:lnTo>
                <a:lnTo>
                  <a:pt x="154438" y="187862"/>
                </a:lnTo>
                <a:lnTo>
                  <a:pt x="155591" y="187862"/>
                </a:lnTo>
                <a:lnTo>
                  <a:pt x="156743" y="187862"/>
                </a:lnTo>
                <a:lnTo>
                  <a:pt x="156743" y="189014"/>
                </a:lnTo>
                <a:lnTo>
                  <a:pt x="159049" y="200540"/>
                </a:lnTo>
                <a:lnTo>
                  <a:pt x="160201" y="209760"/>
                </a:lnTo>
                <a:lnTo>
                  <a:pt x="160201" y="216675"/>
                </a:lnTo>
                <a:lnTo>
                  <a:pt x="160201" y="217828"/>
                </a:lnTo>
                <a:lnTo>
                  <a:pt x="161354" y="218980"/>
                </a:lnTo>
                <a:lnTo>
                  <a:pt x="163659" y="221285"/>
                </a:lnTo>
                <a:lnTo>
                  <a:pt x="165964" y="225895"/>
                </a:lnTo>
                <a:lnTo>
                  <a:pt x="167116" y="227048"/>
                </a:lnTo>
                <a:lnTo>
                  <a:pt x="168269" y="227048"/>
                </a:lnTo>
                <a:lnTo>
                  <a:pt x="169421" y="227048"/>
                </a:lnTo>
                <a:lnTo>
                  <a:pt x="169421" y="227048"/>
                </a:lnTo>
                <a:lnTo>
                  <a:pt x="169421" y="227048"/>
                </a:lnTo>
                <a:lnTo>
                  <a:pt x="169421" y="227048"/>
                </a:lnTo>
                <a:lnTo>
                  <a:pt x="169421" y="227048"/>
                </a:lnTo>
                <a:lnTo>
                  <a:pt x="170574" y="227048"/>
                </a:lnTo>
                <a:lnTo>
                  <a:pt x="171726" y="228200"/>
                </a:lnTo>
                <a:lnTo>
                  <a:pt x="172879" y="228200"/>
                </a:lnTo>
                <a:lnTo>
                  <a:pt x="174031" y="228200"/>
                </a:lnTo>
                <a:lnTo>
                  <a:pt x="177489" y="227048"/>
                </a:lnTo>
                <a:lnTo>
                  <a:pt x="178641" y="227048"/>
                </a:lnTo>
                <a:lnTo>
                  <a:pt x="180947" y="229353"/>
                </a:lnTo>
                <a:lnTo>
                  <a:pt x="187862" y="232810"/>
                </a:lnTo>
                <a:lnTo>
                  <a:pt x="191319" y="235115"/>
                </a:lnTo>
                <a:lnTo>
                  <a:pt x="194777" y="238573"/>
                </a:lnTo>
                <a:lnTo>
                  <a:pt x="197082" y="239725"/>
                </a:lnTo>
                <a:lnTo>
                  <a:pt x="198234" y="240878"/>
                </a:lnTo>
                <a:lnTo>
                  <a:pt x="198234" y="242030"/>
                </a:lnTo>
                <a:lnTo>
                  <a:pt x="198234" y="243183"/>
                </a:lnTo>
                <a:lnTo>
                  <a:pt x="199387" y="243183"/>
                </a:lnTo>
                <a:lnTo>
                  <a:pt x="200539" y="243183"/>
                </a:lnTo>
                <a:lnTo>
                  <a:pt x="201692" y="243183"/>
                </a:lnTo>
                <a:lnTo>
                  <a:pt x="202844" y="243183"/>
                </a:lnTo>
                <a:lnTo>
                  <a:pt x="202844" y="243183"/>
                </a:lnTo>
                <a:lnTo>
                  <a:pt x="202844" y="243183"/>
                </a:lnTo>
                <a:lnTo>
                  <a:pt x="202844" y="244335"/>
                </a:lnTo>
                <a:lnTo>
                  <a:pt x="202844" y="244335"/>
                </a:lnTo>
                <a:lnTo>
                  <a:pt x="203997" y="244335"/>
                </a:lnTo>
                <a:lnTo>
                  <a:pt x="205150" y="244335"/>
                </a:lnTo>
                <a:lnTo>
                  <a:pt x="206302" y="244335"/>
                </a:lnTo>
                <a:lnTo>
                  <a:pt x="207455" y="244335"/>
                </a:lnTo>
                <a:lnTo>
                  <a:pt x="208607" y="244335"/>
                </a:lnTo>
                <a:lnTo>
                  <a:pt x="214370" y="247793"/>
                </a:lnTo>
                <a:lnTo>
                  <a:pt x="216675" y="251251"/>
                </a:lnTo>
                <a:lnTo>
                  <a:pt x="222438" y="259318"/>
                </a:lnTo>
                <a:lnTo>
                  <a:pt x="224742" y="261623"/>
                </a:lnTo>
                <a:lnTo>
                  <a:pt x="225895" y="262776"/>
                </a:lnTo>
                <a:lnTo>
                  <a:pt x="227048" y="262776"/>
                </a:lnTo>
                <a:lnTo>
                  <a:pt x="227048" y="262776"/>
                </a:lnTo>
                <a:lnTo>
                  <a:pt x="227048" y="261623"/>
                </a:lnTo>
                <a:lnTo>
                  <a:pt x="227048" y="261623"/>
                </a:lnTo>
                <a:lnTo>
                  <a:pt x="227048" y="261623"/>
                </a:lnTo>
                <a:lnTo>
                  <a:pt x="225895" y="261623"/>
                </a:lnTo>
                <a:lnTo>
                  <a:pt x="225895" y="261623"/>
                </a:lnTo>
                <a:lnTo>
                  <a:pt x="225895" y="260471"/>
                </a:lnTo>
                <a:lnTo>
                  <a:pt x="225895" y="260471"/>
                </a:lnTo>
                <a:lnTo>
                  <a:pt x="227048" y="260471"/>
                </a:lnTo>
                <a:lnTo>
                  <a:pt x="229352" y="262776"/>
                </a:lnTo>
                <a:lnTo>
                  <a:pt x="230505" y="263929"/>
                </a:lnTo>
                <a:lnTo>
                  <a:pt x="230505" y="265081"/>
                </a:lnTo>
                <a:lnTo>
                  <a:pt x="230505" y="266233"/>
                </a:lnTo>
                <a:lnTo>
                  <a:pt x="230505" y="267386"/>
                </a:lnTo>
                <a:lnTo>
                  <a:pt x="230505" y="267386"/>
                </a:lnTo>
                <a:lnTo>
                  <a:pt x="231658" y="267386"/>
                </a:lnTo>
                <a:lnTo>
                  <a:pt x="232810" y="267386"/>
                </a:lnTo>
                <a:lnTo>
                  <a:pt x="232810" y="268539"/>
                </a:lnTo>
                <a:lnTo>
                  <a:pt x="232810" y="270843"/>
                </a:lnTo>
                <a:lnTo>
                  <a:pt x="232810" y="271996"/>
                </a:lnTo>
                <a:lnTo>
                  <a:pt x="231658" y="273149"/>
                </a:lnTo>
                <a:lnTo>
                  <a:pt x="230505" y="274301"/>
                </a:lnTo>
                <a:lnTo>
                  <a:pt x="229352" y="276606"/>
                </a:lnTo>
                <a:lnTo>
                  <a:pt x="228200" y="277759"/>
                </a:lnTo>
                <a:lnTo>
                  <a:pt x="228200" y="276606"/>
                </a:lnTo>
                <a:lnTo>
                  <a:pt x="228200" y="276606"/>
                </a:lnTo>
                <a:lnTo>
                  <a:pt x="228200" y="276606"/>
                </a:lnTo>
                <a:lnTo>
                  <a:pt x="228200" y="276606"/>
                </a:lnTo>
                <a:lnTo>
                  <a:pt x="228200" y="276606"/>
                </a:lnTo>
                <a:lnTo>
                  <a:pt x="227048" y="276606"/>
                </a:lnTo>
                <a:lnTo>
                  <a:pt x="227048" y="276606"/>
                </a:lnTo>
                <a:lnTo>
                  <a:pt x="228200" y="277759"/>
                </a:lnTo>
                <a:lnTo>
                  <a:pt x="228200" y="278911"/>
                </a:lnTo>
                <a:lnTo>
                  <a:pt x="228200" y="280064"/>
                </a:lnTo>
                <a:lnTo>
                  <a:pt x="228200" y="280064"/>
                </a:lnTo>
                <a:lnTo>
                  <a:pt x="229352" y="280064"/>
                </a:lnTo>
                <a:lnTo>
                  <a:pt x="230505" y="280064"/>
                </a:lnTo>
                <a:lnTo>
                  <a:pt x="230505" y="280064"/>
                </a:lnTo>
                <a:lnTo>
                  <a:pt x="230505" y="280064"/>
                </a:lnTo>
                <a:lnTo>
                  <a:pt x="230505" y="281216"/>
                </a:lnTo>
                <a:lnTo>
                  <a:pt x="230505" y="282369"/>
                </a:lnTo>
                <a:lnTo>
                  <a:pt x="231658" y="284674"/>
                </a:lnTo>
                <a:lnTo>
                  <a:pt x="232810" y="285826"/>
                </a:lnTo>
                <a:lnTo>
                  <a:pt x="235115" y="288131"/>
                </a:lnTo>
                <a:lnTo>
                  <a:pt x="235115" y="289284"/>
                </a:lnTo>
                <a:lnTo>
                  <a:pt x="235115" y="290436"/>
                </a:lnTo>
                <a:lnTo>
                  <a:pt x="235115" y="291589"/>
                </a:lnTo>
                <a:lnTo>
                  <a:pt x="235115" y="292742"/>
                </a:lnTo>
                <a:lnTo>
                  <a:pt x="235115" y="293894"/>
                </a:lnTo>
                <a:lnTo>
                  <a:pt x="236268" y="295046"/>
                </a:lnTo>
                <a:lnTo>
                  <a:pt x="240878" y="305419"/>
                </a:lnTo>
                <a:lnTo>
                  <a:pt x="244335" y="318097"/>
                </a:lnTo>
                <a:lnTo>
                  <a:pt x="244335" y="320402"/>
                </a:lnTo>
                <a:lnTo>
                  <a:pt x="244335" y="322707"/>
                </a:lnTo>
                <a:lnTo>
                  <a:pt x="244335" y="323860"/>
                </a:lnTo>
                <a:lnTo>
                  <a:pt x="245488" y="323860"/>
                </a:lnTo>
                <a:lnTo>
                  <a:pt x="245488" y="323860"/>
                </a:lnTo>
                <a:lnTo>
                  <a:pt x="247793" y="326165"/>
                </a:lnTo>
                <a:lnTo>
                  <a:pt x="247793" y="328470"/>
                </a:lnTo>
                <a:lnTo>
                  <a:pt x="247793" y="334232"/>
                </a:lnTo>
                <a:lnTo>
                  <a:pt x="247793" y="336537"/>
                </a:lnTo>
                <a:lnTo>
                  <a:pt x="248945" y="335385"/>
                </a:lnTo>
                <a:lnTo>
                  <a:pt x="250098" y="335385"/>
                </a:lnTo>
                <a:lnTo>
                  <a:pt x="251251" y="336537"/>
                </a:lnTo>
                <a:lnTo>
                  <a:pt x="251251" y="337690"/>
                </a:lnTo>
                <a:lnTo>
                  <a:pt x="251251" y="341147"/>
                </a:lnTo>
                <a:lnTo>
                  <a:pt x="251251" y="342300"/>
                </a:lnTo>
                <a:lnTo>
                  <a:pt x="252403" y="341147"/>
                </a:lnTo>
                <a:lnTo>
                  <a:pt x="253556" y="342300"/>
                </a:lnTo>
                <a:lnTo>
                  <a:pt x="253556" y="343453"/>
                </a:lnTo>
                <a:lnTo>
                  <a:pt x="253556" y="348063"/>
                </a:lnTo>
                <a:lnTo>
                  <a:pt x="253556" y="349215"/>
                </a:lnTo>
                <a:lnTo>
                  <a:pt x="252403" y="352673"/>
                </a:lnTo>
                <a:lnTo>
                  <a:pt x="253556" y="352673"/>
                </a:lnTo>
                <a:lnTo>
                  <a:pt x="254708" y="352673"/>
                </a:lnTo>
                <a:lnTo>
                  <a:pt x="255861" y="353825"/>
                </a:lnTo>
                <a:lnTo>
                  <a:pt x="255861" y="354978"/>
                </a:lnTo>
                <a:lnTo>
                  <a:pt x="255861" y="356131"/>
                </a:lnTo>
                <a:lnTo>
                  <a:pt x="254708" y="357283"/>
                </a:lnTo>
                <a:lnTo>
                  <a:pt x="254708" y="358435"/>
                </a:lnTo>
                <a:lnTo>
                  <a:pt x="254708" y="358435"/>
                </a:lnTo>
                <a:lnTo>
                  <a:pt x="255861" y="359588"/>
                </a:lnTo>
                <a:lnTo>
                  <a:pt x="255861" y="359588"/>
                </a:lnTo>
                <a:lnTo>
                  <a:pt x="257013" y="359588"/>
                </a:lnTo>
                <a:lnTo>
                  <a:pt x="257013" y="359588"/>
                </a:lnTo>
                <a:lnTo>
                  <a:pt x="257013" y="359588"/>
                </a:lnTo>
                <a:lnTo>
                  <a:pt x="258166" y="360741"/>
                </a:lnTo>
                <a:lnTo>
                  <a:pt x="258166" y="360741"/>
                </a:lnTo>
                <a:lnTo>
                  <a:pt x="259318" y="360741"/>
                </a:lnTo>
                <a:lnTo>
                  <a:pt x="260471" y="360741"/>
                </a:lnTo>
                <a:lnTo>
                  <a:pt x="261623" y="360741"/>
                </a:lnTo>
                <a:lnTo>
                  <a:pt x="262776" y="360741"/>
                </a:lnTo>
                <a:lnTo>
                  <a:pt x="265081" y="359588"/>
                </a:lnTo>
                <a:lnTo>
                  <a:pt x="266233" y="359588"/>
                </a:lnTo>
                <a:lnTo>
                  <a:pt x="267386" y="359588"/>
                </a:lnTo>
                <a:lnTo>
                  <a:pt x="268539" y="360741"/>
                </a:lnTo>
                <a:lnTo>
                  <a:pt x="269691" y="363045"/>
                </a:lnTo>
                <a:lnTo>
                  <a:pt x="270843" y="364198"/>
                </a:lnTo>
                <a:lnTo>
                  <a:pt x="271996" y="364198"/>
                </a:lnTo>
                <a:lnTo>
                  <a:pt x="273149" y="364198"/>
                </a:lnTo>
                <a:lnTo>
                  <a:pt x="274301" y="364198"/>
                </a:lnTo>
                <a:lnTo>
                  <a:pt x="276606" y="364198"/>
                </a:lnTo>
                <a:lnTo>
                  <a:pt x="278911" y="365351"/>
                </a:lnTo>
                <a:lnTo>
                  <a:pt x="283521" y="367656"/>
                </a:lnTo>
                <a:lnTo>
                  <a:pt x="284674" y="368808"/>
                </a:lnTo>
                <a:lnTo>
                  <a:pt x="288131" y="372266"/>
                </a:lnTo>
                <a:lnTo>
                  <a:pt x="291589" y="375723"/>
                </a:lnTo>
                <a:lnTo>
                  <a:pt x="292741" y="376876"/>
                </a:lnTo>
                <a:lnTo>
                  <a:pt x="292741" y="378028"/>
                </a:lnTo>
                <a:lnTo>
                  <a:pt x="292741" y="379181"/>
                </a:lnTo>
                <a:lnTo>
                  <a:pt x="292741" y="380333"/>
                </a:lnTo>
                <a:lnTo>
                  <a:pt x="292741" y="381486"/>
                </a:lnTo>
                <a:lnTo>
                  <a:pt x="292741" y="382638"/>
                </a:lnTo>
                <a:lnTo>
                  <a:pt x="292741" y="383791"/>
                </a:lnTo>
                <a:lnTo>
                  <a:pt x="292741" y="384944"/>
                </a:lnTo>
                <a:lnTo>
                  <a:pt x="293894" y="386096"/>
                </a:lnTo>
                <a:lnTo>
                  <a:pt x="295046" y="387248"/>
                </a:lnTo>
                <a:lnTo>
                  <a:pt x="296199" y="388401"/>
                </a:lnTo>
                <a:lnTo>
                  <a:pt x="296199" y="389554"/>
                </a:lnTo>
                <a:lnTo>
                  <a:pt x="296199" y="390706"/>
                </a:lnTo>
                <a:lnTo>
                  <a:pt x="296199" y="391859"/>
                </a:lnTo>
                <a:lnTo>
                  <a:pt x="296199" y="393011"/>
                </a:lnTo>
                <a:lnTo>
                  <a:pt x="297352" y="394164"/>
                </a:lnTo>
                <a:lnTo>
                  <a:pt x="298504" y="395316"/>
                </a:lnTo>
                <a:lnTo>
                  <a:pt x="301962" y="396469"/>
                </a:lnTo>
                <a:lnTo>
                  <a:pt x="303114" y="397621"/>
                </a:lnTo>
                <a:lnTo>
                  <a:pt x="304267" y="398774"/>
                </a:lnTo>
                <a:lnTo>
                  <a:pt x="305419" y="399926"/>
                </a:lnTo>
                <a:lnTo>
                  <a:pt x="310029" y="403384"/>
                </a:lnTo>
                <a:lnTo>
                  <a:pt x="312334" y="405689"/>
                </a:lnTo>
                <a:lnTo>
                  <a:pt x="315792" y="410299"/>
                </a:lnTo>
                <a:lnTo>
                  <a:pt x="318097" y="414909"/>
                </a:lnTo>
                <a:lnTo>
                  <a:pt x="319250" y="417214"/>
                </a:lnTo>
                <a:lnTo>
                  <a:pt x="328470" y="426434"/>
                </a:lnTo>
                <a:lnTo>
                  <a:pt x="329622" y="428739"/>
                </a:lnTo>
                <a:lnTo>
                  <a:pt x="330775" y="432197"/>
                </a:lnTo>
                <a:lnTo>
                  <a:pt x="330775" y="436807"/>
                </a:lnTo>
                <a:lnTo>
                  <a:pt x="331927" y="440265"/>
                </a:lnTo>
                <a:lnTo>
                  <a:pt x="333080" y="441417"/>
                </a:lnTo>
                <a:lnTo>
                  <a:pt x="334232" y="441417"/>
                </a:lnTo>
                <a:lnTo>
                  <a:pt x="334232" y="441417"/>
                </a:lnTo>
                <a:lnTo>
                  <a:pt x="334232" y="441417"/>
                </a:lnTo>
                <a:lnTo>
                  <a:pt x="334232" y="441417"/>
                </a:lnTo>
                <a:lnTo>
                  <a:pt x="334232" y="441417"/>
                </a:lnTo>
                <a:lnTo>
                  <a:pt x="333080" y="441417"/>
                </a:lnTo>
                <a:lnTo>
                  <a:pt x="331927" y="441417"/>
                </a:lnTo>
                <a:lnTo>
                  <a:pt x="330775" y="441417"/>
                </a:lnTo>
                <a:lnTo>
                  <a:pt x="329622" y="441417"/>
                </a:lnTo>
                <a:lnTo>
                  <a:pt x="330775" y="442570"/>
                </a:lnTo>
                <a:lnTo>
                  <a:pt x="330775" y="442570"/>
                </a:lnTo>
                <a:lnTo>
                  <a:pt x="330775" y="442570"/>
                </a:lnTo>
                <a:lnTo>
                  <a:pt x="330775" y="442570"/>
                </a:lnTo>
                <a:lnTo>
                  <a:pt x="330775" y="442570"/>
                </a:lnTo>
                <a:lnTo>
                  <a:pt x="330775" y="442570"/>
                </a:lnTo>
                <a:lnTo>
                  <a:pt x="330775" y="443722"/>
                </a:lnTo>
                <a:lnTo>
                  <a:pt x="330775" y="444875"/>
                </a:lnTo>
                <a:lnTo>
                  <a:pt x="330775" y="446027"/>
                </a:lnTo>
                <a:lnTo>
                  <a:pt x="331927" y="446027"/>
                </a:lnTo>
                <a:lnTo>
                  <a:pt x="334232" y="448333"/>
                </a:lnTo>
                <a:lnTo>
                  <a:pt x="334232" y="449485"/>
                </a:lnTo>
                <a:lnTo>
                  <a:pt x="334232" y="450637"/>
                </a:lnTo>
                <a:lnTo>
                  <a:pt x="334232" y="450637"/>
                </a:lnTo>
                <a:lnTo>
                  <a:pt x="334232" y="451790"/>
                </a:lnTo>
                <a:lnTo>
                  <a:pt x="333080" y="452943"/>
                </a:lnTo>
                <a:lnTo>
                  <a:pt x="333080" y="452943"/>
                </a:lnTo>
                <a:lnTo>
                  <a:pt x="334232" y="454095"/>
                </a:lnTo>
                <a:lnTo>
                  <a:pt x="335385" y="454095"/>
                </a:lnTo>
                <a:lnTo>
                  <a:pt x="336537" y="454095"/>
                </a:lnTo>
                <a:lnTo>
                  <a:pt x="336537" y="454095"/>
                </a:lnTo>
                <a:lnTo>
                  <a:pt x="336537" y="454095"/>
                </a:lnTo>
                <a:lnTo>
                  <a:pt x="336537" y="454095"/>
                </a:lnTo>
                <a:lnTo>
                  <a:pt x="336537" y="454095"/>
                </a:lnTo>
                <a:lnTo>
                  <a:pt x="337690" y="455247"/>
                </a:lnTo>
                <a:lnTo>
                  <a:pt x="337690" y="455247"/>
                </a:lnTo>
                <a:lnTo>
                  <a:pt x="338842" y="455247"/>
                </a:lnTo>
                <a:lnTo>
                  <a:pt x="341147" y="456400"/>
                </a:lnTo>
                <a:lnTo>
                  <a:pt x="342300" y="456400"/>
                </a:lnTo>
                <a:lnTo>
                  <a:pt x="343453" y="457553"/>
                </a:lnTo>
                <a:lnTo>
                  <a:pt x="343453" y="458705"/>
                </a:lnTo>
                <a:lnTo>
                  <a:pt x="343453" y="461010"/>
                </a:lnTo>
                <a:lnTo>
                  <a:pt x="343453" y="461010"/>
                </a:lnTo>
                <a:lnTo>
                  <a:pt x="343453" y="461010"/>
                </a:lnTo>
                <a:lnTo>
                  <a:pt x="343453" y="461010"/>
                </a:lnTo>
                <a:lnTo>
                  <a:pt x="343453" y="461010"/>
                </a:lnTo>
                <a:lnTo>
                  <a:pt x="343453" y="461010"/>
                </a:lnTo>
                <a:lnTo>
                  <a:pt x="343453" y="461010"/>
                </a:lnTo>
                <a:lnTo>
                  <a:pt x="343453" y="461010"/>
                </a:lnTo>
                <a:lnTo>
                  <a:pt x="343453" y="462163"/>
                </a:lnTo>
                <a:lnTo>
                  <a:pt x="343453" y="462163"/>
                </a:lnTo>
                <a:lnTo>
                  <a:pt x="343453" y="462163"/>
                </a:lnTo>
                <a:lnTo>
                  <a:pt x="344605" y="463315"/>
                </a:lnTo>
                <a:lnTo>
                  <a:pt x="346910" y="465620"/>
                </a:lnTo>
                <a:lnTo>
                  <a:pt x="346910" y="466773"/>
                </a:lnTo>
                <a:lnTo>
                  <a:pt x="346910" y="469078"/>
                </a:lnTo>
                <a:lnTo>
                  <a:pt x="346910" y="471383"/>
                </a:lnTo>
                <a:lnTo>
                  <a:pt x="346910" y="472535"/>
                </a:lnTo>
                <a:lnTo>
                  <a:pt x="348063" y="473688"/>
                </a:lnTo>
                <a:lnTo>
                  <a:pt x="351520" y="477146"/>
                </a:lnTo>
                <a:lnTo>
                  <a:pt x="354978" y="481756"/>
                </a:lnTo>
                <a:lnTo>
                  <a:pt x="354978" y="482908"/>
                </a:lnTo>
                <a:lnTo>
                  <a:pt x="354978" y="484061"/>
                </a:lnTo>
                <a:lnTo>
                  <a:pt x="354978" y="485213"/>
                </a:lnTo>
                <a:lnTo>
                  <a:pt x="358435" y="488671"/>
                </a:lnTo>
                <a:lnTo>
                  <a:pt x="359588" y="489823"/>
                </a:lnTo>
                <a:lnTo>
                  <a:pt x="359588" y="490976"/>
                </a:lnTo>
                <a:lnTo>
                  <a:pt x="359588" y="493281"/>
                </a:lnTo>
                <a:lnTo>
                  <a:pt x="360741" y="495586"/>
                </a:lnTo>
                <a:lnTo>
                  <a:pt x="360741" y="497891"/>
                </a:lnTo>
                <a:lnTo>
                  <a:pt x="360741" y="500196"/>
                </a:lnTo>
                <a:lnTo>
                  <a:pt x="358435" y="502501"/>
                </a:lnTo>
                <a:lnTo>
                  <a:pt x="357283" y="503654"/>
                </a:lnTo>
                <a:lnTo>
                  <a:pt x="357283" y="504806"/>
                </a:lnTo>
                <a:lnTo>
                  <a:pt x="357283" y="504806"/>
                </a:lnTo>
                <a:lnTo>
                  <a:pt x="363045" y="515179"/>
                </a:lnTo>
                <a:lnTo>
                  <a:pt x="368808" y="523247"/>
                </a:lnTo>
                <a:lnTo>
                  <a:pt x="374571" y="531314"/>
                </a:lnTo>
                <a:lnTo>
                  <a:pt x="376876" y="533619"/>
                </a:lnTo>
                <a:lnTo>
                  <a:pt x="379181" y="534772"/>
                </a:lnTo>
                <a:lnTo>
                  <a:pt x="384943" y="537077"/>
                </a:lnTo>
                <a:lnTo>
                  <a:pt x="387248" y="538229"/>
                </a:lnTo>
                <a:lnTo>
                  <a:pt x="389554" y="540535"/>
                </a:lnTo>
                <a:lnTo>
                  <a:pt x="394164" y="549755"/>
                </a:lnTo>
                <a:lnTo>
                  <a:pt x="395316" y="552060"/>
                </a:lnTo>
                <a:lnTo>
                  <a:pt x="404536" y="567042"/>
                </a:lnTo>
                <a:lnTo>
                  <a:pt x="405689" y="568195"/>
                </a:lnTo>
                <a:lnTo>
                  <a:pt x="406842" y="571653"/>
                </a:lnTo>
                <a:lnTo>
                  <a:pt x="407994" y="572805"/>
                </a:lnTo>
                <a:lnTo>
                  <a:pt x="422977" y="583178"/>
                </a:lnTo>
                <a:lnTo>
                  <a:pt x="434502" y="591246"/>
                </a:lnTo>
                <a:lnTo>
                  <a:pt x="444875" y="597008"/>
                </a:lnTo>
                <a:lnTo>
                  <a:pt x="446027" y="598161"/>
                </a:lnTo>
                <a:lnTo>
                  <a:pt x="446027" y="599313"/>
                </a:lnTo>
                <a:lnTo>
                  <a:pt x="446027" y="601618"/>
                </a:lnTo>
                <a:lnTo>
                  <a:pt x="446027" y="602771"/>
                </a:lnTo>
                <a:lnTo>
                  <a:pt x="446027" y="603923"/>
                </a:lnTo>
                <a:lnTo>
                  <a:pt x="446027" y="605076"/>
                </a:lnTo>
                <a:lnTo>
                  <a:pt x="446027" y="606228"/>
                </a:lnTo>
                <a:lnTo>
                  <a:pt x="446027" y="606228"/>
                </a:lnTo>
                <a:lnTo>
                  <a:pt x="446027" y="606228"/>
                </a:lnTo>
                <a:lnTo>
                  <a:pt x="446027" y="607381"/>
                </a:lnTo>
                <a:lnTo>
                  <a:pt x="446027" y="608533"/>
                </a:lnTo>
                <a:lnTo>
                  <a:pt x="447180" y="609686"/>
                </a:lnTo>
                <a:lnTo>
                  <a:pt x="449485" y="611991"/>
                </a:lnTo>
                <a:lnTo>
                  <a:pt x="449485" y="613143"/>
                </a:lnTo>
                <a:lnTo>
                  <a:pt x="449485" y="614296"/>
                </a:lnTo>
                <a:lnTo>
                  <a:pt x="448332" y="616601"/>
                </a:lnTo>
                <a:lnTo>
                  <a:pt x="448332" y="617754"/>
                </a:lnTo>
                <a:lnTo>
                  <a:pt x="448332" y="620059"/>
                </a:lnTo>
                <a:lnTo>
                  <a:pt x="449485" y="621211"/>
                </a:lnTo>
                <a:lnTo>
                  <a:pt x="450637" y="622364"/>
                </a:lnTo>
                <a:lnTo>
                  <a:pt x="451790" y="623516"/>
                </a:lnTo>
                <a:lnTo>
                  <a:pt x="462163" y="631584"/>
                </a:lnTo>
                <a:lnTo>
                  <a:pt x="473688" y="639651"/>
                </a:lnTo>
                <a:lnTo>
                  <a:pt x="485213" y="648872"/>
                </a:lnTo>
                <a:lnTo>
                  <a:pt x="486366" y="650024"/>
                </a:lnTo>
                <a:lnTo>
                  <a:pt x="487518" y="652329"/>
                </a:lnTo>
                <a:lnTo>
                  <a:pt x="488671" y="653482"/>
                </a:lnTo>
                <a:lnTo>
                  <a:pt x="496738" y="656939"/>
                </a:lnTo>
                <a:lnTo>
                  <a:pt x="504806" y="661550"/>
                </a:lnTo>
                <a:lnTo>
                  <a:pt x="511721" y="667312"/>
                </a:lnTo>
                <a:lnTo>
                  <a:pt x="512874" y="668465"/>
                </a:lnTo>
                <a:lnTo>
                  <a:pt x="514026" y="670770"/>
                </a:lnTo>
                <a:lnTo>
                  <a:pt x="515179" y="671922"/>
                </a:lnTo>
                <a:lnTo>
                  <a:pt x="516331" y="671922"/>
                </a:lnTo>
                <a:lnTo>
                  <a:pt x="517484" y="670770"/>
                </a:lnTo>
                <a:lnTo>
                  <a:pt x="518636" y="671922"/>
                </a:lnTo>
                <a:lnTo>
                  <a:pt x="518636" y="671922"/>
                </a:lnTo>
                <a:lnTo>
                  <a:pt x="518636" y="673075"/>
                </a:lnTo>
                <a:lnTo>
                  <a:pt x="519789" y="676532"/>
                </a:lnTo>
                <a:lnTo>
                  <a:pt x="519789" y="677685"/>
                </a:lnTo>
                <a:lnTo>
                  <a:pt x="520941" y="677685"/>
                </a:lnTo>
                <a:lnTo>
                  <a:pt x="522094" y="677685"/>
                </a:lnTo>
                <a:lnTo>
                  <a:pt x="523246" y="677685"/>
                </a:lnTo>
                <a:lnTo>
                  <a:pt x="524399" y="677685"/>
                </a:lnTo>
                <a:lnTo>
                  <a:pt x="525552" y="677685"/>
                </a:lnTo>
                <a:lnTo>
                  <a:pt x="526704" y="677685"/>
                </a:lnTo>
                <a:lnTo>
                  <a:pt x="527857" y="677685"/>
                </a:lnTo>
                <a:lnTo>
                  <a:pt x="529009" y="677685"/>
                </a:lnTo>
                <a:lnTo>
                  <a:pt x="529009" y="677685"/>
                </a:lnTo>
                <a:lnTo>
                  <a:pt x="530162" y="678838"/>
                </a:lnTo>
                <a:lnTo>
                  <a:pt x="531314" y="678838"/>
                </a:lnTo>
                <a:lnTo>
                  <a:pt x="531314" y="678838"/>
                </a:lnTo>
                <a:lnTo>
                  <a:pt x="531314" y="678838"/>
                </a:lnTo>
                <a:lnTo>
                  <a:pt x="531314" y="678838"/>
                </a:lnTo>
                <a:lnTo>
                  <a:pt x="531314" y="678838"/>
                </a:lnTo>
                <a:lnTo>
                  <a:pt x="532467" y="678838"/>
                </a:lnTo>
                <a:lnTo>
                  <a:pt x="532467" y="678838"/>
                </a:lnTo>
                <a:lnTo>
                  <a:pt x="533619" y="679990"/>
                </a:lnTo>
                <a:lnTo>
                  <a:pt x="534772" y="681142"/>
                </a:lnTo>
                <a:lnTo>
                  <a:pt x="535924" y="683448"/>
                </a:lnTo>
                <a:lnTo>
                  <a:pt x="537077" y="682295"/>
                </a:lnTo>
                <a:lnTo>
                  <a:pt x="538229" y="682295"/>
                </a:lnTo>
                <a:lnTo>
                  <a:pt x="539382" y="682295"/>
                </a:lnTo>
                <a:lnTo>
                  <a:pt x="540534" y="682295"/>
                </a:lnTo>
                <a:lnTo>
                  <a:pt x="541687" y="682295"/>
                </a:lnTo>
                <a:lnTo>
                  <a:pt x="542839" y="682295"/>
                </a:lnTo>
                <a:lnTo>
                  <a:pt x="542839" y="682295"/>
                </a:lnTo>
                <a:lnTo>
                  <a:pt x="542839" y="682295"/>
                </a:lnTo>
                <a:lnTo>
                  <a:pt x="541687" y="684600"/>
                </a:lnTo>
                <a:lnTo>
                  <a:pt x="541687" y="685752"/>
                </a:lnTo>
                <a:lnTo>
                  <a:pt x="542839" y="685752"/>
                </a:lnTo>
                <a:lnTo>
                  <a:pt x="543992" y="685752"/>
                </a:lnTo>
                <a:lnTo>
                  <a:pt x="545145" y="685752"/>
                </a:lnTo>
                <a:lnTo>
                  <a:pt x="546297" y="685752"/>
                </a:lnTo>
                <a:lnTo>
                  <a:pt x="547449" y="686905"/>
                </a:lnTo>
                <a:lnTo>
                  <a:pt x="548602" y="688058"/>
                </a:lnTo>
                <a:lnTo>
                  <a:pt x="552059" y="690363"/>
                </a:lnTo>
                <a:lnTo>
                  <a:pt x="553212" y="691515"/>
                </a:lnTo>
                <a:lnTo>
                  <a:pt x="553212" y="691515"/>
                </a:lnTo>
                <a:lnTo>
                  <a:pt x="553212" y="691515"/>
                </a:lnTo>
                <a:lnTo>
                  <a:pt x="553212" y="692668"/>
                </a:lnTo>
                <a:lnTo>
                  <a:pt x="553212" y="693820"/>
                </a:lnTo>
                <a:lnTo>
                  <a:pt x="552059" y="694973"/>
                </a:lnTo>
                <a:lnTo>
                  <a:pt x="552059" y="696125"/>
                </a:lnTo>
                <a:lnTo>
                  <a:pt x="552059" y="697278"/>
                </a:lnTo>
                <a:lnTo>
                  <a:pt x="553212" y="697278"/>
                </a:lnTo>
                <a:lnTo>
                  <a:pt x="554365" y="697278"/>
                </a:lnTo>
                <a:lnTo>
                  <a:pt x="555517" y="697278"/>
                </a:lnTo>
                <a:lnTo>
                  <a:pt x="556670" y="697278"/>
                </a:lnTo>
                <a:lnTo>
                  <a:pt x="557822" y="698430"/>
                </a:lnTo>
                <a:lnTo>
                  <a:pt x="558975" y="699583"/>
                </a:lnTo>
                <a:lnTo>
                  <a:pt x="558975" y="700735"/>
                </a:lnTo>
                <a:lnTo>
                  <a:pt x="557822" y="701888"/>
                </a:lnTo>
                <a:lnTo>
                  <a:pt x="557822" y="703040"/>
                </a:lnTo>
                <a:lnTo>
                  <a:pt x="561280" y="705345"/>
                </a:lnTo>
                <a:lnTo>
                  <a:pt x="565890" y="711108"/>
                </a:lnTo>
                <a:lnTo>
                  <a:pt x="567042" y="712261"/>
                </a:lnTo>
                <a:lnTo>
                  <a:pt x="568195" y="713413"/>
                </a:lnTo>
                <a:lnTo>
                  <a:pt x="570500" y="714566"/>
                </a:lnTo>
                <a:lnTo>
                  <a:pt x="570500" y="715718"/>
                </a:lnTo>
                <a:lnTo>
                  <a:pt x="570500" y="716871"/>
                </a:lnTo>
                <a:lnTo>
                  <a:pt x="570500" y="716871"/>
                </a:lnTo>
                <a:lnTo>
                  <a:pt x="571653" y="716871"/>
                </a:lnTo>
                <a:lnTo>
                  <a:pt x="571653" y="716871"/>
                </a:lnTo>
                <a:lnTo>
                  <a:pt x="571653" y="716871"/>
                </a:lnTo>
                <a:lnTo>
                  <a:pt x="572805" y="716871"/>
                </a:lnTo>
                <a:lnTo>
                  <a:pt x="573958" y="718023"/>
                </a:lnTo>
                <a:lnTo>
                  <a:pt x="576263" y="721481"/>
                </a:lnTo>
                <a:lnTo>
                  <a:pt x="577415" y="722633"/>
                </a:lnTo>
                <a:lnTo>
                  <a:pt x="576263" y="723786"/>
                </a:lnTo>
                <a:lnTo>
                  <a:pt x="576263" y="724939"/>
                </a:lnTo>
                <a:lnTo>
                  <a:pt x="580873" y="727243"/>
                </a:lnTo>
                <a:lnTo>
                  <a:pt x="582025" y="727243"/>
                </a:lnTo>
                <a:lnTo>
                  <a:pt x="586635" y="730701"/>
                </a:lnTo>
                <a:lnTo>
                  <a:pt x="586635" y="731853"/>
                </a:lnTo>
                <a:lnTo>
                  <a:pt x="586635" y="733006"/>
                </a:lnTo>
                <a:lnTo>
                  <a:pt x="587788" y="733006"/>
                </a:lnTo>
                <a:lnTo>
                  <a:pt x="588940" y="733006"/>
                </a:lnTo>
                <a:lnTo>
                  <a:pt x="592398" y="735311"/>
                </a:lnTo>
                <a:lnTo>
                  <a:pt x="593550" y="736464"/>
                </a:lnTo>
                <a:lnTo>
                  <a:pt x="593550" y="737616"/>
                </a:lnTo>
                <a:lnTo>
                  <a:pt x="593550" y="739921"/>
                </a:lnTo>
                <a:lnTo>
                  <a:pt x="593550" y="741074"/>
                </a:lnTo>
                <a:lnTo>
                  <a:pt x="602771" y="741074"/>
                </a:lnTo>
                <a:lnTo>
                  <a:pt x="603923" y="741074"/>
                </a:lnTo>
                <a:lnTo>
                  <a:pt x="603923" y="741074"/>
                </a:lnTo>
                <a:lnTo>
                  <a:pt x="603923" y="739921"/>
                </a:lnTo>
                <a:lnTo>
                  <a:pt x="602771" y="738769"/>
                </a:lnTo>
                <a:lnTo>
                  <a:pt x="602771" y="736464"/>
                </a:lnTo>
                <a:lnTo>
                  <a:pt x="602771" y="734159"/>
                </a:lnTo>
                <a:lnTo>
                  <a:pt x="592398" y="718023"/>
                </a:lnTo>
                <a:lnTo>
                  <a:pt x="592398" y="716871"/>
                </a:lnTo>
                <a:lnTo>
                  <a:pt x="592398" y="715718"/>
                </a:lnTo>
                <a:lnTo>
                  <a:pt x="593550" y="714566"/>
                </a:lnTo>
                <a:lnTo>
                  <a:pt x="594703" y="714566"/>
                </a:lnTo>
                <a:lnTo>
                  <a:pt x="595856" y="714566"/>
                </a:lnTo>
                <a:lnTo>
                  <a:pt x="597008" y="714566"/>
                </a:lnTo>
                <a:lnTo>
                  <a:pt x="597008" y="713413"/>
                </a:lnTo>
                <a:lnTo>
                  <a:pt x="597008" y="713413"/>
                </a:lnTo>
                <a:lnTo>
                  <a:pt x="597008" y="713413"/>
                </a:lnTo>
                <a:lnTo>
                  <a:pt x="598160" y="714566"/>
                </a:lnTo>
                <a:lnTo>
                  <a:pt x="599313" y="714566"/>
                </a:lnTo>
                <a:lnTo>
                  <a:pt x="601618" y="714566"/>
                </a:lnTo>
                <a:lnTo>
                  <a:pt x="602771" y="714566"/>
                </a:lnTo>
                <a:lnTo>
                  <a:pt x="603923" y="715718"/>
                </a:lnTo>
                <a:lnTo>
                  <a:pt x="607381" y="720328"/>
                </a:lnTo>
                <a:lnTo>
                  <a:pt x="608533" y="721481"/>
                </a:lnTo>
                <a:lnTo>
                  <a:pt x="611991" y="722633"/>
                </a:lnTo>
                <a:lnTo>
                  <a:pt x="615448" y="726091"/>
                </a:lnTo>
                <a:lnTo>
                  <a:pt x="626974" y="730701"/>
                </a:lnTo>
                <a:lnTo>
                  <a:pt x="644261" y="741074"/>
                </a:lnTo>
                <a:lnTo>
                  <a:pt x="644261" y="741074"/>
                </a:lnTo>
                <a:close/>
                <a:moveTo>
                  <a:pt x="144066" y="232810"/>
                </a:moveTo>
                <a:lnTo>
                  <a:pt x="144066" y="232810"/>
                </a:lnTo>
                <a:lnTo>
                  <a:pt x="141761" y="232810"/>
                </a:lnTo>
                <a:lnTo>
                  <a:pt x="140608" y="232810"/>
                </a:lnTo>
                <a:lnTo>
                  <a:pt x="139456" y="233963"/>
                </a:lnTo>
                <a:lnTo>
                  <a:pt x="138303" y="233963"/>
                </a:lnTo>
                <a:lnTo>
                  <a:pt x="137150" y="233963"/>
                </a:lnTo>
                <a:lnTo>
                  <a:pt x="137150" y="232810"/>
                </a:lnTo>
                <a:lnTo>
                  <a:pt x="137150" y="232810"/>
                </a:lnTo>
                <a:lnTo>
                  <a:pt x="137150" y="232810"/>
                </a:lnTo>
                <a:lnTo>
                  <a:pt x="137150" y="232810"/>
                </a:lnTo>
                <a:lnTo>
                  <a:pt x="134846" y="232810"/>
                </a:lnTo>
                <a:lnTo>
                  <a:pt x="133693" y="232810"/>
                </a:lnTo>
                <a:lnTo>
                  <a:pt x="133693" y="232810"/>
                </a:lnTo>
                <a:lnTo>
                  <a:pt x="140608" y="235115"/>
                </a:lnTo>
                <a:lnTo>
                  <a:pt x="141761" y="236268"/>
                </a:lnTo>
                <a:lnTo>
                  <a:pt x="141761" y="237420"/>
                </a:lnTo>
                <a:lnTo>
                  <a:pt x="144066" y="239725"/>
                </a:lnTo>
                <a:lnTo>
                  <a:pt x="145218" y="240878"/>
                </a:lnTo>
                <a:lnTo>
                  <a:pt x="145218" y="242030"/>
                </a:lnTo>
                <a:lnTo>
                  <a:pt x="146371" y="243183"/>
                </a:lnTo>
                <a:lnTo>
                  <a:pt x="147523" y="243183"/>
                </a:lnTo>
                <a:lnTo>
                  <a:pt x="147523" y="243183"/>
                </a:lnTo>
                <a:lnTo>
                  <a:pt x="147523" y="244335"/>
                </a:lnTo>
                <a:lnTo>
                  <a:pt x="147523" y="244335"/>
                </a:lnTo>
                <a:lnTo>
                  <a:pt x="147523" y="244335"/>
                </a:lnTo>
                <a:lnTo>
                  <a:pt x="147523" y="244335"/>
                </a:lnTo>
                <a:lnTo>
                  <a:pt x="147523" y="244335"/>
                </a:lnTo>
                <a:lnTo>
                  <a:pt x="147523" y="243183"/>
                </a:lnTo>
                <a:lnTo>
                  <a:pt x="147523" y="242030"/>
                </a:lnTo>
                <a:lnTo>
                  <a:pt x="147523" y="240878"/>
                </a:lnTo>
                <a:lnTo>
                  <a:pt x="147523" y="239725"/>
                </a:lnTo>
                <a:lnTo>
                  <a:pt x="147523" y="238573"/>
                </a:lnTo>
                <a:lnTo>
                  <a:pt x="147523" y="238573"/>
                </a:lnTo>
                <a:lnTo>
                  <a:pt x="146371" y="238573"/>
                </a:lnTo>
                <a:lnTo>
                  <a:pt x="145218" y="237420"/>
                </a:lnTo>
                <a:lnTo>
                  <a:pt x="144066" y="232810"/>
                </a:lnTo>
                <a:lnTo>
                  <a:pt x="144066" y="232810"/>
                </a:lnTo>
                <a:close/>
                <a:moveTo>
                  <a:pt x="184404" y="311182"/>
                </a:moveTo>
                <a:lnTo>
                  <a:pt x="183251" y="308877"/>
                </a:lnTo>
                <a:lnTo>
                  <a:pt x="182099" y="307724"/>
                </a:lnTo>
                <a:lnTo>
                  <a:pt x="180947" y="307724"/>
                </a:lnTo>
                <a:lnTo>
                  <a:pt x="179794" y="307724"/>
                </a:lnTo>
                <a:lnTo>
                  <a:pt x="178641" y="307724"/>
                </a:lnTo>
                <a:lnTo>
                  <a:pt x="178641" y="306572"/>
                </a:lnTo>
                <a:lnTo>
                  <a:pt x="178641" y="305419"/>
                </a:lnTo>
                <a:lnTo>
                  <a:pt x="178641" y="304267"/>
                </a:lnTo>
                <a:lnTo>
                  <a:pt x="177489" y="303114"/>
                </a:lnTo>
                <a:lnTo>
                  <a:pt x="176337" y="301962"/>
                </a:lnTo>
                <a:lnTo>
                  <a:pt x="175184" y="300809"/>
                </a:lnTo>
                <a:lnTo>
                  <a:pt x="174031" y="300809"/>
                </a:lnTo>
                <a:lnTo>
                  <a:pt x="171726" y="300809"/>
                </a:lnTo>
                <a:lnTo>
                  <a:pt x="170574" y="299657"/>
                </a:lnTo>
                <a:lnTo>
                  <a:pt x="165964" y="293894"/>
                </a:lnTo>
                <a:lnTo>
                  <a:pt x="164811" y="291589"/>
                </a:lnTo>
                <a:lnTo>
                  <a:pt x="163659" y="290436"/>
                </a:lnTo>
                <a:lnTo>
                  <a:pt x="160201" y="286979"/>
                </a:lnTo>
                <a:lnTo>
                  <a:pt x="160201" y="285826"/>
                </a:lnTo>
                <a:lnTo>
                  <a:pt x="160201" y="284674"/>
                </a:lnTo>
                <a:lnTo>
                  <a:pt x="160201" y="284674"/>
                </a:lnTo>
                <a:lnTo>
                  <a:pt x="160201" y="284674"/>
                </a:lnTo>
                <a:lnTo>
                  <a:pt x="159049" y="283521"/>
                </a:lnTo>
                <a:lnTo>
                  <a:pt x="159049" y="283521"/>
                </a:lnTo>
                <a:lnTo>
                  <a:pt x="159049" y="282369"/>
                </a:lnTo>
                <a:lnTo>
                  <a:pt x="159049" y="282369"/>
                </a:lnTo>
                <a:lnTo>
                  <a:pt x="159049" y="282369"/>
                </a:lnTo>
                <a:lnTo>
                  <a:pt x="157896" y="282369"/>
                </a:lnTo>
                <a:lnTo>
                  <a:pt x="156743" y="282369"/>
                </a:lnTo>
                <a:lnTo>
                  <a:pt x="155591" y="282369"/>
                </a:lnTo>
                <a:lnTo>
                  <a:pt x="155591" y="282369"/>
                </a:lnTo>
                <a:lnTo>
                  <a:pt x="155591" y="282369"/>
                </a:lnTo>
                <a:lnTo>
                  <a:pt x="155591" y="281216"/>
                </a:lnTo>
                <a:lnTo>
                  <a:pt x="154438" y="280064"/>
                </a:lnTo>
                <a:lnTo>
                  <a:pt x="154438" y="280064"/>
                </a:lnTo>
                <a:lnTo>
                  <a:pt x="153286" y="280064"/>
                </a:lnTo>
                <a:lnTo>
                  <a:pt x="152133" y="280064"/>
                </a:lnTo>
                <a:lnTo>
                  <a:pt x="150981" y="278911"/>
                </a:lnTo>
                <a:lnTo>
                  <a:pt x="149828" y="277759"/>
                </a:lnTo>
                <a:lnTo>
                  <a:pt x="148676" y="277759"/>
                </a:lnTo>
                <a:lnTo>
                  <a:pt x="148676" y="278911"/>
                </a:lnTo>
                <a:lnTo>
                  <a:pt x="148676" y="281216"/>
                </a:lnTo>
                <a:lnTo>
                  <a:pt x="148676" y="282369"/>
                </a:lnTo>
                <a:lnTo>
                  <a:pt x="147523" y="283521"/>
                </a:lnTo>
                <a:lnTo>
                  <a:pt x="145218" y="285826"/>
                </a:lnTo>
                <a:lnTo>
                  <a:pt x="144066" y="286979"/>
                </a:lnTo>
                <a:lnTo>
                  <a:pt x="142913" y="286979"/>
                </a:lnTo>
                <a:lnTo>
                  <a:pt x="140608" y="286979"/>
                </a:lnTo>
                <a:lnTo>
                  <a:pt x="139456" y="286979"/>
                </a:lnTo>
                <a:lnTo>
                  <a:pt x="138303" y="286979"/>
                </a:lnTo>
                <a:lnTo>
                  <a:pt x="138303" y="286979"/>
                </a:lnTo>
                <a:lnTo>
                  <a:pt x="138303" y="286979"/>
                </a:lnTo>
                <a:lnTo>
                  <a:pt x="137150" y="286979"/>
                </a:lnTo>
                <a:lnTo>
                  <a:pt x="135998" y="286979"/>
                </a:lnTo>
                <a:lnTo>
                  <a:pt x="135998" y="286979"/>
                </a:lnTo>
                <a:lnTo>
                  <a:pt x="134846" y="286979"/>
                </a:lnTo>
                <a:lnTo>
                  <a:pt x="133693" y="286979"/>
                </a:lnTo>
                <a:lnTo>
                  <a:pt x="132540" y="288131"/>
                </a:lnTo>
                <a:lnTo>
                  <a:pt x="132540" y="289284"/>
                </a:lnTo>
                <a:lnTo>
                  <a:pt x="133693" y="288131"/>
                </a:lnTo>
                <a:lnTo>
                  <a:pt x="133693" y="288131"/>
                </a:lnTo>
                <a:lnTo>
                  <a:pt x="134846" y="289284"/>
                </a:lnTo>
                <a:lnTo>
                  <a:pt x="135998" y="290436"/>
                </a:lnTo>
                <a:lnTo>
                  <a:pt x="138303" y="292742"/>
                </a:lnTo>
                <a:lnTo>
                  <a:pt x="138303" y="293894"/>
                </a:lnTo>
                <a:lnTo>
                  <a:pt x="139456" y="295046"/>
                </a:lnTo>
                <a:lnTo>
                  <a:pt x="139456" y="296199"/>
                </a:lnTo>
                <a:lnTo>
                  <a:pt x="140608" y="297352"/>
                </a:lnTo>
                <a:lnTo>
                  <a:pt x="141761" y="297352"/>
                </a:lnTo>
                <a:lnTo>
                  <a:pt x="142913" y="297352"/>
                </a:lnTo>
                <a:lnTo>
                  <a:pt x="144066" y="297352"/>
                </a:lnTo>
                <a:lnTo>
                  <a:pt x="144066" y="297352"/>
                </a:lnTo>
                <a:lnTo>
                  <a:pt x="144066" y="297352"/>
                </a:lnTo>
                <a:lnTo>
                  <a:pt x="144066" y="297352"/>
                </a:lnTo>
                <a:lnTo>
                  <a:pt x="144066" y="298504"/>
                </a:lnTo>
                <a:lnTo>
                  <a:pt x="144066" y="299657"/>
                </a:lnTo>
                <a:lnTo>
                  <a:pt x="145218" y="300809"/>
                </a:lnTo>
                <a:lnTo>
                  <a:pt x="145218" y="301962"/>
                </a:lnTo>
                <a:lnTo>
                  <a:pt x="146371" y="301962"/>
                </a:lnTo>
                <a:lnTo>
                  <a:pt x="147523" y="301962"/>
                </a:lnTo>
                <a:lnTo>
                  <a:pt x="148676" y="301962"/>
                </a:lnTo>
                <a:lnTo>
                  <a:pt x="148676" y="301962"/>
                </a:lnTo>
                <a:lnTo>
                  <a:pt x="149828" y="303114"/>
                </a:lnTo>
                <a:lnTo>
                  <a:pt x="153286" y="307724"/>
                </a:lnTo>
                <a:lnTo>
                  <a:pt x="154438" y="310030"/>
                </a:lnTo>
                <a:lnTo>
                  <a:pt x="154438" y="312334"/>
                </a:lnTo>
                <a:lnTo>
                  <a:pt x="154438" y="313487"/>
                </a:lnTo>
                <a:lnTo>
                  <a:pt x="154438" y="313487"/>
                </a:lnTo>
                <a:lnTo>
                  <a:pt x="156743" y="313487"/>
                </a:lnTo>
                <a:lnTo>
                  <a:pt x="157896" y="313487"/>
                </a:lnTo>
                <a:lnTo>
                  <a:pt x="159049" y="313487"/>
                </a:lnTo>
                <a:lnTo>
                  <a:pt x="160201" y="314640"/>
                </a:lnTo>
                <a:lnTo>
                  <a:pt x="160201" y="315792"/>
                </a:lnTo>
                <a:lnTo>
                  <a:pt x="165964" y="319250"/>
                </a:lnTo>
                <a:lnTo>
                  <a:pt x="168269" y="321555"/>
                </a:lnTo>
                <a:lnTo>
                  <a:pt x="169421" y="323860"/>
                </a:lnTo>
                <a:lnTo>
                  <a:pt x="169421" y="325012"/>
                </a:lnTo>
                <a:lnTo>
                  <a:pt x="170574" y="327317"/>
                </a:lnTo>
                <a:lnTo>
                  <a:pt x="170574" y="328470"/>
                </a:lnTo>
                <a:lnTo>
                  <a:pt x="170574" y="329622"/>
                </a:lnTo>
                <a:lnTo>
                  <a:pt x="170574" y="331927"/>
                </a:lnTo>
                <a:lnTo>
                  <a:pt x="170574" y="333080"/>
                </a:lnTo>
                <a:lnTo>
                  <a:pt x="171726" y="334232"/>
                </a:lnTo>
                <a:lnTo>
                  <a:pt x="172879" y="335385"/>
                </a:lnTo>
                <a:lnTo>
                  <a:pt x="172879" y="336537"/>
                </a:lnTo>
                <a:lnTo>
                  <a:pt x="171726" y="337690"/>
                </a:lnTo>
                <a:lnTo>
                  <a:pt x="171726" y="337690"/>
                </a:lnTo>
                <a:lnTo>
                  <a:pt x="171726" y="337690"/>
                </a:lnTo>
                <a:lnTo>
                  <a:pt x="171726" y="337690"/>
                </a:lnTo>
                <a:lnTo>
                  <a:pt x="171726" y="338843"/>
                </a:lnTo>
                <a:lnTo>
                  <a:pt x="172879" y="338843"/>
                </a:lnTo>
                <a:lnTo>
                  <a:pt x="174031" y="338843"/>
                </a:lnTo>
                <a:lnTo>
                  <a:pt x="174031" y="338843"/>
                </a:lnTo>
                <a:lnTo>
                  <a:pt x="175184" y="339995"/>
                </a:lnTo>
                <a:lnTo>
                  <a:pt x="176337" y="339995"/>
                </a:lnTo>
                <a:lnTo>
                  <a:pt x="177489" y="338843"/>
                </a:lnTo>
                <a:lnTo>
                  <a:pt x="178641" y="339995"/>
                </a:lnTo>
                <a:lnTo>
                  <a:pt x="178641" y="339995"/>
                </a:lnTo>
                <a:lnTo>
                  <a:pt x="179794" y="339995"/>
                </a:lnTo>
                <a:lnTo>
                  <a:pt x="179794" y="339995"/>
                </a:lnTo>
                <a:lnTo>
                  <a:pt x="183251" y="336537"/>
                </a:lnTo>
                <a:lnTo>
                  <a:pt x="183251" y="335385"/>
                </a:lnTo>
                <a:lnTo>
                  <a:pt x="183251" y="330775"/>
                </a:lnTo>
                <a:lnTo>
                  <a:pt x="183251" y="327317"/>
                </a:lnTo>
                <a:lnTo>
                  <a:pt x="184404" y="326165"/>
                </a:lnTo>
                <a:lnTo>
                  <a:pt x="184404" y="325012"/>
                </a:lnTo>
                <a:lnTo>
                  <a:pt x="184404" y="321555"/>
                </a:lnTo>
                <a:lnTo>
                  <a:pt x="184404" y="319250"/>
                </a:lnTo>
                <a:lnTo>
                  <a:pt x="185557" y="316944"/>
                </a:lnTo>
                <a:lnTo>
                  <a:pt x="185557" y="316944"/>
                </a:lnTo>
                <a:lnTo>
                  <a:pt x="186709" y="314640"/>
                </a:lnTo>
                <a:lnTo>
                  <a:pt x="184404" y="311182"/>
                </a:lnTo>
                <a:lnTo>
                  <a:pt x="184404" y="311182"/>
                </a:lnTo>
                <a:lnTo>
                  <a:pt x="184404" y="311182"/>
                </a:lnTo>
                <a:close/>
                <a:moveTo>
                  <a:pt x="349215" y="572805"/>
                </a:moveTo>
                <a:lnTo>
                  <a:pt x="349215" y="571653"/>
                </a:lnTo>
                <a:lnTo>
                  <a:pt x="349215" y="572805"/>
                </a:lnTo>
                <a:lnTo>
                  <a:pt x="348063" y="573958"/>
                </a:lnTo>
                <a:lnTo>
                  <a:pt x="349215" y="575110"/>
                </a:lnTo>
                <a:lnTo>
                  <a:pt x="350368" y="575110"/>
                </a:lnTo>
                <a:lnTo>
                  <a:pt x="350368" y="575110"/>
                </a:lnTo>
                <a:lnTo>
                  <a:pt x="349215" y="572805"/>
                </a:lnTo>
                <a:lnTo>
                  <a:pt x="349215" y="572805"/>
                </a:lnTo>
                <a:close/>
                <a:moveTo>
                  <a:pt x="467925" y="714566"/>
                </a:moveTo>
                <a:lnTo>
                  <a:pt x="464468" y="713413"/>
                </a:lnTo>
                <a:lnTo>
                  <a:pt x="463315" y="712261"/>
                </a:lnTo>
                <a:lnTo>
                  <a:pt x="462163" y="711108"/>
                </a:lnTo>
                <a:lnTo>
                  <a:pt x="461010" y="711108"/>
                </a:lnTo>
                <a:lnTo>
                  <a:pt x="459857" y="711108"/>
                </a:lnTo>
                <a:lnTo>
                  <a:pt x="458705" y="711108"/>
                </a:lnTo>
                <a:lnTo>
                  <a:pt x="456400" y="709956"/>
                </a:lnTo>
                <a:lnTo>
                  <a:pt x="454095" y="709956"/>
                </a:lnTo>
                <a:lnTo>
                  <a:pt x="452943" y="711108"/>
                </a:lnTo>
                <a:lnTo>
                  <a:pt x="449485" y="713413"/>
                </a:lnTo>
                <a:lnTo>
                  <a:pt x="451790" y="714566"/>
                </a:lnTo>
                <a:lnTo>
                  <a:pt x="459857" y="720328"/>
                </a:lnTo>
                <a:lnTo>
                  <a:pt x="461010" y="721481"/>
                </a:lnTo>
                <a:lnTo>
                  <a:pt x="462163" y="723786"/>
                </a:lnTo>
                <a:lnTo>
                  <a:pt x="463315" y="724939"/>
                </a:lnTo>
                <a:lnTo>
                  <a:pt x="464468" y="723786"/>
                </a:lnTo>
                <a:lnTo>
                  <a:pt x="464468" y="723786"/>
                </a:lnTo>
                <a:lnTo>
                  <a:pt x="464468" y="723786"/>
                </a:lnTo>
                <a:lnTo>
                  <a:pt x="464468" y="723786"/>
                </a:lnTo>
                <a:lnTo>
                  <a:pt x="464468" y="723786"/>
                </a:lnTo>
                <a:lnTo>
                  <a:pt x="464468" y="723786"/>
                </a:lnTo>
                <a:lnTo>
                  <a:pt x="464468" y="723786"/>
                </a:lnTo>
                <a:lnTo>
                  <a:pt x="467925" y="724939"/>
                </a:lnTo>
                <a:lnTo>
                  <a:pt x="469078" y="724939"/>
                </a:lnTo>
                <a:lnTo>
                  <a:pt x="469078" y="723786"/>
                </a:lnTo>
                <a:lnTo>
                  <a:pt x="467925" y="722633"/>
                </a:lnTo>
                <a:lnTo>
                  <a:pt x="467925" y="721481"/>
                </a:lnTo>
                <a:lnTo>
                  <a:pt x="469078" y="720328"/>
                </a:lnTo>
                <a:lnTo>
                  <a:pt x="470230" y="719176"/>
                </a:lnTo>
                <a:lnTo>
                  <a:pt x="470230" y="718023"/>
                </a:lnTo>
                <a:lnTo>
                  <a:pt x="469078" y="715718"/>
                </a:lnTo>
                <a:lnTo>
                  <a:pt x="467925" y="714566"/>
                </a:lnTo>
                <a:close/>
                <a:moveTo>
                  <a:pt x="624669" y="739921"/>
                </a:moveTo>
                <a:lnTo>
                  <a:pt x="624669" y="739921"/>
                </a:lnTo>
                <a:lnTo>
                  <a:pt x="623516" y="739921"/>
                </a:lnTo>
                <a:lnTo>
                  <a:pt x="622364" y="738769"/>
                </a:lnTo>
                <a:lnTo>
                  <a:pt x="621211" y="738769"/>
                </a:lnTo>
                <a:lnTo>
                  <a:pt x="621211" y="739921"/>
                </a:lnTo>
                <a:lnTo>
                  <a:pt x="621211" y="741074"/>
                </a:lnTo>
                <a:lnTo>
                  <a:pt x="621211" y="742226"/>
                </a:lnTo>
                <a:lnTo>
                  <a:pt x="622364" y="743379"/>
                </a:lnTo>
                <a:lnTo>
                  <a:pt x="624669" y="744531"/>
                </a:lnTo>
                <a:lnTo>
                  <a:pt x="625821" y="744531"/>
                </a:lnTo>
                <a:lnTo>
                  <a:pt x="625821" y="743379"/>
                </a:lnTo>
                <a:lnTo>
                  <a:pt x="625821" y="741074"/>
                </a:lnTo>
                <a:lnTo>
                  <a:pt x="624669" y="739921"/>
                </a:lnTo>
                <a:lnTo>
                  <a:pt x="624669" y="739921"/>
                </a:lnTo>
                <a:close/>
                <a:moveTo>
                  <a:pt x="344605" y="579720"/>
                </a:moveTo>
                <a:lnTo>
                  <a:pt x="343453" y="578568"/>
                </a:lnTo>
                <a:lnTo>
                  <a:pt x="342300" y="576263"/>
                </a:lnTo>
                <a:lnTo>
                  <a:pt x="342300" y="575110"/>
                </a:lnTo>
                <a:lnTo>
                  <a:pt x="342300" y="575110"/>
                </a:lnTo>
                <a:lnTo>
                  <a:pt x="342300" y="575110"/>
                </a:lnTo>
                <a:lnTo>
                  <a:pt x="341147" y="575110"/>
                </a:lnTo>
                <a:lnTo>
                  <a:pt x="341147" y="575110"/>
                </a:lnTo>
                <a:lnTo>
                  <a:pt x="341147" y="575110"/>
                </a:lnTo>
                <a:lnTo>
                  <a:pt x="342300" y="573958"/>
                </a:lnTo>
                <a:lnTo>
                  <a:pt x="343453" y="573958"/>
                </a:lnTo>
                <a:lnTo>
                  <a:pt x="344605" y="573958"/>
                </a:lnTo>
                <a:lnTo>
                  <a:pt x="345758" y="573958"/>
                </a:lnTo>
                <a:lnTo>
                  <a:pt x="346910" y="573958"/>
                </a:lnTo>
                <a:lnTo>
                  <a:pt x="348063" y="573958"/>
                </a:lnTo>
                <a:lnTo>
                  <a:pt x="348063" y="572805"/>
                </a:lnTo>
                <a:lnTo>
                  <a:pt x="348063" y="571653"/>
                </a:lnTo>
                <a:lnTo>
                  <a:pt x="348063" y="570500"/>
                </a:lnTo>
                <a:lnTo>
                  <a:pt x="348063" y="569348"/>
                </a:lnTo>
                <a:lnTo>
                  <a:pt x="348063" y="568195"/>
                </a:lnTo>
                <a:lnTo>
                  <a:pt x="348063" y="567042"/>
                </a:lnTo>
                <a:lnTo>
                  <a:pt x="344605" y="563585"/>
                </a:lnTo>
                <a:lnTo>
                  <a:pt x="342300" y="560127"/>
                </a:lnTo>
                <a:lnTo>
                  <a:pt x="339995" y="558975"/>
                </a:lnTo>
                <a:lnTo>
                  <a:pt x="336537" y="555517"/>
                </a:lnTo>
                <a:lnTo>
                  <a:pt x="336537" y="555517"/>
                </a:lnTo>
                <a:lnTo>
                  <a:pt x="336537" y="555517"/>
                </a:lnTo>
                <a:lnTo>
                  <a:pt x="336537" y="555517"/>
                </a:lnTo>
                <a:lnTo>
                  <a:pt x="336537" y="555517"/>
                </a:lnTo>
                <a:lnTo>
                  <a:pt x="335385" y="553212"/>
                </a:lnTo>
                <a:lnTo>
                  <a:pt x="335385" y="553212"/>
                </a:lnTo>
                <a:lnTo>
                  <a:pt x="335385" y="553212"/>
                </a:lnTo>
                <a:lnTo>
                  <a:pt x="334232" y="553212"/>
                </a:lnTo>
                <a:lnTo>
                  <a:pt x="331927" y="554365"/>
                </a:lnTo>
                <a:lnTo>
                  <a:pt x="330775" y="555517"/>
                </a:lnTo>
                <a:lnTo>
                  <a:pt x="330775" y="556670"/>
                </a:lnTo>
                <a:lnTo>
                  <a:pt x="331927" y="561280"/>
                </a:lnTo>
                <a:lnTo>
                  <a:pt x="331927" y="562432"/>
                </a:lnTo>
                <a:lnTo>
                  <a:pt x="331927" y="563585"/>
                </a:lnTo>
                <a:lnTo>
                  <a:pt x="330775" y="564737"/>
                </a:lnTo>
                <a:lnTo>
                  <a:pt x="330775" y="565890"/>
                </a:lnTo>
                <a:lnTo>
                  <a:pt x="330775" y="567042"/>
                </a:lnTo>
                <a:lnTo>
                  <a:pt x="331927" y="568195"/>
                </a:lnTo>
                <a:lnTo>
                  <a:pt x="331927" y="569348"/>
                </a:lnTo>
                <a:lnTo>
                  <a:pt x="331927" y="570500"/>
                </a:lnTo>
                <a:lnTo>
                  <a:pt x="334232" y="572805"/>
                </a:lnTo>
                <a:lnTo>
                  <a:pt x="335385" y="573958"/>
                </a:lnTo>
                <a:lnTo>
                  <a:pt x="335385" y="575110"/>
                </a:lnTo>
                <a:lnTo>
                  <a:pt x="336537" y="575110"/>
                </a:lnTo>
                <a:lnTo>
                  <a:pt x="337690" y="575110"/>
                </a:lnTo>
                <a:lnTo>
                  <a:pt x="338842" y="575110"/>
                </a:lnTo>
                <a:lnTo>
                  <a:pt x="342300" y="578568"/>
                </a:lnTo>
                <a:lnTo>
                  <a:pt x="342300" y="579720"/>
                </a:lnTo>
                <a:lnTo>
                  <a:pt x="342300" y="580873"/>
                </a:lnTo>
                <a:lnTo>
                  <a:pt x="342300" y="580873"/>
                </a:lnTo>
                <a:lnTo>
                  <a:pt x="342300" y="582025"/>
                </a:lnTo>
                <a:lnTo>
                  <a:pt x="343453" y="583178"/>
                </a:lnTo>
                <a:lnTo>
                  <a:pt x="343453" y="583178"/>
                </a:lnTo>
                <a:lnTo>
                  <a:pt x="343453" y="583178"/>
                </a:lnTo>
                <a:lnTo>
                  <a:pt x="343453" y="583178"/>
                </a:lnTo>
                <a:lnTo>
                  <a:pt x="343453" y="583178"/>
                </a:lnTo>
                <a:lnTo>
                  <a:pt x="343453" y="583178"/>
                </a:lnTo>
                <a:lnTo>
                  <a:pt x="343453" y="583178"/>
                </a:lnTo>
                <a:lnTo>
                  <a:pt x="343453" y="583178"/>
                </a:lnTo>
                <a:lnTo>
                  <a:pt x="343453" y="584330"/>
                </a:lnTo>
                <a:lnTo>
                  <a:pt x="343453" y="585483"/>
                </a:lnTo>
                <a:lnTo>
                  <a:pt x="344605" y="586636"/>
                </a:lnTo>
                <a:lnTo>
                  <a:pt x="344605" y="586636"/>
                </a:lnTo>
                <a:lnTo>
                  <a:pt x="344605" y="586636"/>
                </a:lnTo>
                <a:lnTo>
                  <a:pt x="344605" y="586636"/>
                </a:lnTo>
                <a:lnTo>
                  <a:pt x="344605" y="586636"/>
                </a:lnTo>
                <a:lnTo>
                  <a:pt x="344605" y="587788"/>
                </a:lnTo>
                <a:lnTo>
                  <a:pt x="344605" y="587788"/>
                </a:lnTo>
                <a:lnTo>
                  <a:pt x="344605" y="587788"/>
                </a:lnTo>
                <a:lnTo>
                  <a:pt x="345758" y="588940"/>
                </a:lnTo>
                <a:lnTo>
                  <a:pt x="346910" y="588940"/>
                </a:lnTo>
                <a:lnTo>
                  <a:pt x="348063" y="590093"/>
                </a:lnTo>
                <a:lnTo>
                  <a:pt x="349215" y="591246"/>
                </a:lnTo>
                <a:lnTo>
                  <a:pt x="350368" y="591246"/>
                </a:lnTo>
                <a:lnTo>
                  <a:pt x="351520" y="590093"/>
                </a:lnTo>
                <a:lnTo>
                  <a:pt x="350368" y="587788"/>
                </a:lnTo>
                <a:lnTo>
                  <a:pt x="344605" y="579720"/>
                </a:lnTo>
                <a:close/>
                <a:moveTo>
                  <a:pt x="305419" y="519789"/>
                </a:moveTo>
                <a:lnTo>
                  <a:pt x="305419" y="519789"/>
                </a:lnTo>
                <a:lnTo>
                  <a:pt x="303114" y="517484"/>
                </a:lnTo>
                <a:lnTo>
                  <a:pt x="303114" y="517484"/>
                </a:lnTo>
                <a:lnTo>
                  <a:pt x="303114" y="517484"/>
                </a:lnTo>
                <a:lnTo>
                  <a:pt x="303114" y="517484"/>
                </a:lnTo>
                <a:lnTo>
                  <a:pt x="303114" y="516331"/>
                </a:lnTo>
                <a:lnTo>
                  <a:pt x="303114" y="516331"/>
                </a:lnTo>
                <a:lnTo>
                  <a:pt x="299657" y="511721"/>
                </a:lnTo>
                <a:lnTo>
                  <a:pt x="298504" y="509416"/>
                </a:lnTo>
                <a:lnTo>
                  <a:pt x="298504" y="507111"/>
                </a:lnTo>
                <a:lnTo>
                  <a:pt x="298504" y="505959"/>
                </a:lnTo>
                <a:lnTo>
                  <a:pt x="297352" y="505959"/>
                </a:lnTo>
                <a:lnTo>
                  <a:pt x="296199" y="505959"/>
                </a:lnTo>
                <a:lnTo>
                  <a:pt x="295046" y="503654"/>
                </a:lnTo>
                <a:lnTo>
                  <a:pt x="295046" y="502501"/>
                </a:lnTo>
                <a:lnTo>
                  <a:pt x="293894" y="501348"/>
                </a:lnTo>
                <a:lnTo>
                  <a:pt x="291589" y="501348"/>
                </a:lnTo>
                <a:lnTo>
                  <a:pt x="289284" y="502501"/>
                </a:lnTo>
                <a:lnTo>
                  <a:pt x="288131" y="504806"/>
                </a:lnTo>
                <a:lnTo>
                  <a:pt x="288131" y="507111"/>
                </a:lnTo>
                <a:lnTo>
                  <a:pt x="289284" y="508264"/>
                </a:lnTo>
                <a:lnTo>
                  <a:pt x="289284" y="509416"/>
                </a:lnTo>
                <a:lnTo>
                  <a:pt x="288131" y="509416"/>
                </a:lnTo>
                <a:lnTo>
                  <a:pt x="286979" y="509416"/>
                </a:lnTo>
                <a:lnTo>
                  <a:pt x="286979" y="509416"/>
                </a:lnTo>
                <a:lnTo>
                  <a:pt x="286979" y="510569"/>
                </a:lnTo>
                <a:lnTo>
                  <a:pt x="286979" y="511721"/>
                </a:lnTo>
                <a:lnTo>
                  <a:pt x="288131" y="512874"/>
                </a:lnTo>
                <a:lnTo>
                  <a:pt x="289284" y="515179"/>
                </a:lnTo>
                <a:lnTo>
                  <a:pt x="289284" y="515179"/>
                </a:lnTo>
                <a:lnTo>
                  <a:pt x="289284" y="514026"/>
                </a:lnTo>
                <a:lnTo>
                  <a:pt x="289284" y="514026"/>
                </a:lnTo>
                <a:lnTo>
                  <a:pt x="289284" y="515179"/>
                </a:lnTo>
                <a:lnTo>
                  <a:pt x="289284" y="515179"/>
                </a:lnTo>
                <a:lnTo>
                  <a:pt x="289284" y="515179"/>
                </a:lnTo>
                <a:lnTo>
                  <a:pt x="289284" y="515179"/>
                </a:lnTo>
                <a:lnTo>
                  <a:pt x="290436" y="516331"/>
                </a:lnTo>
                <a:lnTo>
                  <a:pt x="290436" y="517484"/>
                </a:lnTo>
                <a:lnTo>
                  <a:pt x="290436" y="518636"/>
                </a:lnTo>
                <a:lnTo>
                  <a:pt x="290436" y="519789"/>
                </a:lnTo>
                <a:lnTo>
                  <a:pt x="290436" y="519789"/>
                </a:lnTo>
                <a:lnTo>
                  <a:pt x="292741" y="519789"/>
                </a:lnTo>
                <a:lnTo>
                  <a:pt x="293894" y="519789"/>
                </a:lnTo>
                <a:lnTo>
                  <a:pt x="295046" y="520941"/>
                </a:lnTo>
                <a:lnTo>
                  <a:pt x="296199" y="522094"/>
                </a:lnTo>
                <a:lnTo>
                  <a:pt x="297352" y="523247"/>
                </a:lnTo>
                <a:lnTo>
                  <a:pt x="298504" y="523247"/>
                </a:lnTo>
                <a:lnTo>
                  <a:pt x="299657" y="523247"/>
                </a:lnTo>
                <a:lnTo>
                  <a:pt x="300809" y="523247"/>
                </a:lnTo>
                <a:lnTo>
                  <a:pt x="301962" y="523247"/>
                </a:lnTo>
                <a:lnTo>
                  <a:pt x="301962" y="523247"/>
                </a:lnTo>
                <a:lnTo>
                  <a:pt x="301962" y="523247"/>
                </a:lnTo>
                <a:lnTo>
                  <a:pt x="303114" y="523247"/>
                </a:lnTo>
                <a:lnTo>
                  <a:pt x="304267" y="523247"/>
                </a:lnTo>
                <a:lnTo>
                  <a:pt x="304267" y="523247"/>
                </a:lnTo>
                <a:lnTo>
                  <a:pt x="304267" y="524399"/>
                </a:lnTo>
                <a:lnTo>
                  <a:pt x="304267" y="524399"/>
                </a:lnTo>
                <a:lnTo>
                  <a:pt x="304267" y="524399"/>
                </a:lnTo>
                <a:lnTo>
                  <a:pt x="304267" y="523247"/>
                </a:lnTo>
                <a:lnTo>
                  <a:pt x="304267" y="523247"/>
                </a:lnTo>
                <a:lnTo>
                  <a:pt x="304267" y="522094"/>
                </a:lnTo>
                <a:lnTo>
                  <a:pt x="303114" y="520941"/>
                </a:lnTo>
                <a:lnTo>
                  <a:pt x="305419" y="519789"/>
                </a:lnTo>
                <a:close/>
                <a:moveTo>
                  <a:pt x="270843" y="478298"/>
                </a:moveTo>
                <a:lnTo>
                  <a:pt x="270843" y="478298"/>
                </a:lnTo>
                <a:lnTo>
                  <a:pt x="270843" y="475993"/>
                </a:lnTo>
                <a:lnTo>
                  <a:pt x="269691" y="474840"/>
                </a:lnTo>
                <a:lnTo>
                  <a:pt x="268539" y="474840"/>
                </a:lnTo>
                <a:lnTo>
                  <a:pt x="267386" y="474840"/>
                </a:lnTo>
                <a:lnTo>
                  <a:pt x="266233" y="474840"/>
                </a:lnTo>
                <a:lnTo>
                  <a:pt x="265081" y="474840"/>
                </a:lnTo>
                <a:lnTo>
                  <a:pt x="265081" y="473688"/>
                </a:lnTo>
                <a:lnTo>
                  <a:pt x="265081" y="472535"/>
                </a:lnTo>
                <a:lnTo>
                  <a:pt x="265081" y="471383"/>
                </a:lnTo>
                <a:lnTo>
                  <a:pt x="265081" y="471383"/>
                </a:lnTo>
                <a:lnTo>
                  <a:pt x="265081" y="471383"/>
                </a:lnTo>
                <a:lnTo>
                  <a:pt x="263928" y="471383"/>
                </a:lnTo>
                <a:lnTo>
                  <a:pt x="261623" y="469078"/>
                </a:lnTo>
                <a:lnTo>
                  <a:pt x="260471" y="467925"/>
                </a:lnTo>
                <a:lnTo>
                  <a:pt x="260471" y="466773"/>
                </a:lnTo>
                <a:lnTo>
                  <a:pt x="260471" y="466773"/>
                </a:lnTo>
                <a:lnTo>
                  <a:pt x="261623" y="467925"/>
                </a:lnTo>
                <a:lnTo>
                  <a:pt x="262776" y="467925"/>
                </a:lnTo>
                <a:lnTo>
                  <a:pt x="262776" y="465620"/>
                </a:lnTo>
                <a:lnTo>
                  <a:pt x="261623" y="464468"/>
                </a:lnTo>
                <a:lnTo>
                  <a:pt x="259318" y="463315"/>
                </a:lnTo>
                <a:lnTo>
                  <a:pt x="258166" y="461010"/>
                </a:lnTo>
                <a:lnTo>
                  <a:pt x="258166" y="458705"/>
                </a:lnTo>
                <a:lnTo>
                  <a:pt x="257013" y="457553"/>
                </a:lnTo>
                <a:lnTo>
                  <a:pt x="255861" y="457553"/>
                </a:lnTo>
                <a:lnTo>
                  <a:pt x="255861" y="457553"/>
                </a:lnTo>
                <a:lnTo>
                  <a:pt x="255861" y="456400"/>
                </a:lnTo>
                <a:lnTo>
                  <a:pt x="255861" y="455247"/>
                </a:lnTo>
                <a:lnTo>
                  <a:pt x="255861" y="455247"/>
                </a:lnTo>
                <a:lnTo>
                  <a:pt x="255861" y="454095"/>
                </a:lnTo>
                <a:lnTo>
                  <a:pt x="255861" y="454095"/>
                </a:lnTo>
                <a:lnTo>
                  <a:pt x="254708" y="452943"/>
                </a:lnTo>
                <a:lnTo>
                  <a:pt x="254708" y="452943"/>
                </a:lnTo>
                <a:lnTo>
                  <a:pt x="254708" y="452943"/>
                </a:lnTo>
                <a:lnTo>
                  <a:pt x="254708" y="451790"/>
                </a:lnTo>
                <a:lnTo>
                  <a:pt x="254708" y="450637"/>
                </a:lnTo>
                <a:lnTo>
                  <a:pt x="254708" y="450637"/>
                </a:lnTo>
                <a:lnTo>
                  <a:pt x="253556" y="449485"/>
                </a:lnTo>
                <a:lnTo>
                  <a:pt x="252403" y="448333"/>
                </a:lnTo>
                <a:lnTo>
                  <a:pt x="251251" y="446027"/>
                </a:lnTo>
                <a:lnTo>
                  <a:pt x="251251" y="444875"/>
                </a:lnTo>
                <a:lnTo>
                  <a:pt x="250098" y="443722"/>
                </a:lnTo>
                <a:lnTo>
                  <a:pt x="248945" y="443722"/>
                </a:lnTo>
                <a:lnTo>
                  <a:pt x="247793" y="442570"/>
                </a:lnTo>
                <a:lnTo>
                  <a:pt x="247793" y="441417"/>
                </a:lnTo>
                <a:lnTo>
                  <a:pt x="247793" y="440265"/>
                </a:lnTo>
                <a:lnTo>
                  <a:pt x="247793" y="439112"/>
                </a:lnTo>
                <a:lnTo>
                  <a:pt x="247793" y="437960"/>
                </a:lnTo>
                <a:lnTo>
                  <a:pt x="247793" y="436807"/>
                </a:lnTo>
                <a:lnTo>
                  <a:pt x="248945" y="436807"/>
                </a:lnTo>
                <a:lnTo>
                  <a:pt x="248945" y="436807"/>
                </a:lnTo>
                <a:lnTo>
                  <a:pt x="248945" y="436807"/>
                </a:lnTo>
                <a:lnTo>
                  <a:pt x="248945" y="436807"/>
                </a:lnTo>
                <a:lnTo>
                  <a:pt x="248945" y="435655"/>
                </a:lnTo>
                <a:lnTo>
                  <a:pt x="248945" y="434502"/>
                </a:lnTo>
                <a:lnTo>
                  <a:pt x="247793" y="433349"/>
                </a:lnTo>
                <a:lnTo>
                  <a:pt x="246640" y="433349"/>
                </a:lnTo>
                <a:lnTo>
                  <a:pt x="246640" y="432197"/>
                </a:lnTo>
                <a:lnTo>
                  <a:pt x="245488" y="432197"/>
                </a:lnTo>
                <a:lnTo>
                  <a:pt x="243183" y="433349"/>
                </a:lnTo>
                <a:lnTo>
                  <a:pt x="242030" y="433349"/>
                </a:lnTo>
                <a:lnTo>
                  <a:pt x="240878" y="434502"/>
                </a:lnTo>
                <a:lnTo>
                  <a:pt x="239725" y="434502"/>
                </a:lnTo>
                <a:lnTo>
                  <a:pt x="238573" y="434502"/>
                </a:lnTo>
                <a:lnTo>
                  <a:pt x="236268" y="433349"/>
                </a:lnTo>
                <a:lnTo>
                  <a:pt x="235115" y="433349"/>
                </a:lnTo>
                <a:lnTo>
                  <a:pt x="233963" y="433349"/>
                </a:lnTo>
                <a:lnTo>
                  <a:pt x="232810" y="433349"/>
                </a:lnTo>
                <a:lnTo>
                  <a:pt x="231658" y="433349"/>
                </a:lnTo>
                <a:lnTo>
                  <a:pt x="230505" y="433349"/>
                </a:lnTo>
                <a:lnTo>
                  <a:pt x="230505" y="434502"/>
                </a:lnTo>
                <a:lnTo>
                  <a:pt x="230505" y="435655"/>
                </a:lnTo>
                <a:lnTo>
                  <a:pt x="230505" y="437960"/>
                </a:lnTo>
                <a:lnTo>
                  <a:pt x="230505" y="439112"/>
                </a:lnTo>
                <a:lnTo>
                  <a:pt x="230505" y="440265"/>
                </a:lnTo>
                <a:lnTo>
                  <a:pt x="229352" y="442570"/>
                </a:lnTo>
                <a:lnTo>
                  <a:pt x="228200" y="444875"/>
                </a:lnTo>
                <a:lnTo>
                  <a:pt x="228200" y="446027"/>
                </a:lnTo>
                <a:lnTo>
                  <a:pt x="229352" y="447180"/>
                </a:lnTo>
                <a:lnTo>
                  <a:pt x="229352" y="447180"/>
                </a:lnTo>
                <a:lnTo>
                  <a:pt x="230505" y="449485"/>
                </a:lnTo>
                <a:lnTo>
                  <a:pt x="230505" y="449485"/>
                </a:lnTo>
                <a:lnTo>
                  <a:pt x="230505" y="450637"/>
                </a:lnTo>
                <a:lnTo>
                  <a:pt x="230505" y="450637"/>
                </a:lnTo>
                <a:lnTo>
                  <a:pt x="230505" y="450637"/>
                </a:lnTo>
                <a:lnTo>
                  <a:pt x="231658" y="450637"/>
                </a:lnTo>
                <a:lnTo>
                  <a:pt x="242030" y="465620"/>
                </a:lnTo>
                <a:lnTo>
                  <a:pt x="243183" y="467925"/>
                </a:lnTo>
                <a:lnTo>
                  <a:pt x="243183" y="470230"/>
                </a:lnTo>
                <a:lnTo>
                  <a:pt x="243183" y="470230"/>
                </a:lnTo>
                <a:lnTo>
                  <a:pt x="244335" y="470230"/>
                </a:lnTo>
                <a:lnTo>
                  <a:pt x="244335" y="470230"/>
                </a:lnTo>
                <a:lnTo>
                  <a:pt x="246640" y="473688"/>
                </a:lnTo>
                <a:lnTo>
                  <a:pt x="247793" y="473688"/>
                </a:lnTo>
                <a:lnTo>
                  <a:pt x="251251" y="474840"/>
                </a:lnTo>
                <a:lnTo>
                  <a:pt x="252403" y="475993"/>
                </a:lnTo>
                <a:lnTo>
                  <a:pt x="259318" y="479450"/>
                </a:lnTo>
                <a:lnTo>
                  <a:pt x="260471" y="479450"/>
                </a:lnTo>
                <a:lnTo>
                  <a:pt x="261623" y="479450"/>
                </a:lnTo>
                <a:lnTo>
                  <a:pt x="262776" y="478298"/>
                </a:lnTo>
                <a:lnTo>
                  <a:pt x="263928" y="478298"/>
                </a:lnTo>
                <a:lnTo>
                  <a:pt x="265081" y="478298"/>
                </a:lnTo>
                <a:lnTo>
                  <a:pt x="266233" y="478298"/>
                </a:lnTo>
                <a:lnTo>
                  <a:pt x="267386" y="478298"/>
                </a:lnTo>
                <a:lnTo>
                  <a:pt x="268539" y="478298"/>
                </a:lnTo>
                <a:lnTo>
                  <a:pt x="269691" y="478298"/>
                </a:lnTo>
                <a:lnTo>
                  <a:pt x="269691" y="477146"/>
                </a:lnTo>
                <a:lnTo>
                  <a:pt x="268539" y="474840"/>
                </a:lnTo>
                <a:lnTo>
                  <a:pt x="266233" y="470230"/>
                </a:lnTo>
                <a:lnTo>
                  <a:pt x="265081" y="469078"/>
                </a:lnTo>
                <a:lnTo>
                  <a:pt x="265081" y="469078"/>
                </a:lnTo>
                <a:lnTo>
                  <a:pt x="265081" y="469078"/>
                </a:lnTo>
                <a:lnTo>
                  <a:pt x="266233" y="469078"/>
                </a:lnTo>
                <a:lnTo>
                  <a:pt x="268539" y="471383"/>
                </a:lnTo>
                <a:lnTo>
                  <a:pt x="268539" y="472535"/>
                </a:lnTo>
                <a:lnTo>
                  <a:pt x="269691" y="477146"/>
                </a:lnTo>
                <a:lnTo>
                  <a:pt x="270843" y="475993"/>
                </a:lnTo>
                <a:lnTo>
                  <a:pt x="270843" y="473688"/>
                </a:lnTo>
                <a:lnTo>
                  <a:pt x="270843" y="471383"/>
                </a:lnTo>
                <a:lnTo>
                  <a:pt x="270843" y="478298"/>
                </a:lnTo>
                <a:close/>
                <a:moveTo>
                  <a:pt x="330775" y="548602"/>
                </a:moveTo>
                <a:lnTo>
                  <a:pt x="330775" y="548602"/>
                </a:lnTo>
                <a:lnTo>
                  <a:pt x="330775" y="546297"/>
                </a:lnTo>
                <a:lnTo>
                  <a:pt x="330775" y="545145"/>
                </a:lnTo>
                <a:lnTo>
                  <a:pt x="330775" y="543992"/>
                </a:lnTo>
                <a:lnTo>
                  <a:pt x="330775" y="542839"/>
                </a:lnTo>
                <a:lnTo>
                  <a:pt x="329622" y="541687"/>
                </a:lnTo>
                <a:lnTo>
                  <a:pt x="329622" y="540535"/>
                </a:lnTo>
                <a:lnTo>
                  <a:pt x="329622" y="539382"/>
                </a:lnTo>
                <a:lnTo>
                  <a:pt x="328470" y="538229"/>
                </a:lnTo>
                <a:lnTo>
                  <a:pt x="326165" y="537077"/>
                </a:lnTo>
                <a:lnTo>
                  <a:pt x="325012" y="537077"/>
                </a:lnTo>
                <a:lnTo>
                  <a:pt x="323860" y="535924"/>
                </a:lnTo>
                <a:lnTo>
                  <a:pt x="320402" y="532467"/>
                </a:lnTo>
                <a:lnTo>
                  <a:pt x="319250" y="532467"/>
                </a:lnTo>
                <a:lnTo>
                  <a:pt x="319250" y="531314"/>
                </a:lnTo>
                <a:lnTo>
                  <a:pt x="318097" y="530162"/>
                </a:lnTo>
                <a:lnTo>
                  <a:pt x="316944" y="530162"/>
                </a:lnTo>
                <a:lnTo>
                  <a:pt x="315792" y="531314"/>
                </a:lnTo>
                <a:lnTo>
                  <a:pt x="315792" y="532467"/>
                </a:lnTo>
                <a:lnTo>
                  <a:pt x="315792" y="534772"/>
                </a:lnTo>
                <a:lnTo>
                  <a:pt x="315792" y="534772"/>
                </a:lnTo>
                <a:lnTo>
                  <a:pt x="315792" y="535924"/>
                </a:lnTo>
                <a:lnTo>
                  <a:pt x="315792" y="537077"/>
                </a:lnTo>
                <a:lnTo>
                  <a:pt x="315792" y="537077"/>
                </a:lnTo>
                <a:lnTo>
                  <a:pt x="315792" y="538229"/>
                </a:lnTo>
                <a:lnTo>
                  <a:pt x="316944" y="539382"/>
                </a:lnTo>
                <a:lnTo>
                  <a:pt x="318097" y="540535"/>
                </a:lnTo>
                <a:lnTo>
                  <a:pt x="318097" y="541687"/>
                </a:lnTo>
                <a:lnTo>
                  <a:pt x="318097" y="543992"/>
                </a:lnTo>
                <a:lnTo>
                  <a:pt x="316944" y="547449"/>
                </a:lnTo>
                <a:lnTo>
                  <a:pt x="316944" y="548602"/>
                </a:lnTo>
                <a:lnTo>
                  <a:pt x="318097" y="548602"/>
                </a:lnTo>
                <a:lnTo>
                  <a:pt x="318097" y="549755"/>
                </a:lnTo>
                <a:lnTo>
                  <a:pt x="318097" y="552060"/>
                </a:lnTo>
                <a:lnTo>
                  <a:pt x="318097" y="553212"/>
                </a:lnTo>
                <a:lnTo>
                  <a:pt x="319250" y="553212"/>
                </a:lnTo>
                <a:lnTo>
                  <a:pt x="319250" y="553212"/>
                </a:lnTo>
                <a:lnTo>
                  <a:pt x="319250" y="552060"/>
                </a:lnTo>
                <a:lnTo>
                  <a:pt x="319250" y="550907"/>
                </a:lnTo>
                <a:lnTo>
                  <a:pt x="320402" y="550907"/>
                </a:lnTo>
                <a:lnTo>
                  <a:pt x="321554" y="550907"/>
                </a:lnTo>
                <a:lnTo>
                  <a:pt x="322707" y="550907"/>
                </a:lnTo>
                <a:lnTo>
                  <a:pt x="323860" y="550907"/>
                </a:lnTo>
                <a:lnTo>
                  <a:pt x="323860" y="549755"/>
                </a:lnTo>
                <a:lnTo>
                  <a:pt x="323860" y="548602"/>
                </a:lnTo>
                <a:lnTo>
                  <a:pt x="323860" y="547449"/>
                </a:lnTo>
                <a:lnTo>
                  <a:pt x="325012" y="547449"/>
                </a:lnTo>
                <a:lnTo>
                  <a:pt x="330775" y="548602"/>
                </a:lnTo>
                <a:lnTo>
                  <a:pt x="330775" y="5486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Gill Sans"/>
              <a:buNone/>
            </a:pPr>
            <a:endParaRPr sz="1800">
              <a:solidFill>
                <a:schemeClr val="dk1"/>
              </a:solidFill>
              <a:latin typeface="Calibri"/>
              <a:ea typeface="Calibri"/>
              <a:cs typeface="Calibri"/>
              <a:sym typeface="Calibri"/>
            </a:endParaRPr>
          </a:p>
        </p:txBody>
      </p:sp>
      <p:cxnSp>
        <p:nvCxnSpPr>
          <p:cNvPr id="384" name="Google Shape;384;p9">
            <a:extLst>
              <a:ext uri="{C183D7F6-B498-43B3-948B-1728B52AA6E4}">
                <adec:decorative xmlns:adec="http://schemas.microsoft.com/office/drawing/2017/decorative" val="1"/>
              </a:ext>
            </a:extLst>
          </p:cNvPr>
          <p:cNvCxnSpPr/>
          <p:nvPr/>
        </p:nvCxnSpPr>
        <p:spPr>
          <a:xfrm>
            <a:off x="4360020" y="1926792"/>
            <a:ext cx="0" cy="3806225"/>
          </a:xfrm>
          <a:prstGeom prst="straightConnector1">
            <a:avLst/>
          </a:prstGeom>
          <a:noFill/>
          <a:ln w="9525" cap="flat" cmpd="sng">
            <a:solidFill>
              <a:schemeClr val="dk1"/>
            </a:solidFill>
            <a:prstDash val="solid"/>
            <a:miter lim="800000"/>
            <a:headEnd type="none" w="sm" len="sm"/>
            <a:tailEnd type="none" w="sm" len="sm"/>
          </a:ln>
        </p:spPr>
      </p:cxnSp>
      <p:sp>
        <p:nvSpPr>
          <p:cNvPr id="369" name="Google Shape;369;p9"/>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GHSC-PSM-Widescreen">
  <a:themeElements>
    <a:clrScheme name="USAID Primary/secondary">
      <a:dk1>
        <a:srgbClr val="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HSC-PSM-Widescreen">
  <a:themeElements>
    <a:clrScheme name="USAID Primary/secondary">
      <a:dk1>
        <a:srgbClr val="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HSC-PSM-Widescreen">
  <a:themeElements>
    <a:clrScheme name="USAID Primary/secondary">
      <a:dk1>
        <a:sysClr val="windowText" lastClr="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otho milestones_Big five focus areas" id="{A847DD81-6DF1-41C2-8F19-8FA12A7CFA84}" vid="{B83E4F50-93B1-4FC5-801F-6A8C686C37DD}"/>
    </a:ext>
  </a:extLst>
</a:theme>
</file>

<file path=ppt/theme/theme4.xml><?xml version="1.0" encoding="utf-8"?>
<a:theme xmlns:a="http://schemas.openxmlformats.org/drawingml/2006/main" name="3_GHSC-PSM-Widescreen">
  <a:themeElements>
    <a:clrScheme name="USAID GHSC-PSM">
      <a:dk1>
        <a:srgbClr val="182850"/>
      </a:dk1>
      <a:lt1>
        <a:srgbClr val="FFFFFE"/>
      </a:lt1>
      <a:dk2>
        <a:srgbClr val="00407B"/>
      </a:dk2>
      <a:lt2>
        <a:srgbClr val="F0F2F2"/>
      </a:lt2>
      <a:accent1>
        <a:srgbClr val="A2C2E6"/>
      </a:accent1>
      <a:accent2>
        <a:srgbClr val="DBDDDE"/>
      </a:accent2>
      <a:accent3>
        <a:srgbClr val="006EB8"/>
      </a:accent3>
      <a:accent4>
        <a:srgbClr val="00437A"/>
      </a:accent4>
      <a:accent5>
        <a:srgbClr val="132A51"/>
      </a:accent5>
      <a:accent6>
        <a:srgbClr val="BB2031"/>
      </a:accent6>
      <a:hlink>
        <a:srgbClr val="0080FF"/>
      </a:hlink>
      <a:folHlink>
        <a:srgbClr val="00437A"/>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USAID-PEPFAR-PMI-9-27-newlogo" id="{90582937-542D-496C-B4DD-01FA1017F599}" vid="{1F1D0E4C-E4FC-4BC9-8BB2-56046543C84F}"/>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22e118f-d533-465d-b5ca-7beed2256e09" ContentTypeId="0x0101008DA58B5CA681664FAB24816C56F4108510"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bf0c10381aa4bd59932b5b7da857fed xmlns="8d7096d6-fc66-4344-9e3f-2445529a09f6">
      <Terms xmlns="http://schemas.microsoft.com/office/infopath/2007/PartnerControls"/>
    </hbf0c10381aa4bd59932b5b7da857fed>
    <TaxCatchAll xmlns="8d7096d6-fc66-4344-9e3f-2445529a09f6" xsi:nil="true"/>
  </documentManagement>
</p:properties>
</file>

<file path=customXml/item4.xml><?xml version="1.0" encoding="utf-8"?>
<ct:contentTypeSchema xmlns:ct="http://schemas.microsoft.com/office/2006/metadata/contentType" xmlns:ma="http://schemas.microsoft.com/office/2006/metadata/properties/metaAttributes" ct:_="" ma:_="" ma:contentTypeName="Project Task Orders" ma:contentTypeID="0x0101008DA58B5CA681664FAB24816C56F41085100064DC7806C538D1449B4CC3075070A103" ma:contentTypeVersion="9" ma:contentTypeDescription="" ma:contentTypeScope="" ma:versionID="42c9d39aa1a3c9cf325e2da9b44d4352">
  <xsd:schema xmlns:xsd="http://www.w3.org/2001/XMLSchema" xmlns:xs="http://www.w3.org/2001/XMLSchema" xmlns:p="http://schemas.microsoft.com/office/2006/metadata/properties" xmlns:ns2="8d7096d6-fc66-4344-9e3f-2445529a09f6" targetNamespace="http://schemas.microsoft.com/office/2006/metadata/properties" ma:root="true" ma:fieldsID="b2431dd1ba532b3876c3e935d2771db0" ns2:_="">
    <xsd:import namespace="8d7096d6-fc66-4344-9e3f-2445529a09f6"/>
    <xsd:element name="properties">
      <xsd:complexType>
        <xsd:sequence>
          <xsd:element name="documentManagement">
            <xsd:complexType>
              <xsd:all>
                <xsd:element ref="ns2:hbf0c10381aa4bd59932b5b7da857fe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hbf0c10381aa4bd59932b5b7da857fed" ma:index="8" nillable="true" ma:taxonomy="true" ma:internalName="hbf0c10381aa4bd59932b5b7da857fed" ma:taxonomyFieldName="Project_x0020_Document_x0020_Type" ma:displayName="Project Document Type" ma:default="" ma:fieldId="{1bf0c103-81aa-4bd5-9932-b5b7da857fed}" ma:sspId="822e118f-d533-465d-b5ca-7beed2256e09" ma:termSetId="d8a5acf7-091c-4877-b363-b3708ae07044"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5cf9c8a-78a3-4561-85a9-0a0514ac3c6b}" ma:internalName="TaxCatchAll" ma:showField="CatchAllData" ma:web="854bdaf2-bd23-4f9a-b8cb-7de5fd39621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5cf9c8a-78a3-4561-85a9-0a0514ac3c6b}" ma:internalName="TaxCatchAllLabel" ma:readOnly="true" ma:showField="CatchAllDataLabel" ma:web="854bdaf2-bd23-4f9a-b8cb-7de5fd3962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D1C0F9-479F-43DE-AF57-6DB6FAD8AEF0}">
  <ds:schemaRefs>
    <ds:schemaRef ds:uri="Microsoft.SharePoint.Taxonomy.ContentTypeSync"/>
  </ds:schemaRefs>
</ds:datastoreItem>
</file>

<file path=customXml/itemProps2.xml><?xml version="1.0" encoding="utf-8"?>
<ds:datastoreItem xmlns:ds="http://schemas.openxmlformats.org/officeDocument/2006/customXml" ds:itemID="{193BC283-48C5-45EB-BEB0-E9709DAA8D7D}">
  <ds:schemaRefs>
    <ds:schemaRef ds:uri="http://schemas.microsoft.com/sharepoint/v3/contenttype/forms"/>
  </ds:schemaRefs>
</ds:datastoreItem>
</file>

<file path=customXml/itemProps3.xml><?xml version="1.0" encoding="utf-8"?>
<ds:datastoreItem xmlns:ds="http://schemas.openxmlformats.org/officeDocument/2006/customXml" ds:itemID="{B656C4E9-FC84-4E06-A23E-9FE2156D56C7}">
  <ds:schemaRefs>
    <ds:schemaRef ds:uri="http://purl.org/dc/elements/1.1/"/>
    <ds:schemaRef ds:uri="http://purl.org/dc/dcmitype/"/>
    <ds:schemaRef ds:uri="http://schemas.microsoft.com/office/infopath/2007/PartnerControls"/>
    <ds:schemaRef ds:uri="http://schemas.microsoft.com/office/2006/metadata/properties"/>
    <ds:schemaRef ds:uri="http://schemas.microsoft.com/office/2006/documentManagement/types"/>
    <ds:schemaRef ds:uri="8d7096d6-fc66-4344-9e3f-2445529a09f6"/>
    <ds:schemaRef ds:uri="http://schemas.openxmlformats.org/package/2006/metadata/core-properties"/>
    <ds:schemaRef ds:uri="http://www.w3.org/XML/1998/namespace"/>
    <ds:schemaRef ds:uri="http://purl.org/dc/terms/"/>
  </ds:schemaRefs>
</ds:datastoreItem>
</file>

<file path=customXml/itemProps4.xml><?xml version="1.0" encoding="utf-8"?>
<ds:datastoreItem xmlns:ds="http://schemas.openxmlformats.org/officeDocument/2006/customXml" ds:itemID="{86E49D9F-34EA-44E0-A9C9-0F9FE19DFEAB}">
  <ds:schemaRefs>
    <ds:schemaRef ds:uri="8d7096d6-fc66-4344-9e3f-2445529a09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146</TotalTime>
  <Words>1687</Words>
  <Application>Microsoft Office PowerPoint</Application>
  <PresentationFormat>Widescreen</PresentationFormat>
  <Paragraphs>194</Paragraphs>
  <Slides>17</Slides>
  <Notes>16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Gill Sans</vt:lpstr>
      <vt:lpstr>Courier New</vt:lpstr>
      <vt:lpstr>Arial</vt:lpstr>
      <vt:lpstr>Calibri</vt:lpstr>
      <vt:lpstr>Gill Sans MT</vt:lpstr>
      <vt:lpstr>2_GHSC-PSM-Widescreen</vt:lpstr>
      <vt:lpstr>GHSC-PSM-Widescreen</vt:lpstr>
      <vt:lpstr>1_GHSC-PSM-Widescreen</vt:lpstr>
      <vt:lpstr>3_GHSC-PSM-Widescreen</vt:lpstr>
      <vt:lpstr>Logistics outsourcing overview</vt:lpstr>
      <vt:lpstr>Outline</vt:lpstr>
      <vt:lpstr>Overview</vt:lpstr>
      <vt:lpstr>Outsourcing data inputs</vt:lpstr>
      <vt:lpstr>Methodology</vt:lpstr>
      <vt:lpstr>Key findings: outsourcing W&amp;D services.</vt:lpstr>
      <vt:lpstr>Findings: government &amp; parastatal outsourcing </vt:lpstr>
      <vt:lpstr>Botswana</vt:lpstr>
      <vt:lpstr>Indonesia</vt:lpstr>
      <vt:lpstr>Kenya </vt:lpstr>
      <vt:lpstr>Malawi</vt:lpstr>
      <vt:lpstr>Mozambique</vt:lpstr>
      <vt:lpstr>Myanmar</vt:lpstr>
      <vt:lpstr>Nepal</vt:lpstr>
      <vt:lpstr>Pakistan </vt:lpstr>
      <vt:lpstr>Summary </vt:lpstr>
      <vt:lpstr>USAID GLOBAL HEALTH SUPPLY CHAIN PROGRAM-Procurement and Supply Management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Logistics outsourcing overview</dc:title>
  <dc:subject>Logistics outsourcing overview</dc:subject>
  <dc:creator>USAID</dc:creator>
  <cp:lastModifiedBy>Mahlet Tigneh</cp:lastModifiedBy>
  <cp:revision>13</cp:revision>
  <dcterms:created xsi:type="dcterms:W3CDTF">2016-10-13T21:59:47Z</dcterms:created>
  <dcterms:modified xsi:type="dcterms:W3CDTF">2024-06-08T10:12:46Z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0x0101008DA58B5CA681664FAB24816C56F41085100064DC7806C538D1449B4CC3075070A103</vt:lpwstr>
  </property>
  <property fmtid="{D5CDD505-2E9C-101B-9397-08002B2CF9AE}" pid="3" name="DivisionDepartment">
    <vt:lpwstr>3;#Strategic Communications and Outreach|3bdae9ac-3485-40f3-bc54-e952fd59a11d</vt:lpwstr>
  </property>
  <property fmtid="{D5CDD505-2E9C-101B-9397-08002B2CF9AE}" pid="4" name="BusinessUnit">
    <vt:lpwstr>2;#Strategic Solutions and Communications|243815c8-8aec-4f2f-b92a-dc3397f14641</vt:lpwstr>
  </property>
  <property fmtid="{D5CDD505-2E9C-101B-9397-08002B2CF9AE}" pid="5" name="Project Document Type">
    <vt:lpwstr/>
  </property>
  <property fmtid="{D5CDD505-2E9C-101B-9397-08002B2CF9AE}" pid="6" name="MediaServiceImageTags">
    <vt:lpwstr/>
  </property>
  <property fmtid="{D5CDD505-2E9C-101B-9397-08002B2CF9AE}" pid="7" name="lcf76f155ced4ddcb4097134ff3c332f">
    <vt:lpwstr/>
  </property>
  <property fmtid="{D5CDD505-2E9C-101B-9397-08002B2CF9AE}" pid="8" name="SharedWithUsers">
    <vt:lpwstr>733;#Jaya Chimnani;#5543;#Carina Ahuja</vt:lpwstr>
  </property>
</Properties>
</file>