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custom-properties+xml" PartName="/docProps/custom.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Lst>
  <p:sldSz cy="6858000" cx="9144000"/>
  <p:notesSz cx="6858000" cy="9144000"/>
  <p:embeddedFontLst>
    <p:embeddedFont>
      <p:font typeface="Gill Sans"/>
      <p:regular r:id="rId11"/>
      <p:bold r:id="rId1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13" roundtripDataSignature="AMtx7mgrvI4dNo77WTVGjTUE3FpMNUMsd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1" Type="http://schemas.openxmlformats.org/officeDocument/2006/relationships/font" Target="fonts/GillSans-regular.fntdata"/><Relationship Id="rId10" Type="http://schemas.openxmlformats.org/officeDocument/2006/relationships/slide" Target="slides/slide6.xml"/><Relationship Id="rId13" Type="http://customschemas.google.com/relationships/presentationmetadata" Target="metadata"/><Relationship Id="rId12" Type="http://schemas.openxmlformats.org/officeDocument/2006/relationships/font" Target="fonts/GillSans-bold.fntdata"/><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p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8" name="Google Shape;108;p1: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p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4" name="Google Shape;114;p2: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5" name="Shape 125"/>
        <p:cNvGrpSpPr/>
        <p:nvPr/>
      </p:nvGrpSpPr>
      <p:grpSpPr>
        <a:xfrm>
          <a:off x="0" y="0"/>
          <a:ext cx="0" cy="0"/>
          <a:chOff x="0" y="0"/>
          <a:chExt cx="0" cy="0"/>
        </a:xfrm>
      </p:grpSpPr>
      <p:sp>
        <p:nvSpPr>
          <p:cNvPr id="126" name="Google Shape;126;p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7" name="Google Shape;127;p3: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3" name="Shape 133"/>
        <p:cNvGrpSpPr/>
        <p:nvPr/>
      </p:nvGrpSpPr>
      <p:grpSpPr>
        <a:xfrm>
          <a:off x="0" y="0"/>
          <a:ext cx="0" cy="0"/>
          <a:chOff x="0" y="0"/>
          <a:chExt cx="0" cy="0"/>
        </a:xfrm>
      </p:grpSpPr>
      <p:sp>
        <p:nvSpPr>
          <p:cNvPr id="134" name="Google Shape;134;p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5" name="Google Shape;135;p4: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p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2" name="Google Shape;142;p5: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 name="Shape 147"/>
        <p:cNvGrpSpPr/>
        <p:nvPr/>
      </p:nvGrpSpPr>
      <p:grpSpPr>
        <a:xfrm>
          <a:off x="0" y="0"/>
          <a:ext cx="0" cy="0"/>
          <a:chOff x="0" y="0"/>
          <a:chExt cx="0" cy="0"/>
        </a:xfrm>
      </p:grpSpPr>
      <p:sp>
        <p:nvSpPr>
          <p:cNvPr id="148" name="Google Shape;148;p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9" name="Google Shape;149;p6: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1.jpg"/><Relationship Id="rId3"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hyperlink" Target="https://www.ghsupplychain.org/" TargetMode="Externa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0.jpg"/><Relationship Id="rId3" Type="http://schemas.openxmlformats.org/officeDocument/2006/relationships/image" Target="../media/image1.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g"/><Relationship Id="rId3" Type="http://schemas.openxmlformats.org/officeDocument/2006/relationships/image" Target="../media/image1.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Beneficiary Image" showMasterSp="0">
  <p:cSld name="Title Slide Beneficiary Image">
    <p:spTree>
      <p:nvGrpSpPr>
        <p:cNvPr id="16" name="Shape 16"/>
        <p:cNvGrpSpPr/>
        <p:nvPr/>
      </p:nvGrpSpPr>
      <p:grpSpPr>
        <a:xfrm>
          <a:off x="0" y="0"/>
          <a:ext cx="0" cy="0"/>
          <a:chOff x="0" y="0"/>
          <a:chExt cx="0" cy="0"/>
        </a:xfrm>
      </p:grpSpPr>
      <p:pic>
        <p:nvPicPr>
          <p:cNvPr id="17" name="Google Shape;17;p8"/>
          <p:cNvPicPr preferRelativeResize="0"/>
          <p:nvPr/>
        </p:nvPicPr>
        <p:blipFill rotWithShape="1">
          <a:blip r:embed="rId2">
            <a:alphaModFix/>
          </a:blip>
          <a:srcRect b="0" l="0" r="0" t="0"/>
          <a:stretch/>
        </p:blipFill>
        <p:spPr>
          <a:xfrm>
            <a:off x="585216" y="1664208"/>
            <a:ext cx="8266176" cy="4897709"/>
          </a:xfrm>
          <a:prstGeom prst="rect">
            <a:avLst/>
          </a:prstGeom>
          <a:noFill/>
          <a:ln>
            <a:noFill/>
          </a:ln>
        </p:spPr>
      </p:pic>
      <p:sp>
        <p:nvSpPr>
          <p:cNvPr id="18" name="Google Shape;18;p8"/>
          <p:cNvSpPr/>
          <p:nvPr/>
        </p:nvSpPr>
        <p:spPr>
          <a:xfrm>
            <a:off x="3602736" y="1845005"/>
            <a:ext cx="5052060" cy="2420342"/>
          </a:xfrm>
          <a:prstGeom prst="rect">
            <a:avLst/>
          </a:prstGeom>
          <a:solidFill>
            <a:srgbClr val="FFFFFF">
              <a:alpha val="74901"/>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Gill Sans"/>
              <a:ea typeface="Gill Sans"/>
              <a:cs typeface="Gill Sans"/>
              <a:sym typeface="Gill Sans"/>
            </a:endParaRPr>
          </a:p>
        </p:txBody>
      </p:sp>
      <p:sp>
        <p:nvSpPr>
          <p:cNvPr id="19" name="Google Shape;19;p8"/>
          <p:cNvSpPr txBox="1"/>
          <p:nvPr>
            <p:ph type="ctrTitle"/>
          </p:nvPr>
        </p:nvSpPr>
        <p:spPr>
          <a:xfrm>
            <a:off x="3712461" y="1979244"/>
            <a:ext cx="4810493" cy="150032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rgbClr val="BA0C2F"/>
              </a:buClr>
              <a:buSzPts val="3200"/>
              <a:buFont typeface="Gill Sans"/>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0" name="Google Shape;20;p8"/>
          <p:cNvSpPr txBox="1"/>
          <p:nvPr>
            <p:ph idx="1" type="subTitle"/>
          </p:nvPr>
        </p:nvSpPr>
        <p:spPr>
          <a:xfrm>
            <a:off x="3712461" y="3707107"/>
            <a:ext cx="4810493" cy="416048"/>
          </a:xfrm>
          <a:prstGeom prst="rect">
            <a:avLst/>
          </a:prstGeom>
          <a:noFill/>
          <a:ln>
            <a:noFill/>
          </a:ln>
        </p:spPr>
        <p:txBody>
          <a:bodyPr anchorCtr="0" anchor="t" bIns="45700" lIns="91425" spcFirstLastPara="1" rIns="91425" wrap="square" tIns="45700">
            <a:normAutofit/>
          </a:bodyPr>
          <a:lstStyle>
            <a:lvl1pPr lvl="0" algn="l">
              <a:lnSpc>
                <a:spcPct val="100000"/>
              </a:lnSpc>
              <a:spcBef>
                <a:spcPts val="1200"/>
              </a:spcBef>
              <a:spcAft>
                <a:spcPts val="0"/>
              </a:spcAft>
              <a:buSzPts val="2000"/>
              <a:buNone/>
              <a:defRPr sz="2000"/>
            </a:lvl1pPr>
            <a:lvl2pPr lvl="1" algn="ctr">
              <a:lnSpc>
                <a:spcPct val="100000"/>
              </a:lnSpc>
              <a:spcBef>
                <a:spcPts val="300"/>
              </a:spcBef>
              <a:spcAft>
                <a:spcPts val="0"/>
              </a:spcAft>
              <a:buSzPts val="2000"/>
              <a:buNone/>
              <a:defRPr sz="2000"/>
            </a:lvl2pPr>
            <a:lvl3pPr lvl="2" algn="ctr">
              <a:lnSpc>
                <a:spcPct val="100000"/>
              </a:lnSpc>
              <a:spcBef>
                <a:spcPts val="300"/>
              </a:spcBef>
              <a:spcAft>
                <a:spcPts val="0"/>
              </a:spcAft>
              <a:buSzPts val="1800"/>
              <a:buNone/>
              <a:defRPr sz="1800"/>
            </a:lvl3pPr>
            <a:lvl4pPr lvl="3" algn="ctr">
              <a:lnSpc>
                <a:spcPct val="100000"/>
              </a:lnSpc>
              <a:spcBef>
                <a:spcPts val="300"/>
              </a:spcBef>
              <a:spcAft>
                <a:spcPts val="0"/>
              </a:spcAft>
              <a:buSzPts val="1600"/>
              <a:buNone/>
              <a:defRPr sz="1600"/>
            </a:lvl4pPr>
            <a:lvl5pPr lvl="4" algn="ctr">
              <a:lnSpc>
                <a:spcPct val="100000"/>
              </a:lnSpc>
              <a:spcBef>
                <a:spcPts val="300"/>
              </a:spcBef>
              <a:spcAft>
                <a:spcPts val="0"/>
              </a:spcAft>
              <a:buSzPts val="1600"/>
              <a:buNone/>
              <a:defRPr sz="1600"/>
            </a:lvl5pPr>
            <a:lvl6pPr lvl="5" algn="ctr">
              <a:lnSpc>
                <a:spcPct val="100000"/>
              </a:lnSpc>
              <a:spcBef>
                <a:spcPts val="300"/>
              </a:spcBef>
              <a:spcAft>
                <a:spcPts val="0"/>
              </a:spcAft>
              <a:buSzPts val="1600"/>
              <a:buNone/>
              <a:defRPr sz="1600"/>
            </a:lvl6pPr>
            <a:lvl7pPr lvl="6" algn="ctr">
              <a:lnSpc>
                <a:spcPct val="100000"/>
              </a:lnSpc>
              <a:spcBef>
                <a:spcPts val="300"/>
              </a:spcBef>
              <a:spcAft>
                <a:spcPts val="0"/>
              </a:spcAft>
              <a:buSzPts val="1600"/>
              <a:buNone/>
              <a:defRPr sz="1600"/>
            </a:lvl7pPr>
            <a:lvl8pPr lvl="7" algn="ctr">
              <a:lnSpc>
                <a:spcPct val="100000"/>
              </a:lnSpc>
              <a:spcBef>
                <a:spcPts val="300"/>
              </a:spcBef>
              <a:spcAft>
                <a:spcPts val="0"/>
              </a:spcAft>
              <a:buSzPts val="1600"/>
              <a:buNone/>
              <a:defRPr sz="1600"/>
            </a:lvl8pPr>
            <a:lvl9pPr lvl="8" algn="ctr">
              <a:lnSpc>
                <a:spcPct val="90000"/>
              </a:lnSpc>
              <a:spcBef>
                <a:spcPts val="500"/>
              </a:spcBef>
              <a:spcAft>
                <a:spcPts val="0"/>
              </a:spcAft>
              <a:buClr>
                <a:schemeClr val="dk1"/>
              </a:buClr>
              <a:buSzPts val="1600"/>
              <a:buNone/>
              <a:defRPr sz="1600"/>
            </a:lvl9pPr>
          </a:lstStyle>
          <a:p/>
        </p:txBody>
      </p:sp>
      <p:cxnSp>
        <p:nvCxnSpPr>
          <p:cNvPr id="21" name="Google Shape;21;p8"/>
          <p:cNvCxnSpPr/>
          <p:nvPr/>
        </p:nvCxnSpPr>
        <p:spPr>
          <a:xfrm>
            <a:off x="3712464" y="3590060"/>
            <a:ext cx="4810492" cy="0"/>
          </a:xfrm>
          <a:prstGeom prst="straightConnector1">
            <a:avLst/>
          </a:prstGeom>
          <a:noFill/>
          <a:ln cap="flat" cmpd="sng" w="9525">
            <a:solidFill>
              <a:srgbClr val="6C6463"/>
            </a:solidFill>
            <a:prstDash val="solid"/>
            <a:miter lim="800000"/>
            <a:headEnd len="sm" w="sm" type="none"/>
            <a:tailEnd len="sm" w="sm" type="none"/>
          </a:ln>
        </p:spPr>
      </p:cxnSp>
      <p:sp>
        <p:nvSpPr>
          <p:cNvPr id="22" name="Google Shape;22;p8"/>
          <p:cNvSpPr/>
          <p:nvPr/>
        </p:nvSpPr>
        <p:spPr>
          <a:xfrm>
            <a:off x="198159" y="224018"/>
            <a:ext cx="150010" cy="6415702"/>
          </a:xfrm>
          <a:prstGeom prst="rect">
            <a:avLst/>
          </a:prstGeom>
          <a:solidFill>
            <a:schemeClr val="l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Gill Sans"/>
              <a:ea typeface="Gill Sans"/>
              <a:cs typeface="Gill Sans"/>
              <a:sym typeface="Gill Sans"/>
            </a:endParaRPr>
          </a:p>
        </p:txBody>
      </p:sp>
      <p:sp>
        <p:nvSpPr>
          <p:cNvPr id="23" name="Google Shape;23;p8"/>
          <p:cNvSpPr/>
          <p:nvPr/>
        </p:nvSpPr>
        <p:spPr>
          <a:xfrm>
            <a:off x="2389760" y="368839"/>
            <a:ext cx="6443344" cy="523220"/>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b="0" lang="en-US" sz="1400">
                <a:solidFill>
                  <a:srgbClr val="BA0C2F"/>
                </a:solidFill>
                <a:latin typeface="Gill Sans"/>
                <a:ea typeface="Gill Sans"/>
                <a:cs typeface="Gill Sans"/>
                <a:sym typeface="Gill Sans"/>
              </a:rPr>
              <a:t>USAID GLOBAL HEALTH SUPPLY CHAIN PROGRAM</a:t>
            </a:r>
            <a:endParaRPr/>
          </a:p>
          <a:p>
            <a:pPr indent="0" lvl="0" marL="0" marR="0" rtl="0" algn="r">
              <a:spcBef>
                <a:spcPts val="0"/>
              </a:spcBef>
              <a:spcAft>
                <a:spcPts val="0"/>
              </a:spcAft>
              <a:buNone/>
            </a:pPr>
            <a:r>
              <a:rPr lang="en-US" sz="1400">
                <a:solidFill>
                  <a:srgbClr val="6C6463"/>
                </a:solidFill>
                <a:latin typeface="Gill Sans"/>
                <a:ea typeface="Gill Sans"/>
                <a:cs typeface="Gill Sans"/>
                <a:sym typeface="Gill Sans"/>
              </a:rPr>
              <a:t>Procurement and Supply Management</a:t>
            </a:r>
            <a:endParaRPr/>
          </a:p>
        </p:txBody>
      </p:sp>
      <p:pic>
        <p:nvPicPr>
          <p:cNvPr id="24" name="Google Shape;24;p8"/>
          <p:cNvPicPr preferRelativeResize="0"/>
          <p:nvPr/>
        </p:nvPicPr>
        <p:blipFill rotWithShape="1">
          <a:blip r:embed="rId3">
            <a:alphaModFix/>
          </a:blip>
          <a:srcRect b="0" l="0" r="0" t="0"/>
          <a:stretch/>
        </p:blipFill>
        <p:spPr>
          <a:xfrm>
            <a:off x="593852" y="299740"/>
            <a:ext cx="2204724" cy="661417"/>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hart">
  <p:cSld name="Title and Chart">
    <p:spTree>
      <p:nvGrpSpPr>
        <p:cNvPr id="74" name="Shape 74"/>
        <p:cNvGrpSpPr/>
        <p:nvPr/>
      </p:nvGrpSpPr>
      <p:grpSpPr>
        <a:xfrm>
          <a:off x="0" y="0"/>
          <a:ext cx="0" cy="0"/>
          <a:chOff x="0" y="0"/>
          <a:chExt cx="0" cy="0"/>
        </a:xfrm>
      </p:grpSpPr>
      <p:sp>
        <p:nvSpPr>
          <p:cNvPr id="75" name="Google Shape;75;p17"/>
          <p:cNvSpPr txBox="1"/>
          <p:nvPr>
            <p:ph type="title"/>
          </p:nvPr>
        </p:nvSpPr>
        <p:spPr>
          <a:xfrm>
            <a:off x="628650" y="365126"/>
            <a:ext cx="78867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rgbClr val="BA0C2F"/>
              </a:buClr>
              <a:buSzPts val="3200"/>
              <a:buFont typeface="Gill Sans"/>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17"/>
          <p:cNvSpPr txBox="1"/>
          <p:nvPr>
            <p:ph idx="12" type="sldNum"/>
          </p:nvPr>
        </p:nvSpPr>
        <p:spPr>
          <a:xfrm>
            <a:off x="7580376" y="6356351"/>
            <a:ext cx="934974"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b="1" sz="1200">
                <a:solidFill>
                  <a:srgbClr val="BA0C2F"/>
                </a:solidFill>
                <a:latin typeface="Gill Sans"/>
                <a:ea typeface="Gill Sans"/>
                <a:cs typeface="Gill Sans"/>
                <a:sym typeface="Gill Sans"/>
              </a:defRPr>
            </a:lvl1pPr>
            <a:lvl2pPr indent="0" lvl="1" marL="0" algn="r">
              <a:spcBef>
                <a:spcPts val="0"/>
              </a:spcBef>
              <a:buNone/>
              <a:defRPr b="1" sz="1200">
                <a:solidFill>
                  <a:srgbClr val="BA0C2F"/>
                </a:solidFill>
                <a:latin typeface="Gill Sans"/>
                <a:ea typeface="Gill Sans"/>
                <a:cs typeface="Gill Sans"/>
                <a:sym typeface="Gill Sans"/>
              </a:defRPr>
            </a:lvl2pPr>
            <a:lvl3pPr indent="0" lvl="2" marL="0" algn="r">
              <a:spcBef>
                <a:spcPts val="0"/>
              </a:spcBef>
              <a:buNone/>
              <a:defRPr b="1" sz="1200">
                <a:solidFill>
                  <a:srgbClr val="BA0C2F"/>
                </a:solidFill>
                <a:latin typeface="Gill Sans"/>
                <a:ea typeface="Gill Sans"/>
                <a:cs typeface="Gill Sans"/>
                <a:sym typeface="Gill Sans"/>
              </a:defRPr>
            </a:lvl3pPr>
            <a:lvl4pPr indent="0" lvl="3" marL="0" algn="r">
              <a:spcBef>
                <a:spcPts val="0"/>
              </a:spcBef>
              <a:buNone/>
              <a:defRPr b="1" sz="1200">
                <a:solidFill>
                  <a:srgbClr val="BA0C2F"/>
                </a:solidFill>
                <a:latin typeface="Gill Sans"/>
                <a:ea typeface="Gill Sans"/>
                <a:cs typeface="Gill Sans"/>
                <a:sym typeface="Gill Sans"/>
              </a:defRPr>
            </a:lvl4pPr>
            <a:lvl5pPr indent="0" lvl="4" marL="0" algn="r">
              <a:spcBef>
                <a:spcPts val="0"/>
              </a:spcBef>
              <a:buNone/>
              <a:defRPr b="1" sz="1200">
                <a:solidFill>
                  <a:srgbClr val="BA0C2F"/>
                </a:solidFill>
                <a:latin typeface="Gill Sans"/>
                <a:ea typeface="Gill Sans"/>
                <a:cs typeface="Gill Sans"/>
                <a:sym typeface="Gill Sans"/>
              </a:defRPr>
            </a:lvl5pPr>
            <a:lvl6pPr indent="0" lvl="5" marL="0" algn="r">
              <a:spcBef>
                <a:spcPts val="0"/>
              </a:spcBef>
              <a:buNone/>
              <a:defRPr b="1" sz="1200">
                <a:solidFill>
                  <a:srgbClr val="BA0C2F"/>
                </a:solidFill>
                <a:latin typeface="Gill Sans"/>
                <a:ea typeface="Gill Sans"/>
                <a:cs typeface="Gill Sans"/>
                <a:sym typeface="Gill Sans"/>
              </a:defRPr>
            </a:lvl6pPr>
            <a:lvl7pPr indent="0" lvl="6" marL="0" algn="r">
              <a:spcBef>
                <a:spcPts val="0"/>
              </a:spcBef>
              <a:buNone/>
              <a:defRPr b="1" sz="1200">
                <a:solidFill>
                  <a:srgbClr val="BA0C2F"/>
                </a:solidFill>
                <a:latin typeface="Gill Sans"/>
                <a:ea typeface="Gill Sans"/>
                <a:cs typeface="Gill Sans"/>
                <a:sym typeface="Gill Sans"/>
              </a:defRPr>
            </a:lvl7pPr>
            <a:lvl8pPr indent="0" lvl="7" marL="0" algn="r">
              <a:spcBef>
                <a:spcPts val="0"/>
              </a:spcBef>
              <a:buNone/>
              <a:defRPr b="1" sz="1200">
                <a:solidFill>
                  <a:srgbClr val="BA0C2F"/>
                </a:solidFill>
                <a:latin typeface="Gill Sans"/>
                <a:ea typeface="Gill Sans"/>
                <a:cs typeface="Gill Sans"/>
                <a:sym typeface="Gill Sans"/>
              </a:defRPr>
            </a:lvl8pPr>
            <a:lvl9pPr indent="0" lvl="8" marL="0" algn="r">
              <a:spcBef>
                <a:spcPts val="0"/>
              </a:spcBef>
              <a:buNone/>
              <a:defRPr b="1" sz="1200">
                <a:solidFill>
                  <a:srgbClr val="BA0C2F"/>
                </a:solidFill>
                <a:latin typeface="Gill Sans"/>
                <a:ea typeface="Gill Sans"/>
                <a:cs typeface="Gill Sans"/>
                <a:sym typeface="Gill Sans"/>
              </a:defRPr>
            </a:lvl9pPr>
          </a:lstStyle>
          <a:p>
            <a:pPr indent="0" lvl="0" marL="0" rtl="0" algn="r">
              <a:spcBef>
                <a:spcPts val="0"/>
              </a:spcBef>
              <a:spcAft>
                <a:spcPts val="0"/>
              </a:spcAft>
              <a:buNone/>
            </a:pPr>
            <a:fld id="{00000000-1234-1234-1234-123412341234}" type="slidenum">
              <a:rPr lang="en-US"/>
              <a:t>‹#›</a:t>
            </a:fld>
            <a:endParaRPr/>
          </a:p>
        </p:txBody>
      </p:sp>
      <p:sp>
        <p:nvSpPr>
          <p:cNvPr id="77" name="Google Shape;77;p17"/>
          <p:cNvSpPr/>
          <p:nvPr>
            <p:ph idx="2" type="chart"/>
          </p:nvPr>
        </p:nvSpPr>
        <p:spPr>
          <a:xfrm>
            <a:off x="628650" y="1817688"/>
            <a:ext cx="7886700" cy="4362450"/>
          </a:xfrm>
          <a:prstGeom prst="rect">
            <a:avLst/>
          </a:prstGeom>
          <a:noFill/>
          <a:ln>
            <a:noFill/>
          </a:ln>
        </p:spPr>
        <p:txBody>
          <a:bodyPr anchorCtr="0" anchor="t" bIns="45700" lIns="91425" spcFirstLastPara="1" rIns="91425" wrap="square" tIns="45700">
            <a:normAutofit/>
          </a:bodyPr>
          <a:lstStyle>
            <a:lvl1pPr lvl="0" marR="0" rtl="0" algn="l">
              <a:lnSpc>
                <a:spcPct val="100000"/>
              </a:lnSpc>
              <a:spcBef>
                <a:spcPts val="1200"/>
              </a:spcBef>
              <a:spcAft>
                <a:spcPts val="0"/>
              </a:spcAft>
              <a:buClr>
                <a:srgbClr val="6C6463"/>
              </a:buClr>
              <a:buSzPts val="2800"/>
              <a:buFont typeface="Arial"/>
              <a:buNone/>
              <a:defRPr b="0" i="0" sz="2800" u="none" cap="none" strike="noStrike">
                <a:solidFill>
                  <a:srgbClr val="6C6463"/>
                </a:solidFill>
                <a:latin typeface="Gill Sans"/>
                <a:ea typeface="Gill Sans"/>
                <a:cs typeface="Gill Sans"/>
                <a:sym typeface="Gill Sans"/>
              </a:defRPr>
            </a:lvl1pPr>
            <a:lvl2pPr lvl="1" marR="0" rtl="0" algn="l">
              <a:lnSpc>
                <a:spcPct val="100000"/>
              </a:lnSpc>
              <a:spcBef>
                <a:spcPts val="300"/>
              </a:spcBef>
              <a:spcAft>
                <a:spcPts val="0"/>
              </a:spcAft>
              <a:buClr>
                <a:srgbClr val="6C6463"/>
              </a:buClr>
              <a:buSzPts val="2400"/>
              <a:buFont typeface="Courier New"/>
              <a:buChar char="o"/>
              <a:defRPr b="0" i="0" sz="2400" u="none" cap="none" strike="noStrike">
                <a:solidFill>
                  <a:schemeClr val="accent6"/>
                </a:solidFill>
                <a:latin typeface="Gill Sans"/>
                <a:ea typeface="Gill Sans"/>
                <a:cs typeface="Gill Sans"/>
                <a:sym typeface="Gill Sans"/>
              </a:defRPr>
            </a:lvl2pPr>
            <a:lvl3pPr lvl="2" marR="0" rtl="0" algn="l">
              <a:lnSpc>
                <a:spcPct val="100000"/>
              </a:lnSpc>
              <a:spcBef>
                <a:spcPts val="300"/>
              </a:spcBef>
              <a:spcAft>
                <a:spcPts val="0"/>
              </a:spcAft>
              <a:buClr>
                <a:srgbClr val="6C6463"/>
              </a:buClr>
              <a:buSzPts val="2000"/>
              <a:buFont typeface="Gill Sans"/>
              <a:buChar char="–"/>
              <a:defRPr b="0" i="0" sz="2000" u="none" cap="none" strike="noStrike">
                <a:solidFill>
                  <a:schemeClr val="accent6"/>
                </a:solidFill>
                <a:latin typeface="Gill Sans"/>
                <a:ea typeface="Gill Sans"/>
                <a:cs typeface="Gill Sans"/>
                <a:sym typeface="Gill Sans"/>
              </a:defRPr>
            </a:lvl3pPr>
            <a:lvl4pPr lvl="3" marR="0" rtl="0" algn="l">
              <a:lnSpc>
                <a:spcPct val="100000"/>
              </a:lnSpc>
              <a:spcBef>
                <a:spcPts val="300"/>
              </a:spcBef>
              <a:spcAft>
                <a:spcPts val="0"/>
              </a:spcAft>
              <a:buClr>
                <a:srgbClr val="6C6463"/>
              </a:buClr>
              <a:buSzPts val="1800"/>
              <a:buFont typeface="Arial"/>
              <a:buChar char="•"/>
              <a:defRPr b="0" i="0" sz="1800" u="none" cap="none" strike="noStrike">
                <a:solidFill>
                  <a:schemeClr val="accent6"/>
                </a:solidFill>
                <a:latin typeface="Gill Sans"/>
                <a:ea typeface="Gill Sans"/>
                <a:cs typeface="Gill Sans"/>
                <a:sym typeface="Gill Sans"/>
              </a:defRPr>
            </a:lvl4pPr>
            <a:lvl5pPr lvl="4" marR="0" rtl="0" algn="l">
              <a:lnSpc>
                <a:spcPct val="100000"/>
              </a:lnSpc>
              <a:spcBef>
                <a:spcPts val="300"/>
              </a:spcBef>
              <a:spcAft>
                <a:spcPts val="0"/>
              </a:spcAft>
              <a:buClr>
                <a:srgbClr val="6C6463"/>
              </a:buClr>
              <a:buSzPts val="1800"/>
              <a:buFont typeface="Arial"/>
              <a:buChar char="•"/>
              <a:defRPr b="0" i="0" sz="1800" u="none" cap="none" strike="noStrike">
                <a:solidFill>
                  <a:srgbClr val="6C6463"/>
                </a:solidFill>
                <a:latin typeface="Gill Sans"/>
                <a:ea typeface="Gill Sans"/>
                <a:cs typeface="Gill Sans"/>
                <a:sym typeface="Gill Sans"/>
              </a:defRPr>
            </a:lvl5pPr>
            <a:lvl6pPr lvl="5" marR="0" rtl="0" algn="l">
              <a:lnSpc>
                <a:spcPct val="100000"/>
              </a:lnSpc>
              <a:spcBef>
                <a:spcPts val="300"/>
              </a:spcBef>
              <a:spcAft>
                <a:spcPts val="0"/>
              </a:spcAft>
              <a:buClr>
                <a:srgbClr val="6C6463"/>
              </a:buClr>
              <a:buSzPts val="1800"/>
              <a:buFont typeface="Arial"/>
              <a:buChar char="•"/>
              <a:defRPr b="0" i="0" sz="1800" u="none" cap="none" strike="noStrike">
                <a:solidFill>
                  <a:srgbClr val="6C6463"/>
                </a:solidFill>
                <a:latin typeface="Gill Sans"/>
                <a:ea typeface="Gill Sans"/>
                <a:cs typeface="Gill Sans"/>
                <a:sym typeface="Gill Sans"/>
              </a:defRPr>
            </a:lvl6pPr>
            <a:lvl7pPr lvl="6" marR="0" rtl="0" algn="l">
              <a:lnSpc>
                <a:spcPct val="100000"/>
              </a:lnSpc>
              <a:spcBef>
                <a:spcPts val="300"/>
              </a:spcBef>
              <a:spcAft>
                <a:spcPts val="0"/>
              </a:spcAft>
              <a:buClr>
                <a:srgbClr val="6C6463"/>
              </a:buClr>
              <a:buSzPts val="1800"/>
              <a:buFont typeface="Arial"/>
              <a:buChar char="•"/>
              <a:defRPr b="0" i="0" sz="1800" u="none" cap="none" strike="noStrike">
                <a:solidFill>
                  <a:srgbClr val="6C6463"/>
                </a:solidFill>
                <a:latin typeface="Gill Sans"/>
                <a:ea typeface="Gill Sans"/>
                <a:cs typeface="Gill Sans"/>
                <a:sym typeface="Gill Sans"/>
              </a:defRPr>
            </a:lvl7pPr>
            <a:lvl8pPr lvl="7" marR="0" rtl="0" algn="l">
              <a:lnSpc>
                <a:spcPct val="100000"/>
              </a:lnSpc>
              <a:spcBef>
                <a:spcPts val="300"/>
              </a:spcBef>
              <a:spcAft>
                <a:spcPts val="0"/>
              </a:spcAft>
              <a:buClr>
                <a:srgbClr val="6C6463"/>
              </a:buClr>
              <a:buSzPts val="1800"/>
              <a:buFont typeface="Arial"/>
              <a:buChar char="•"/>
              <a:defRPr b="0" i="0" sz="1800" u="none" cap="none" strike="noStrike">
                <a:solidFill>
                  <a:srgbClr val="6C6463"/>
                </a:solidFill>
                <a:latin typeface="Gill Sans"/>
                <a:ea typeface="Gill Sans"/>
                <a:cs typeface="Gill Sans"/>
                <a:sym typeface="Gill Sans"/>
              </a:defRPr>
            </a:lvl8pPr>
            <a:lvl9pPr lvl="8"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Gill Sans"/>
                <a:ea typeface="Gill Sans"/>
                <a:cs typeface="Gill Sans"/>
                <a:sym typeface="Gill Sans"/>
              </a:defRPr>
            </a:lvl9pPr>
          </a:lstStyl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Bulleted Lists">
  <p:cSld name="Two Bulleted Lists">
    <p:spTree>
      <p:nvGrpSpPr>
        <p:cNvPr id="78" name="Shape 78"/>
        <p:cNvGrpSpPr/>
        <p:nvPr/>
      </p:nvGrpSpPr>
      <p:grpSpPr>
        <a:xfrm>
          <a:off x="0" y="0"/>
          <a:ext cx="0" cy="0"/>
          <a:chOff x="0" y="0"/>
          <a:chExt cx="0" cy="0"/>
        </a:xfrm>
      </p:grpSpPr>
      <p:sp>
        <p:nvSpPr>
          <p:cNvPr id="79" name="Google Shape;79;p18"/>
          <p:cNvSpPr txBox="1"/>
          <p:nvPr>
            <p:ph type="title"/>
          </p:nvPr>
        </p:nvSpPr>
        <p:spPr>
          <a:xfrm>
            <a:off x="628650" y="365126"/>
            <a:ext cx="78867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rgbClr val="BA0C2F"/>
              </a:buClr>
              <a:buSzPts val="3200"/>
              <a:buFont typeface="Gill Sans"/>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0" name="Google Shape;80;p18"/>
          <p:cNvSpPr txBox="1"/>
          <p:nvPr>
            <p:ph idx="1" type="body"/>
          </p:nvPr>
        </p:nvSpPr>
        <p:spPr>
          <a:xfrm>
            <a:off x="628650" y="1825625"/>
            <a:ext cx="3749040" cy="4351338"/>
          </a:xfrm>
          <a:prstGeom prst="rect">
            <a:avLst/>
          </a:prstGeom>
          <a:noFill/>
          <a:ln>
            <a:noFill/>
          </a:ln>
        </p:spPr>
        <p:txBody>
          <a:bodyPr anchorCtr="0" anchor="t" bIns="45700" lIns="91425" spcFirstLastPara="1" rIns="91425" wrap="square" tIns="45700">
            <a:normAutofit/>
          </a:bodyPr>
          <a:lstStyle>
            <a:lvl1pPr indent="-406400" lvl="0" marL="457200" algn="l">
              <a:lnSpc>
                <a:spcPct val="100000"/>
              </a:lnSpc>
              <a:spcBef>
                <a:spcPts val="1200"/>
              </a:spcBef>
              <a:spcAft>
                <a:spcPts val="0"/>
              </a:spcAft>
              <a:buSzPts val="2800"/>
              <a:buChar char="•"/>
              <a:defRPr/>
            </a:lvl1pPr>
            <a:lvl2pPr indent="-342900" lvl="1" marL="914400" algn="l">
              <a:lnSpc>
                <a:spcPct val="100000"/>
              </a:lnSpc>
              <a:spcBef>
                <a:spcPts val="300"/>
              </a:spcBef>
              <a:spcAft>
                <a:spcPts val="0"/>
              </a:spcAft>
              <a:buSzPts val="1800"/>
              <a:buChar char="o"/>
              <a:defRPr/>
            </a:lvl2pPr>
            <a:lvl3pPr indent="-342900" lvl="2" marL="1371600" algn="l">
              <a:lnSpc>
                <a:spcPct val="100000"/>
              </a:lnSpc>
              <a:spcBef>
                <a:spcPts val="300"/>
              </a:spcBef>
              <a:spcAft>
                <a:spcPts val="0"/>
              </a:spcAft>
              <a:buSzPts val="1800"/>
              <a:buChar char="–"/>
              <a:defRPr/>
            </a:lvl3pPr>
            <a:lvl4pPr indent="-342900" lvl="3" marL="1828800" algn="l">
              <a:lnSpc>
                <a:spcPct val="100000"/>
              </a:lnSpc>
              <a:spcBef>
                <a:spcPts val="300"/>
              </a:spcBef>
              <a:spcAft>
                <a:spcPts val="0"/>
              </a:spcAft>
              <a:buSzPts val="1800"/>
              <a:buChar char="•"/>
              <a:defRPr/>
            </a:lvl4pPr>
            <a:lvl5pPr indent="-342900" lvl="4" marL="2286000" algn="l">
              <a:lnSpc>
                <a:spcPct val="100000"/>
              </a:lnSpc>
              <a:spcBef>
                <a:spcPts val="300"/>
              </a:spcBef>
              <a:spcAft>
                <a:spcPts val="0"/>
              </a:spcAft>
              <a:buSzPts val="1800"/>
              <a:buChar char="•"/>
              <a:defRPr/>
            </a:lvl5pPr>
            <a:lvl6pPr indent="-342900" lvl="5" marL="2743200" algn="l">
              <a:lnSpc>
                <a:spcPct val="100000"/>
              </a:lnSpc>
              <a:spcBef>
                <a:spcPts val="300"/>
              </a:spcBef>
              <a:spcAft>
                <a:spcPts val="0"/>
              </a:spcAft>
              <a:buSzPts val="1800"/>
              <a:buChar char="•"/>
              <a:defRPr/>
            </a:lvl6pPr>
            <a:lvl7pPr indent="-342900" lvl="6" marL="3200400" algn="l">
              <a:lnSpc>
                <a:spcPct val="100000"/>
              </a:lnSpc>
              <a:spcBef>
                <a:spcPts val="300"/>
              </a:spcBef>
              <a:spcAft>
                <a:spcPts val="0"/>
              </a:spcAft>
              <a:buSzPts val="1800"/>
              <a:buChar char="•"/>
              <a:defRPr/>
            </a:lvl7pPr>
            <a:lvl8pPr indent="-342900" lvl="7" marL="3657600" algn="l">
              <a:lnSpc>
                <a:spcPct val="100000"/>
              </a:lnSpc>
              <a:spcBef>
                <a:spcPts val="300"/>
              </a:spcBef>
              <a:spcAft>
                <a:spcPts val="0"/>
              </a:spcAft>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1" name="Google Shape;81;p18"/>
          <p:cNvSpPr txBox="1"/>
          <p:nvPr>
            <p:ph idx="2" type="body"/>
          </p:nvPr>
        </p:nvSpPr>
        <p:spPr>
          <a:xfrm>
            <a:off x="4766310" y="1825625"/>
            <a:ext cx="3749040" cy="4351338"/>
          </a:xfrm>
          <a:prstGeom prst="rect">
            <a:avLst/>
          </a:prstGeom>
          <a:noFill/>
          <a:ln>
            <a:noFill/>
          </a:ln>
        </p:spPr>
        <p:txBody>
          <a:bodyPr anchorCtr="0" anchor="t" bIns="45700" lIns="91425" spcFirstLastPara="1" rIns="91425" wrap="square" tIns="45700">
            <a:normAutofit/>
          </a:bodyPr>
          <a:lstStyle>
            <a:lvl1pPr indent="-406400" lvl="0" marL="457200" algn="l">
              <a:lnSpc>
                <a:spcPct val="100000"/>
              </a:lnSpc>
              <a:spcBef>
                <a:spcPts val="1200"/>
              </a:spcBef>
              <a:spcAft>
                <a:spcPts val="0"/>
              </a:spcAft>
              <a:buSzPts val="2800"/>
              <a:buChar char="•"/>
              <a:defRPr/>
            </a:lvl1pPr>
            <a:lvl2pPr indent="-342900" lvl="1" marL="914400" algn="l">
              <a:lnSpc>
                <a:spcPct val="100000"/>
              </a:lnSpc>
              <a:spcBef>
                <a:spcPts val="300"/>
              </a:spcBef>
              <a:spcAft>
                <a:spcPts val="0"/>
              </a:spcAft>
              <a:buSzPts val="1800"/>
              <a:buChar char="o"/>
              <a:defRPr/>
            </a:lvl2pPr>
            <a:lvl3pPr indent="-342900" lvl="2" marL="1371600" algn="l">
              <a:lnSpc>
                <a:spcPct val="100000"/>
              </a:lnSpc>
              <a:spcBef>
                <a:spcPts val="300"/>
              </a:spcBef>
              <a:spcAft>
                <a:spcPts val="0"/>
              </a:spcAft>
              <a:buSzPts val="1800"/>
              <a:buChar char="–"/>
              <a:defRPr/>
            </a:lvl3pPr>
            <a:lvl4pPr indent="-342900" lvl="3" marL="1828800" algn="l">
              <a:lnSpc>
                <a:spcPct val="100000"/>
              </a:lnSpc>
              <a:spcBef>
                <a:spcPts val="300"/>
              </a:spcBef>
              <a:spcAft>
                <a:spcPts val="0"/>
              </a:spcAft>
              <a:buSzPts val="1800"/>
              <a:buChar char="•"/>
              <a:defRPr/>
            </a:lvl4pPr>
            <a:lvl5pPr indent="-342900" lvl="4" marL="2286000" algn="l">
              <a:lnSpc>
                <a:spcPct val="100000"/>
              </a:lnSpc>
              <a:spcBef>
                <a:spcPts val="300"/>
              </a:spcBef>
              <a:spcAft>
                <a:spcPts val="0"/>
              </a:spcAft>
              <a:buSzPts val="1800"/>
              <a:buChar char="•"/>
              <a:defRPr/>
            </a:lvl5pPr>
            <a:lvl6pPr indent="-342900" lvl="5" marL="2743200" algn="l">
              <a:lnSpc>
                <a:spcPct val="100000"/>
              </a:lnSpc>
              <a:spcBef>
                <a:spcPts val="300"/>
              </a:spcBef>
              <a:spcAft>
                <a:spcPts val="0"/>
              </a:spcAft>
              <a:buSzPts val="1800"/>
              <a:buChar char="•"/>
              <a:defRPr/>
            </a:lvl6pPr>
            <a:lvl7pPr indent="-342900" lvl="6" marL="3200400" algn="l">
              <a:lnSpc>
                <a:spcPct val="100000"/>
              </a:lnSpc>
              <a:spcBef>
                <a:spcPts val="300"/>
              </a:spcBef>
              <a:spcAft>
                <a:spcPts val="0"/>
              </a:spcAft>
              <a:buSzPts val="1800"/>
              <a:buChar char="•"/>
              <a:defRPr/>
            </a:lvl7pPr>
            <a:lvl8pPr indent="-342900" lvl="7" marL="3657600" algn="l">
              <a:lnSpc>
                <a:spcPct val="100000"/>
              </a:lnSpc>
              <a:spcBef>
                <a:spcPts val="300"/>
              </a:spcBef>
              <a:spcAft>
                <a:spcPts val="0"/>
              </a:spcAft>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2" name="Google Shape;82;p18"/>
          <p:cNvSpPr txBox="1"/>
          <p:nvPr>
            <p:ph idx="12" type="sldNum"/>
          </p:nvPr>
        </p:nvSpPr>
        <p:spPr>
          <a:xfrm>
            <a:off x="7580376" y="6356351"/>
            <a:ext cx="934974"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cxnSp>
        <p:nvCxnSpPr>
          <p:cNvPr id="83" name="Google Shape;83;p18"/>
          <p:cNvCxnSpPr/>
          <p:nvPr/>
        </p:nvCxnSpPr>
        <p:spPr>
          <a:xfrm>
            <a:off x="4572000" y="1825625"/>
            <a:ext cx="0" cy="4351338"/>
          </a:xfrm>
          <a:prstGeom prst="straightConnector1">
            <a:avLst/>
          </a:prstGeom>
          <a:noFill/>
          <a:ln cap="flat" cmpd="sng" w="9525">
            <a:solidFill>
              <a:schemeClr val="dk2"/>
            </a:solidFill>
            <a:prstDash val="solid"/>
            <a:miter lim="800000"/>
            <a:headEnd len="sm" w="sm" type="none"/>
            <a:tailEnd len="sm" w="sm" type="none"/>
          </a:ln>
        </p:spPr>
      </p:cxn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hoto and Bullets">
  <p:cSld name="Photo and Bullets">
    <p:spTree>
      <p:nvGrpSpPr>
        <p:cNvPr id="84" name="Shape 84"/>
        <p:cNvGrpSpPr/>
        <p:nvPr/>
      </p:nvGrpSpPr>
      <p:grpSpPr>
        <a:xfrm>
          <a:off x="0" y="0"/>
          <a:ext cx="0" cy="0"/>
          <a:chOff x="0" y="0"/>
          <a:chExt cx="0" cy="0"/>
        </a:xfrm>
      </p:grpSpPr>
      <p:sp>
        <p:nvSpPr>
          <p:cNvPr id="85" name="Google Shape;85;p19"/>
          <p:cNvSpPr txBox="1"/>
          <p:nvPr>
            <p:ph type="title"/>
          </p:nvPr>
        </p:nvSpPr>
        <p:spPr>
          <a:xfrm>
            <a:off x="628650" y="365126"/>
            <a:ext cx="78867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rgbClr val="BA0C2F"/>
              </a:buClr>
              <a:buSzPts val="3200"/>
              <a:buFont typeface="Gill Sans"/>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6" name="Google Shape;86;p19"/>
          <p:cNvSpPr txBox="1"/>
          <p:nvPr>
            <p:ph idx="1" type="body"/>
          </p:nvPr>
        </p:nvSpPr>
        <p:spPr>
          <a:xfrm>
            <a:off x="4766310" y="1825625"/>
            <a:ext cx="3749040" cy="4351338"/>
          </a:xfrm>
          <a:prstGeom prst="rect">
            <a:avLst/>
          </a:prstGeom>
          <a:noFill/>
          <a:ln>
            <a:noFill/>
          </a:ln>
        </p:spPr>
        <p:txBody>
          <a:bodyPr anchorCtr="0" anchor="t" bIns="45700" lIns="91425" spcFirstLastPara="1" rIns="91425" wrap="square" tIns="45700">
            <a:normAutofit/>
          </a:bodyPr>
          <a:lstStyle>
            <a:lvl1pPr indent="-406400" lvl="0" marL="457200" algn="l">
              <a:lnSpc>
                <a:spcPct val="100000"/>
              </a:lnSpc>
              <a:spcBef>
                <a:spcPts val="1200"/>
              </a:spcBef>
              <a:spcAft>
                <a:spcPts val="0"/>
              </a:spcAft>
              <a:buSzPts val="2800"/>
              <a:buChar char="•"/>
              <a:defRPr/>
            </a:lvl1pPr>
            <a:lvl2pPr indent="-342900" lvl="1" marL="914400" algn="l">
              <a:lnSpc>
                <a:spcPct val="100000"/>
              </a:lnSpc>
              <a:spcBef>
                <a:spcPts val="300"/>
              </a:spcBef>
              <a:spcAft>
                <a:spcPts val="0"/>
              </a:spcAft>
              <a:buSzPts val="1800"/>
              <a:buChar char="o"/>
              <a:defRPr/>
            </a:lvl2pPr>
            <a:lvl3pPr indent="-342900" lvl="2" marL="1371600" algn="l">
              <a:lnSpc>
                <a:spcPct val="100000"/>
              </a:lnSpc>
              <a:spcBef>
                <a:spcPts val="300"/>
              </a:spcBef>
              <a:spcAft>
                <a:spcPts val="0"/>
              </a:spcAft>
              <a:buSzPts val="1800"/>
              <a:buChar char="–"/>
              <a:defRPr/>
            </a:lvl3pPr>
            <a:lvl4pPr indent="-342900" lvl="3" marL="1828800" algn="l">
              <a:lnSpc>
                <a:spcPct val="100000"/>
              </a:lnSpc>
              <a:spcBef>
                <a:spcPts val="300"/>
              </a:spcBef>
              <a:spcAft>
                <a:spcPts val="0"/>
              </a:spcAft>
              <a:buSzPts val="1800"/>
              <a:buChar char="•"/>
              <a:defRPr/>
            </a:lvl4pPr>
            <a:lvl5pPr indent="-342900" lvl="4" marL="2286000" algn="l">
              <a:lnSpc>
                <a:spcPct val="100000"/>
              </a:lnSpc>
              <a:spcBef>
                <a:spcPts val="300"/>
              </a:spcBef>
              <a:spcAft>
                <a:spcPts val="0"/>
              </a:spcAft>
              <a:buSzPts val="1800"/>
              <a:buChar char="•"/>
              <a:defRPr/>
            </a:lvl5pPr>
            <a:lvl6pPr indent="-342900" lvl="5" marL="2743200" algn="l">
              <a:lnSpc>
                <a:spcPct val="100000"/>
              </a:lnSpc>
              <a:spcBef>
                <a:spcPts val="300"/>
              </a:spcBef>
              <a:spcAft>
                <a:spcPts val="0"/>
              </a:spcAft>
              <a:buSzPts val="1800"/>
              <a:buChar char="•"/>
              <a:defRPr/>
            </a:lvl6pPr>
            <a:lvl7pPr indent="-342900" lvl="6" marL="3200400" algn="l">
              <a:lnSpc>
                <a:spcPct val="100000"/>
              </a:lnSpc>
              <a:spcBef>
                <a:spcPts val="300"/>
              </a:spcBef>
              <a:spcAft>
                <a:spcPts val="0"/>
              </a:spcAft>
              <a:buSzPts val="1800"/>
              <a:buChar char="•"/>
              <a:defRPr/>
            </a:lvl7pPr>
            <a:lvl8pPr indent="-342900" lvl="7" marL="3657600" algn="l">
              <a:lnSpc>
                <a:spcPct val="100000"/>
              </a:lnSpc>
              <a:spcBef>
                <a:spcPts val="300"/>
              </a:spcBef>
              <a:spcAft>
                <a:spcPts val="0"/>
              </a:spcAft>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7" name="Google Shape;87;p19"/>
          <p:cNvSpPr txBox="1"/>
          <p:nvPr>
            <p:ph idx="12" type="sldNum"/>
          </p:nvPr>
        </p:nvSpPr>
        <p:spPr>
          <a:xfrm>
            <a:off x="7580376" y="6356351"/>
            <a:ext cx="934974"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cxnSp>
        <p:nvCxnSpPr>
          <p:cNvPr id="88" name="Google Shape;88;p19"/>
          <p:cNvCxnSpPr/>
          <p:nvPr/>
        </p:nvCxnSpPr>
        <p:spPr>
          <a:xfrm>
            <a:off x="4572000" y="1825625"/>
            <a:ext cx="0" cy="4351338"/>
          </a:xfrm>
          <a:prstGeom prst="straightConnector1">
            <a:avLst/>
          </a:prstGeom>
          <a:noFill/>
          <a:ln cap="flat" cmpd="sng" w="9525">
            <a:solidFill>
              <a:schemeClr val="dk2"/>
            </a:solidFill>
            <a:prstDash val="solid"/>
            <a:miter lim="800000"/>
            <a:headEnd len="sm" w="sm" type="none"/>
            <a:tailEnd len="sm" w="sm" type="none"/>
          </a:ln>
        </p:spPr>
      </p:cxnSp>
      <p:sp>
        <p:nvSpPr>
          <p:cNvPr id="89" name="Google Shape;89;p19"/>
          <p:cNvSpPr/>
          <p:nvPr>
            <p:ph idx="2" type="pic"/>
          </p:nvPr>
        </p:nvSpPr>
        <p:spPr>
          <a:xfrm>
            <a:off x="628650" y="1825624"/>
            <a:ext cx="3749675" cy="3971671"/>
          </a:xfrm>
          <a:prstGeom prst="rect">
            <a:avLst/>
          </a:prstGeom>
          <a:noFill/>
          <a:ln>
            <a:noFill/>
          </a:ln>
        </p:spPr>
      </p:sp>
      <p:sp>
        <p:nvSpPr>
          <p:cNvPr id="90" name="Google Shape;90;p19"/>
          <p:cNvSpPr txBox="1"/>
          <p:nvPr>
            <p:ph idx="3" type="body"/>
          </p:nvPr>
        </p:nvSpPr>
        <p:spPr>
          <a:xfrm>
            <a:off x="628650" y="5888735"/>
            <a:ext cx="3760787" cy="288228"/>
          </a:xfrm>
          <a:prstGeom prst="rect">
            <a:avLst/>
          </a:prstGeom>
          <a:noFill/>
          <a:ln>
            <a:noFill/>
          </a:ln>
        </p:spPr>
        <p:txBody>
          <a:bodyPr anchorCtr="0" anchor="t" bIns="45700" lIns="91425" spcFirstLastPara="1" rIns="91425" wrap="square" tIns="45700">
            <a:noAutofit/>
          </a:bodyPr>
          <a:lstStyle>
            <a:lvl1pPr indent="-228600" lvl="0" marL="457200" algn="l">
              <a:lnSpc>
                <a:spcPct val="100000"/>
              </a:lnSpc>
              <a:spcBef>
                <a:spcPts val="1200"/>
              </a:spcBef>
              <a:spcAft>
                <a:spcPts val="0"/>
              </a:spcAft>
              <a:buSzPts val="1000"/>
              <a:buNone/>
              <a:defRPr sz="1000"/>
            </a:lvl1pPr>
            <a:lvl2pPr indent="-228600" lvl="1" marL="914400" algn="l">
              <a:lnSpc>
                <a:spcPct val="100000"/>
              </a:lnSpc>
              <a:spcBef>
                <a:spcPts val="300"/>
              </a:spcBef>
              <a:spcAft>
                <a:spcPts val="0"/>
              </a:spcAft>
              <a:buSzPts val="1000"/>
              <a:buNone/>
              <a:defRPr sz="1000"/>
            </a:lvl2pPr>
            <a:lvl3pPr indent="-228600" lvl="2" marL="1371600" algn="l">
              <a:lnSpc>
                <a:spcPct val="100000"/>
              </a:lnSpc>
              <a:spcBef>
                <a:spcPts val="300"/>
              </a:spcBef>
              <a:spcAft>
                <a:spcPts val="0"/>
              </a:spcAft>
              <a:buSzPts val="1000"/>
              <a:buNone/>
              <a:defRPr sz="1000"/>
            </a:lvl3pPr>
            <a:lvl4pPr indent="-228600" lvl="3" marL="1828800" algn="l">
              <a:lnSpc>
                <a:spcPct val="100000"/>
              </a:lnSpc>
              <a:spcBef>
                <a:spcPts val="300"/>
              </a:spcBef>
              <a:spcAft>
                <a:spcPts val="0"/>
              </a:spcAft>
              <a:buSzPts val="1000"/>
              <a:buNone/>
              <a:defRPr sz="1000"/>
            </a:lvl4pPr>
            <a:lvl5pPr indent="-228600" lvl="4" marL="2286000" algn="l">
              <a:lnSpc>
                <a:spcPct val="100000"/>
              </a:lnSpc>
              <a:spcBef>
                <a:spcPts val="300"/>
              </a:spcBef>
              <a:spcAft>
                <a:spcPts val="0"/>
              </a:spcAft>
              <a:buSzPts val="1000"/>
              <a:buNone/>
              <a:defRPr sz="1000"/>
            </a:lvl5pPr>
            <a:lvl6pPr indent="-342900" lvl="5" marL="2743200" algn="l">
              <a:lnSpc>
                <a:spcPct val="100000"/>
              </a:lnSpc>
              <a:spcBef>
                <a:spcPts val="300"/>
              </a:spcBef>
              <a:spcAft>
                <a:spcPts val="0"/>
              </a:spcAft>
              <a:buSzPts val="1800"/>
              <a:buChar char="•"/>
              <a:defRPr/>
            </a:lvl6pPr>
            <a:lvl7pPr indent="-342900" lvl="6" marL="3200400" algn="l">
              <a:lnSpc>
                <a:spcPct val="100000"/>
              </a:lnSpc>
              <a:spcBef>
                <a:spcPts val="300"/>
              </a:spcBef>
              <a:spcAft>
                <a:spcPts val="0"/>
              </a:spcAft>
              <a:buSzPts val="1800"/>
              <a:buChar char="•"/>
              <a:defRPr/>
            </a:lvl7pPr>
            <a:lvl8pPr indent="-342900" lvl="7" marL="3657600" algn="l">
              <a:lnSpc>
                <a:spcPct val="100000"/>
              </a:lnSpc>
              <a:spcBef>
                <a:spcPts val="300"/>
              </a:spcBef>
              <a:spcAft>
                <a:spcPts val="0"/>
              </a:spcAft>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91" name="Shape 91"/>
        <p:cNvGrpSpPr/>
        <p:nvPr/>
      </p:nvGrpSpPr>
      <p:grpSpPr>
        <a:xfrm>
          <a:off x="0" y="0"/>
          <a:ext cx="0" cy="0"/>
          <a:chOff x="0" y="0"/>
          <a:chExt cx="0" cy="0"/>
        </a:xfrm>
      </p:grpSpPr>
      <p:sp>
        <p:nvSpPr>
          <p:cNvPr id="92" name="Google Shape;92;p20"/>
          <p:cNvSpPr txBox="1"/>
          <p:nvPr>
            <p:ph type="title"/>
          </p:nvPr>
        </p:nvSpPr>
        <p:spPr>
          <a:xfrm>
            <a:off x="629841" y="365126"/>
            <a:ext cx="78867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rgbClr val="BA0C2F"/>
              </a:buClr>
              <a:buSzPts val="3200"/>
              <a:buFont typeface="Gill Sans"/>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93" name="Google Shape;93;p20"/>
          <p:cNvSpPr txBox="1"/>
          <p:nvPr>
            <p:ph idx="1" type="body"/>
          </p:nvPr>
        </p:nvSpPr>
        <p:spPr>
          <a:xfrm>
            <a:off x="629842" y="1755647"/>
            <a:ext cx="3749040" cy="749427"/>
          </a:xfrm>
          <a:prstGeom prst="rect">
            <a:avLst/>
          </a:prstGeom>
          <a:noFill/>
          <a:ln>
            <a:noFill/>
          </a:ln>
        </p:spPr>
        <p:txBody>
          <a:bodyPr anchorCtr="0" anchor="b" bIns="45700" lIns="91425" spcFirstLastPara="1" rIns="91425" wrap="square" tIns="45700">
            <a:normAutofit/>
          </a:bodyPr>
          <a:lstStyle>
            <a:lvl1pPr indent="-228600" lvl="0" marL="457200" algn="l">
              <a:lnSpc>
                <a:spcPct val="100000"/>
              </a:lnSpc>
              <a:spcBef>
                <a:spcPts val="1200"/>
              </a:spcBef>
              <a:spcAft>
                <a:spcPts val="0"/>
              </a:spcAft>
              <a:buSzPts val="2400"/>
              <a:buNone/>
              <a:defRPr b="1" sz="2400"/>
            </a:lvl1pPr>
            <a:lvl2pPr indent="-228600" lvl="1" marL="914400" algn="l">
              <a:lnSpc>
                <a:spcPct val="100000"/>
              </a:lnSpc>
              <a:spcBef>
                <a:spcPts val="300"/>
              </a:spcBef>
              <a:spcAft>
                <a:spcPts val="0"/>
              </a:spcAft>
              <a:buSzPts val="2000"/>
              <a:buNone/>
              <a:defRPr b="1" sz="2000"/>
            </a:lvl2pPr>
            <a:lvl3pPr indent="-228600" lvl="2" marL="1371600" algn="l">
              <a:lnSpc>
                <a:spcPct val="100000"/>
              </a:lnSpc>
              <a:spcBef>
                <a:spcPts val="300"/>
              </a:spcBef>
              <a:spcAft>
                <a:spcPts val="0"/>
              </a:spcAft>
              <a:buSzPts val="1800"/>
              <a:buNone/>
              <a:defRPr b="1" sz="1800"/>
            </a:lvl3pPr>
            <a:lvl4pPr indent="-228600" lvl="3" marL="1828800" algn="l">
              <a:lnSpc>
                <a:spcPct val="100000"/>
              </a:lnSpc>
              <a:spcBef>
                <a:spcPts val="300"/>
              </a:spcBef>
              <a:spcAft>
                <a:spcPts val="0"/>
              </a:spcAft>
              <a:buSzPts val="1600"/>
              <a:buNone/>
              <a:defRPr b="1" sz="1600"/>
            </a:lvl4pPr>
            <a:lvl5pPr indent="-228600" lvl="4" marL="2286000" algn="l">
              <a:lnSpc>
                <a:spcPct val="100000"/>
              </a:lnSpc>
              <a:spcBef>
                <a:spcPts val="300"/>
              </a:spcBef>
              <a:spcAft>
                <a:spcPts val="0"/>
              </a:spcAft>
              <a:buSzPts val="1600"/>
              <a:buNone/>
              <a:defRPr b="1" sz="1600"/>
            </a:lvl5pPr>
            <a:lvl6pPr indent="-228600" lvl="5" marL="2743200" algn="l">
              <a:lnSpc>
                <a:spcPct val="100000"/>
              </a:lnSpc>
              <a:spcBef>
                <a:spcPts val="300"/>
              </a:spcBef>
              <a:spcAft>
                <a:spcPts val="0"/>
              </a:spcAft>
              <a:buSzPts val="1600"/>
              <a:buNone/>
              <a:defRPr b="1" sz="1600"/>
            </a:lvl6pPr>
            <a:lvl7pPr indent="-228600" lvl="6" marL="3200400" algn="l">
              <a:lnSpc>
                <a:spcPct val="100000"/>
              </a:lnSpc>
              <a:spcBef>
                <a:spcPts val="300"/>
              </a:spcBef>
              <a:spcAft>
                <a:spcPts val="0"/>
              </a:spcAft>
              <a:buSzPts val="1600"/>
              <a:buNone/>
              <a:defRPr b="1" sz="1600"/>
            </a:lvl7pPr>
            <a:lvl8pPr indent="-228600" lvl="7" marL="3657600" algn="l">
              <a:lnSpc>
                <a:spcPct val="100000"/>
              </a:lnSpc>
              <a:spcBef>
                <a:spcPts val="300"/>
              </a:spcBef>
              <a:spcAft>
                <a:spcPts val="0"/>
              </a:spcAft>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94" name="Google Shape;94;p20"/>
          <p:cNvSpPr txBox="1"/>
          <p:nvPr>
            <p:ph idx="2" type="body"/>
          </p:nvPr>
        </p:nvSpPr>
        <p:spPr>
          <a:xfrm>
            <a:off x="629842" y="2505075"/>
            <a:ext cx="3749040" cy="3684588"/>
          </a:xfrm>
          <a:prstGeom prst="rect">
            <a:avLst/>
          </a:prstGeom>
          <a:noFill/>
          <a:ln>
            <a:noFill/>
          </a:ln>
        </p:spPr>
        <p:txBody>
          <a:bodyPr anchorCtr="0" anchor="t" bIns="45700" lIns="91425" spcFirstLastPara="1" rIns="91425" wrap="square" tIns="45700">
            <a:normAutofit/>
          </a:bodyPr>
          <a:lstStyle>
            <a:lvl1pPr indent="-406400" lvl="0" marL="457200" algn="l">
              <a:lnSpc>
                <a:spcPct val="100000"/>
              </a:lnSpc>
              <a:spcBef>
                <a:spcPts val="1200"/>
              </a:spcBef>
              <a:spcAft>
                <a:spcPts val="0"/>
              </a:spcAft>
              <a:buSzPts val="2800"/>
              <a:buChar char="•"/>
              <a:defRPr/>
            </a:lvl1pPr>
            <a:lvl2pPr indent="-342900" lvl="1" marL="914400" algn="l">
              <a:lnSpc>
                <a:spcPct val="100000"/>
              </a:lnSpc>
              <a:spcBef>
                <a:spcPts val="300"/>
              </a:spcBef>
              <a:spcAft>
                <a:spcPts val="0"/>
              </a:spcAft>
              <a:buSzPts val="1800"/>
              <a:buChar char="o"/>
              <a:defRPr/>
            </a:lvl2pPr>
            <a:lvl3pPr indent="-342900" lvl="2" marL="1371600" algn="l">
              <a:lnSpc>
                <a:spcPct val="100000"/>
              </a:lnSpc>
              <a:spcBef>
                <a:spcPts val="300"/>
              </a:spcBef>
              <a:spcAft>
                <a:spcPts val="0"/>
              </a:spcAft>
              <a:buSzPts val="1800"/>
              <a:buChar char="–"/>
              <a:defRPr/>
            </a:lvl3pPr>
            <a:lvl4pPr indent="-342900" lvl="3" marL="1828800" algn="l">
              <a:lnSpc>
                <a:spcPct val="100000"/>
              </a:lnSpc>
              <a:spcBef>
                <a:spcPts val="300"/>
              </a:spcBef>
              <a:spcAft>
                <a:spcPts val="0"/>
              </a:spcAft>
              <a:buSzPts val="1800"/>
              <a:buChar char="•"/>
              <a:defRPr/>
            </a:lvl4pPr>
            <a:lvl5pPr indent="-342900" lvl="4" marL="2286000" algn="l">
              <a:lnSpc>
                <a:spcPct val="100000"/>
              </a:lnSpc>
              <a:spcBef>
                <a:spcPts val="300"/>
              </a:spcBef>
              <a:spcAft>
                <a:spcPts val="0"/>
              </a:spcAft>
              <a:buSzPts val="1800"/>
              <a:buChar char="•"/>
              <a:defRPr/>
            </a:lvl5pPr>
            <a:lvl6pPr indent="-342900" lvl="5" marL="2743200" algn="l">
              <a:lnSpc>
                <a:spcPct val="100000"/>
              </a:lnSpc>
              <a:spcBef>
                <a:spcPts val="300"/>
              </a:spcBef>
              <a:spcAft>
                <a:spcPts val="0"/>
              </a:spcAft>
              <a:buSzPts val="1800"/>
              <a:buChar char="•"/>
              <a:defRPr/>
            </a:lvl6pPr>
            <a:lvl7pPr indent="-342900" lvl="6" marL="3200400" algn="l">
              <a:lnSpc>
                <a:spcPct val="100000"/>
              </a:lnSpc>
              <a:spcBef>
                <a:spcPts val="300"/>
              </a:spcBef>
              <a:spcAft>
                <a:spcPts val="0"/>
              </a:spcAft>
              <a:buSzPts val="1800"/>
              <a:buChar char="•"/>
              <a:defRPr/>
            </a:lvl7pPr>
            <a:lvl8pPr indent="-342900" lvl="7" marL="3657600" algn="l">
              <a:lnSpc>
                <a:spcPct val="100000"/>
              </a:lnSpc>
              <a:spcBef>
                <a:spcPts val="300"/>
              </a:spcBef>
              <a:spcAft>
                <a:spcPts val="0"/>
              </a:spcAft>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95" name="Google Shape;95;p20"/>
          <p:cNvSpPr txBox="1"/>
          <p:nvPr>
            <p:ph idx="3" type="body"/>
          </p:nvPr>
        </p:nvSpPr>
        <p:spPr>
          <a:xfrm>
            <a:off x="4766310" y="1755647"/>
            <a:ext cx="3749040" cy="749427"/>
          </a:xfrm>
          <a:prstGeom prst="rect">
            <a:avLst/>
          </a:prstGeom>
          <a:noFill/>
          <a:ln>
            <a:noFill/>
          </a:ln>
        </p:spPr>
        <p:txBody>
          <a:bodyPr anchorCtr="0" anchor="b" bIns="45700" lIns="91425" spcFirstLastPara="1" rIns="91425" wrap="square" tIns="45700">
            <a:normAutofit/>
          </a:bodyPr>
          <a:lstStyle>
            <a:lvl1pPr indent="-228600" lvl="0" marL="457200" algn="l">
              <a:lnSpc>
                <a:spcPct val="100000"/>
              </a:lnSpc>
              <a:spcBef>
                <a:spcPts val="1200"/>
              </a:spcBef>
              <a:spcAft>
                <a:spcPts val="0"/>
              </a:spcAft>
              <a:buSzPts val="2400"/>
              <a:buNone/>
              <a:defRPr b="1" sz="2400"/>
            </a:lvl1pPr>
            <a:lvl2pPr indent="-228600" lvl="1" marL="914400" algn="l">
              <a:lnSpc>
                <a:spcPct val="100000"/>
              </a:lnSpc>
              <a:spcBef>
                <a:spcPts val="300"/>
              </a:spcBef>
              <a:spcAft>
                <a:spcPts val="0"/>
              </a:spcAft>
              <a:buSzPts val="2000"/>
              <a:buNone/>
              <a:defRPr b="1" sz="2000"/>
            </a:lvl2pPr>
            <a:lvl3pPr indent="-228600" lvl="2" marL="1371600" algn="l">
              <a:lnSpc>
                <a:spcPct val="100000"/>
              </a:lnSpc>
              <a:spcBef>
                <a:spcPts val="300"/>
              </a:spcBef>
              <a:spcAft>
                <a:spcPts val="0"/>
              </a:spcAft>
              <a:buSzPts val="1800"/>
              <a:buNone/>
              <a:defRPr b="1" sz="1800"/>
            </a:lvl3pPr>
            <a:lvl4pPr indent="-228600" lvl="3" marL="1828800" algn="l">
              <a:lnSpc>
                <a:spcPct val="100000"/>
              </a:lnSpc>
              <a:spcBef>
                <a:spcPts val="300"/>
              </a:spcBef>
              <a:spcAft>
                <a:spcPts val="0"/>
              </a:spcAft>
              <a:buSzPts val="1600"/>
              <a:buNone/>
              <a:defRPr b="1" sz="1600"/>
            </a:lvl4pPr>
            <a:lvl5pPr indent="-228600" lvl="4" marL="2286000" algn="l">
              <a:lnSpc>
                <a:spcPct val="100000"/>
              </a:lnSpc>
              <a:spcBef>
                <a:spcPts val="300"/>
              </a:spcBef>
              <a:spcAft>
                <a:spcPts val="0"/>
              </a:spcAft>
              <a:buSzPts val="1600"/>
              <a:buNone/>
              <a:defRPr b="1" sz="1600"/>
            </a:lvl5pPr>
            <a:lvl6pPr indent="-228600" lvl="5" marL="2743200" algn="l">
              <a:lnSpc>
                <a:spcPct val="100000"/>
              </a:lnSpc>
              <a:spcBef>
                <a:spcPts val="300"/>
              </a:spcBef>
              <a:spcAft>
                <a:spcPts val="0"/>
              </a:spcAft>
              <a:buSzPts val="1600"/>
              <a:buNone/>
              <a:defRPr b="1" sz="1600"/>
            </a:lvl6pPr>
            <a:lvl7pPr indent="-228600" lvl="6" marL="3200400" algn="l">
              <a:lnSpc>
                <a:spcPct val="100000"/>
              </a:lnSpc>
              <a:spcBef>
                <a:spcPts val="300"/>
              </a:spcBef>
              <a:spcAft>
                <a:spcPts val="0"/>
              </a:spcAft>
              <a:buSzPts val="1600"/>
              <a:buNone/>
              <a:defRPr b="1" sz="1600"/>
            </a:lvl7pPr>
            <a:lvl8pPr indent="-228600" lvl="7" marL="3657600" algn="l">
              <a:lnSpc>
                <a:spcPct val="100000"/>
              </a:lnSpc>
              <a:spcBef>
                <a:spcPts val="300"/>
              </a:spcBef>
              <a:spcAft>
                <a:spcPts val="0"/>
              </a:spcAft>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96" name="Google Shape;96;p20"/>
          <p:cNvSpPr txBox="1"/>
          <p:nvPr>
            <p:ph idx="4" type="body"/>
          </p:nvPr>
        </p:nvSpPr>
        <p:spPr>
          <a:xfrm>
            <a:off x="4766310" y="2505075"/>
            <a:ext cx="3749040" cy="3684588"/>
          </a:xfrm>
          <a:prstGeom prst="rect">
            <a:avLst/>
          </a:prstGeom>
          <a:noFill/>
          <a:ln>
            <a:noFill/>
          </a:ln>
        </p:spPr>
        <p:txBody>
          <a:bodyPr anchorCtr="0" anchor="t" bIns="45700" lIns="91425" spcFirstLastPara="1" rIns="91425" wrap="square" tIns="45700">
            <a:normAutofit/>
          </a:bodyPr>
          <a:lstStyle>
            <a:lvl1pPr indent="-406400" lvl="0" marL="457200" algn="l">
              <a:lnSpc>
                <a:spcPct val="100000"/>
              </a:lnSpc>
              <a:spcBef>
                <a:spcPts val="1200"/>
              </a:spcBef>
              <a:spcAft>
                <a:spcPts val="0"/>
              </a:spcAft>
              <a:buSzPts val="2800"/>
              <a:buChar char="•"/>
              <a:defRPr/>
            </a:lvl1pPr>
            <a:lvl2pPr indent="-342900" lvl="1" marL="914400" algn="l">
              <a:lnSpc>
                <a:spcPct val="100000"/>
              </a:lnSpc>
              <a:spcBef>
                <a:spcPts val="300"/>
              </a:spcBef>
              <a:spcAft>
                <a:spcPts val="0"/>
              </a:spcAft>
              <a:buSzPts val="1800"/>
              <a:buChar char="o"/>
              <a:defRPr/>
            </a:lvl2pPr>
            <a:lvl3pPr indent="-342900" lvl="2" marL="1371600" algn="l">
              <a:lnSpc>
                <a:spcPct val="100000"/>
              </a:lnSpc>
              <a:spcBef>
                <a:spcPts val="300"/>
              </a:spcBef>
              <a:spcAft>
                <a:spcPts val="0"/>
              </a:spcAft>
              <a:buSzPts val="1800"/>
              <a:buChar char="–"/>
              <a:defRPr/>
            </a:lvl3pPr>
            <a:lvl4pPr indent="-342900" lvl="3" marL="1828800" algn="l">
              <a:lnSpc>
                <a:spcPct val="100000"/>
              </a:lnSpc>
              <a:spcBef>
                <a:spcPts val="300"/>
              </a:spcBef>
              <a:spcAft>
                <a:spcPts val="0"/>
              </a:spcAft>
              <a:buSzPts val="1800"/>
              <a:buChar char="•"/>
              <a:defRPr/>
            </a:lvl4pPr>
            <a:lvl5pPr indent="-342900" lvl="4" marL="2286000" algn="l">
              <a:lnSpc>
                <a:spcPct val="100000"/>
              </a:lnSpc>
              <a:spcBef>
                <a:spcPts val="300"/>
              </a:spcBef>
              <a:spcAft>
                <a:spcPts val="0"/>
              </a:spcAft>
              <a:buSzPts val="1800"/>
              <a:buChar char="•"/>
              <a:defRPr/>
            </a:lvl5pPr>
            <a:lvl6pPr indent="-342900" lvl="5" marL="2743200" algn="l">
              <a:lnSpc>
                <a:spcPct val="100000"/>
              </a:lnSpc>
              <a:spcBef>
                <a:spcPts val="300"/>
              </a:spcBef>
              <a:spcAft>
                <a:spcPts val="0"/>
              </a:spcAft>
              <a:buSzPts val="1800"/>
              <a:buChar char="•"/>
              <a:defRPr/>
            </a:lvl6pPr>
            <a:lvl7pPr indent="-342900" lvl="6" marL="3200400" algn="l">
              <a:lnSpc>
                <a:spcPct val="100000"/>
              </a:lnSpc>
              <a:spcBef>
                <a:spcPts val="300"/>
              </a:spcBef>
              <a:spcAft>
                <a:spcPts val="0"/>
              </a:spcAft>
              <a:buSzPts val="1800"/>
              <a:buChar char="•"/>
              <a:defRPr/>
            </a:lvl7pPr>
            <a:lvl8pPr indent="-342900" lvl="7" marL="3657600" algn="l">
              <a:lnSpc>
                <a:spcPct val="100000"/>
              </a:lnSpc>
              <a:spcBef>
                <a:spcPts val="300"/>
              </a:spcBef>
              <a:spcAft>
                <a:spcPts val="0"/>
              </a:spcAft>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97" name="Google Shape;97;p20"/>
          <p:cNvSpPr txBox="1"/>
          <p:nvPr>
            <p:ph idx="12" type="sldNum"/>
          </p:nvPr>
        </p:nvSpPr>
        <p:spPr>
          <a:xfrm>
            <a:off x="7580376" y="6356351"/>
            <a:ext cx="934974"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cxnSp>
        <p:nvCxnSpPr>
          <p:cNvPr id="98" name="Google Shape;98;p20"/>
          <p:cNvCxnSpPr/>
          <p:nvPr/>
        </p:nvCxnSpPr>
        <p:spPr>
          <a:xfrm>
            <a:off x="4572000" y="1825625"/>
            <a:ext cx="0" cy="4351338"/>
          </a:xfrm>
          <a:prstGeom prst="straightConnector1">
            <a:avLst/>
          </a:prstGeom>
          <a:noFill/>
          <a:ln cap="flat" cmpd="sng" w="9525">
            <a:solidFill>
              <a:schemeClr val="dk2"/>
            </a:solidFill>
            <a:prstDash val="solid"/>
            <a:miter lim="800000"/>
            <a:headEnd len="sm" w="sm" type="none"/>
            <a:tailEnd len="sm" w="sm" type="none"/>
          </a:ln>
        </p:spPr>
      </p:cxn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99" name="Shape 99"/>
        <p:cNvGrpSpPr/>
        <p:nvPr/>
      </p:nvGrpSpPr>
      <p:grpSpPr>
        <a:xfrm>
          <a:off x="0" y="0"/>
          <a:ext cx="0" cy="0"/>
          <a:chOff x="0" y="0"/>
          <a:chExt cx="0" cy="0"/>
        </a:xfrm>
      </p:grpSpPr>
      <p:sp>
        <p:nvSpPr>
          <p:cNvPr id="100" name="Google Shape;100;p21"/>
          <p:cNvSpPr txBox="1"/>
          <p:nvPr>
            <p:ph type="title"/>
          </p:nvPr>
        </p:nvSpPr>
        <p:spPr>
          <a:xfrm>
            <a:off x="628650" y="365126"/>
            <a:ext cx="78867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rgbClr val="BA0C2F"/>
              </a:buClr>
              <a:buSzPts val="3200"/>
              <a:buFont typeface="Gill Sans"/>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01" name="Google Shape;101;p21"/>
          <p:cNvSpPr txBox="1"/>
          <p:nvPr>
            <p:ph idx="12" type="sldNum"/>
          </p:nvPr>
        </p:nvSpPr>
        <p:spPr>
          <a:xfrm>
            <a:off x="7580376" y="6356351"/>
            <a:ext cx="934974"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showMasterSp="0">
  <p:cSld name="Blank">
    <p:spTree>
      <p:nvGrpSpPr>
        <p:cNvPr id="102" name="Shape 102"/>
        <p:cNvGrpSpPr/>
        <p:nvPr/>
      </p:nvGrpSpPr>
      <p:grpSpPr>
        <a:xfrm>
          <a:off x="0" y="0"/>
          <a:ext cx="0" cy="0"/>
          <a:chOff x="0" y="0"/>
          <a:chExt cx="0" cy="0"/>
        </a:xfrm>
      </p:grpSpPr>
      <p:sp>
        <p:nvSpPr>
          <p:cNvPr id="103" name="Google Shape;103;p22"/>
          <p:cNvSpPr txBox="1"/>
          <p:nvPr>
            <p:ph idx="12" type="sldNum"/>
          </p:nvPr>
        </p:nvSpPr>
        <p:spPr>
          <a:xfrm>
            <a:off x="7580376" y="6356351"/>
            <a:ext cx="934974"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cxnSp>
        <p:nvCxnSpPr>
          <p:cNvPr id="104" name="Google Shape;104;p22"/>
          <p:cNvCxnSpPr/>
          <p:nvPr/>
        </p:nvCxnSpPr>
        <p:spPr>
          <a:xfrm>
            <a:off x="617220" y="6356350"/>
            <a:ext cx="7898130" cy="0"/>
          </a:xfrm>
          <a:prstGeom prst="straightConnector1">
            <a:avLst/>
          </a:prstGeom>
          <a:noFill/>
          <a:ln cap="flat" cmpd="sng" w="9525">
            <a:solidFill>
              <a:srgbClr val="6C6463"/>
            </a:solidFill>
            <a:prstDash val="solid"/>
            <a:miter lim="800000"/>
            <a:headEnd len="sm" w="sm" type="none"/>
            <a:tailEnd len="sm" w="sm" type="none"/>
          </a:ln>
        </p:spPr>
      </p:cxnSp>
      <p:sp>
        <p:nvSpPr>
          <p:cNvPr id="105" name="Google Shape;105;p22"/>
          <p:cNvSpPr txBox="1"/>
          <p:nvPr/>
        </p:nvSpPr>
        <p:spPr>
          <a:xfrm>
            <a:off x="628650" y="6397238"/>
            <a:ext cx="6803979" cy="27699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lang="en-US" sz="1200">
                <a:solidFill>
                  <a:srgbClr val="BA0C2F"/>
                </a:solidFill>
                <a:latin typeface="Gill Sans"/>
                <a:ea typeface="Gill Sans"/>
                <a:cs typeface="Gill Sans"/>
                <a:sym typeface="Gill Sans"/>
              </a:rPr>
              <a:t>USAID GLOBAL HEALTH SUPPLY CHAIN PROGRAM</a:t>
            </a:r>
            <a:r>
              <a:rPr b="0" lang="en-US" sz="1200">
                <a:solidFill>
                  <a:srgbClr val="6C6463"/>
                </a:solidFill>
                <a:latin typeface="Gill Sans"/>
                <a:ea typeface="Gill Sans"/>
                <a:cs typeface="Gill Sans"/>
                <a:sym typeface="Gill Sans"/>
              </a:rPr>
              <a:t>-Procurement and Supply Management</a:t>
            </a: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5" name="Shape 25"/>
        <p:cNvGrpSpPr/>
        <p:nvPr/>
      </p:nvGrpSpPr>
      <p:grpSpPr>
        <a:xfrm>
          <a:off x="0" y="0"/>
          <a:ext cx="0" cy="0"/>
          <a:chOff x="0" y="0"/>
          <a:chExt cx="0" cy="0"/>
        </a:xfrm>
      </p:grpSpPr>
      <p:sp>
        <p:nvSpPr>
          <p:cNvPr id="26" name="Google Shape;26;p9"/>
          <p:cNvSpPr txBox="1"/>
          <p:nvPr>
            <p:ph type="title"/>
          </p:nvPr>
        </p:nvSpPr>
        <p:spPr>
          <a:xfrm>
            <a:off x="628650" y="365126"/>
            <a:ext cx="78867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rgbClr val="BA0C2F"/>
              </a:buClr>
              <a:buSzPts val="3200"/>
              <a:buFont typeface="Gill Sans"/>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7" name="Google Shape;27;p9"/>
          <p:cNvSpPr txBox="1"/>
          <p:nvPr>
            <p:ph idx="1" type="body"/>
          </p:nvPr>
        </p:nvSpPr>
        <p:spPr>
          <a:xfrm>
            <a:off x="628650" y="1825625"/>
            <a:ext cx="7886700" cy="4351338"/>
          </a:xfrm>
          <a:prstGeom prst="rect">
            <a:avLst/>
          </a:prstGeom>
          <a:noFill/>
          <a:ln>
            <a:noFill/>
          </a:ln>
        </p:spPr>
        <p:txBody>
          <a:bodyPr anchorCtr="0" anchor="t" bIns="45700" lIns="91425" spcFirstLastPara="1" rIns="91425" wrap="square" tIns="45700">
            <a:normAutofit/>
          </a:bodyPr>
          <a:lstStyle>
            <a:lvl1pPr indent="-406400" lvl="0" marL="457200" algn="l">
              <a:lnSpc>
                <a:spcPct val="100000"/>
              </a:lnSpc>
              <a:spcBef>
                <a:spcPts val="1200"/>
              </a:spcBef>
              <a:spcAft>
                <a:spcPts val="0"/>
              </a:spcAft>
              <a:buClr>
                <a:srgbClr val="6C6463"/>
              </a:buClr>
              <a:buSzPts val="2800"/>
              <a:buChar char="•"/>
              <a:defRPr>
                <a:solidFill>
                  <a:srgbClr val="6C6463"/>
                </a:solidFill>
              </a:defRPr>
            </a:lvl1pPr>
            <a:lvl2pPr indent="-381000" lvl="1" marL="914400" algn="l">
              <a:lnSpc>
                <a:spcPct val="100000"/>
              </a:lnSpc>
              <a:spcBef>
                <a:spcPts val="300"/>
              </a:spcBef>
              <a:spcAft>
                <a:spcPts val="0"/>
              </a:spcAft>
              <a:buClr>
                <a:srgbClr val="6C6463"/>
              </a:buClr>
              <a:buSzPts val="2400"/>
              <a:buFont typeface="Courier New"/>
              <a:buChar char="o"/>
              <a:defRPr>
                <a:solidFill>
                  <a:srgbClr val="6C6463"/>
                </a:solidFill>
              </a:defRPr>
            </a:lvl2pPr>
            <a:lvl3pPr indent="-355600" lvl="2" marL="1371600" algn="l">
              <a:lnSpc>
                <a:spcPct val="100000"/>
              </a:lnSpc>
              <a:spcBef>
                <a:spcPts val="300"/>
              </a:spcBef>
              <a:spcAft>
                <a:spcPts val="0"/>
              </a:spcAft>
              <a:buClr>
                <a:srgbClr val="6C6463"/>
              </a:buClr>
              <a:buSzPts val="2000"/>
              <a:buFont typeface="Gill Sans"/>
              <a:buChar char="–"/>
              <a:defRPr>
                <a:solidFill>
                  <a:srgbClr val="6C6463"/>
                </a:solidFill>
              </a:defRPr>
            </a:lvl3pPr>
            <a:lvl4pPr indent="-342900" lvl="3" marL="1828800" algn="l">
              <a:lnSpc>
                <a:spcPct val="100000"/>
              </a:lnSpc>
              <a:spcBef>
                <a:spcPts val="300"/>
              </a:spcBef>
              <a:spcAft>
                <a:spcPts val="0"/>
              </a:spcAft>
              <a:buSzPts val="1800"/>
              <a:buChar char="•"/>
              <a:defRPr>
                <a:solidFill>
                  <a:srgbClr val="6C6463"/>
                </a:solidFill>
              </a:defRPr>
            </a:lvl4pPr>
            <a:lvl5pPr indent="-342900" lvl="4" marL="2286000" algn="l">
              <a:lnSpc>
                <a:spcPct val="100000"/>
              </a:lnSpc>
              <a:spcBef>
                <a:spcPts val="300"/>
              </a:spcBef>
              <a:spcAft>
                <a:spcPts val="0"/>
              </a:spcAft>
              <a:buSzPts val="1800"/>
              <a:buChar char="•"/>
              <a:defRPr>
                <a:solidFill>
                  <a:srgbClr val="6C6463"/>
                </a:solidFill>
              </a:defRPr>
            </a:lvl5pPr>
            <a:lvl6pPr indent="-342900" lvl="5" marL="2743200" algn="l">
              <a:lnSpc>
                <a:spcPct val="100000"/>
              </a:lnSpc>
              <a:spcBef>
                <a:spcPts val="300"/>
              </a:spcBef>
              <a:spcAft>
                <a:spcPts val="0"/>
              </a:spcAft>
              <a:buSzPts val="1800"/>
              <a:buChar char="•"/>
              <a:defRPr/>
            </a:lvl6pPr>
            <a:lvl7pPr indent="-342900" lvl="6" marL="3200400" algn="l">
              <a:lnSpc>
                <a:spcPct val="100000"/>
              </a:lnSpc>
              <a:spcBef>
                <a:spcPts val="300"/>
              </a:spcBef>
              <a:spcAft>
                <a:spcPts val="0"/>
              </a:spcAft>
              <a:buSzPts val="1800"/>
              <a:buChar char="•"/>
              <a:defRPr/>
            </a:lvl7pPr>
            <a:lvl8pPr indent="-342900" lvl="7" marL="3657600" algn="l">
              <a:lnSpc>
                <a:spcPct val="100000"/>
              </a:lnSpc>
              <a:spcBef>
                <a:spcPts val="300"/>
              </a:spcBef>
              <a:spcAft>
                <a:spcPts val="0"/>
              </a:spcAft>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8" name="Google Shape;28;p9"/>
          <p:cNvSpPr txBox="1"/>
          <p:nvPr>
            <p:ph idx="12" type="sldNum"/>
          </p:nvPr>
        </p:nvSpPr>
        <p:spPr>
          <a:xfrm>
            <a:off x="7580376" y="6356351"/>
            <a:ext cx="934974"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b="1" sz="1200">
                <a:solidFill>
                  <a:srgbClr val="BA0C2F"/>
                </a:solidFill>
                <a:latin typeface="Gill Sans"/>
                <a:ea typeface="Gill Sans"/>
                <a:cs typeface="Gill Sans"/>
                <a:sym typeface="Gill Sans"/>
              </a:defRPr>
            </a:lvl1pPr>
            <a:lvl2pPr indent="0" lvl="1" marL="0" algn="r">
              <a:spcBef>
                <a:spcPts val="0"/>
              </a:spcBef>
              <a:buNone/>
              <a:defRPr b="1" sz="1200">
                <a:solidFill>
                  <a:srgbClr val="BA0C2F"/>
                </a:solidFill>
                <a:latin typeface="Gill Sans"/>
                <a:ea typeface="Gill Sans"/>
                <a:cs typeface="Gill Sans"/>
                <a:sym typeface="Gill Sans"/>
              </a:defRPr>
            </a:lvl2pPr>
            <a:lvl3pPr indent="0" lvl="2" marL="0" algn="r">
              <a:spcBef>
                <a:spcPts val="0"/>
              </a:spcBef>
              <a:buNone/>
              <a:defRPr b="1" sz="1200">
                <a:solidFill>
                  <a:srgbClr val="BA0C2F"/>
                </a:solidFill>
                <a:latin typeface="Gill Sans"/>
                <a:ea typeface="Gill Sans"/>
                <a:cs typeface="Gill Sans"/>
                <a:sym typeface="Gill Sans"/>
              </a:defRPr>
            </a:lvl3pPr>
            <a:lvl4pPr indent="0" lvl="3" marL="0" algn="r">
              <a:spcBef>
                <a:spcPts val="0"/>
              </a:spcBef>
              <a:buNone/>
              <a:defRPr b="1" sz="1200">
                <a:solidFill>
                  <a:srgbClr val="BA0C2F"/>
                </a:solidFill>
                <a:latin typeface="Gill Sans"/>
                <a:ea typeface="Gill Sans"/>
                <a:cs typeface="Gill Sans"/>
                <a:sym typeface="Gill Sans"/>
              </a:defRPr>
            </a:lvl4pPr>
            <a:lvl5pPr indent="0" lvl="4" marL="0" algn="r">
              <a:spcBef>
                <a:spcPts val="0"/>
              </a:spcBef>
              <a:buNone/>
              <a:defRPr b="1" sz="1200">
                <a:solidFill>
                  <a:srgbClr val="BA0C2F"/>
                </a:solidFill>
                <a:latin typeface="Gill Sans"/>
                <a:ea typeface="Gill Sans"/>
                <a:cs typeface="Gill Sans"/>
                <a:sym typeface="Gill Sans"/>
              </a:defRPr>
            </a:lvl5pPr>
            <a:lvl6pPr indent="0" lvl="5" marL="0" algn="r">
              <a:spcBef>
                <a:spcPts val="0"/>
              </a:spcBef>
              <a:buNone/>
              <a:defRPr b="1" sz="1200">
                <a:solidFill>
                  <a:srgbClr val="BA0C2F"/>
                </a:solidFill>
                <a:latin typeface="Gill Sans"/>
                <a:ea typeface="Gill Sans"/>
                <a:cs typeface="Gill Sans"/>
                <a:sym typeface="Gill Sans"/>
              </a:defRPr>
            </a:lvl6pPr>
            <a:lvl7pPr indent="0" lvl="6" marL="0" algn="r">
              <a:spcBef>
                <a:spcPts val="0"/>
              </a:spcBef>
              <a:buNone/>
              <a:defRPr b="1" sz="1200">
                <a:solidFill>
                  <a:srgbClr val="BA0C2F"/>
                </a:solidFill>
                <a:latin typeface="Gill Sans"/>
                <a:ea typeface="Gill Sans"/>
                <a:cs typeface="Gill Sans"/>
                <a:sym typeface="Gill Sans"/>
              </a:defRPr>
            </a:lvl7pPr>
            <a:lvl8pPr indent="0" lvl="7" marL="0" algn="r">
              <a:spcBef>
                <a:spcPts val="0"/>
              </a:spcBef>
              <a:buNone/>
              <a:defRPr b="1" sz="1200">
                <a:solidFill>
                  <a:srgbClr val="BA0C2F"/>
                </a:solidFill>
                <a:latin typeface="Gill Sans"/>
                <a:ea typeface="Gill Sans"/>
                <a:cs typeface="Gill Sans"/>
                <a:sym typeface="Gill Sans"/>
              </a:defRPr>
            </a:lvl8pPr>
            <a:lvl9pPr indent="0" lvl="8" marL="0" algn="r">
              <a:spcBef>
                <a:spcPts val="0"/>
              </a:spcBef>
              <a:buNone/>
              <a:defRPr b="1" sz="1200">
                <a:solidFill>
                  <a:srgbClr val="BA0C2F"/>
                </a:solidFill>
                <a:latin typeface="Gill Sans"/>
                <a:ea typeface="Gill Sans"/>
                <a:cs typeface="Gill Sans"/>
                <a:sym typeface="Gill San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nd Slide" showMasterSp="0" type="blank">
  <p:cSld name="BLANK">
    <p:spTree>
      <p:nvGrpSpPr>
        <p:cNvPr id="29" name="Shape 29"/>
        <p:cNvGrpSpPr/>
        <p:nvPr/>
      </p:nvGrpSpPr>
      <p:grpSpPr>
        <a:xfrm>
          <a:off x="0" y="0"/>
          <a:ext cx="0" cy="0"/>
          <a:chOff x="0" y="0"/>
          <a:chExt cx="0" cy="0"/>
        </a:xfrm>
      </p:grpSpPr>
      <p:cxnSp>
        <p:nvCxnSpPr>
          <p:cNvPr id="30" name="Google Shape;30;p10"/>
          <p:cNvCxnSpPr/>
          <p:nvPr/>
        </p:nvCxnSpPr>
        <p:spPr>
          <a:xfrm>
            <a:off x="617220" y="6356350"/>
            <a:ext cx="7898130" cy="0"/>
          </a:xfrm>
          <a:prstGeom prst="straightConnector1">
            <a:avLst/>
          </a:prstGeom>
          <a:noFill/>
          <a:ln cap="flat" cmpd="sng" w="9525">
            <a:solidFill>
              <a:srgbClr val="6C6463"/>
            </a:solidFill>
            <a:prstDash val="solid"/>
            <a:miter lim="800000"/>
            <a:headEnd len="sm" w="sm" type="none"/>
            <a:tailEnd len="sm" w="sm" type="none"/>
          </a:ln>
        </p:spPr>
      </p:cxnSp>
      <p:sp>
        <p:nvSpPr>
          <p:cNvPr id="31" name="Google Shape;31;p10"/>
          <p:cNvSpPr txBox="1"/>
          <p:nvPr/>
        </p:nvSpPr>
        <p:spPr>
          <a:xfrm>
            <a:off x="628650" y="6397238"/>
            <a:ext cx="6803979" cy="27699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lang="en-US" sz="1200">
                <a:solidFill>
                  <a:srgbClr val="BA0C2F"/>
                </a:solidFill>
                <a:latin typeface="Gill Sans"/>
                <a:ea typeface="Gill Sans"/>
                <a:cs typeface="Gill Sans"/>
                <a:sym typeface="Gill Sans"/>
              </a:rPr>
              <a:t>USAID GLOBAL HEALTH SUPPLY CHAIN PROGRAM</a:t>
            </a:r>
            <a:r>
              <a:rPr b="0" lang="en-US" sz="1200">
                <a:solidFill>
                  <a:srgbClr val="6C6463"/>
                </a:solidFill>
                <a:latin typeface="Gill Sans"/>
                <a:ea typeface="Gill Sans"/>
                <a:cs typeface="Gill Sans"/>
                <a:sym typeface="Gill Sans"/>
              </a:rPr>
              <a:t>-Procurement and Supply Management</a:t>
            </a:r>
            <a:endParaRPr/>
          </a:p>
        </p:txBody>
      </p:sp>
      <p:sp>
        <p:nvSpPr>
          <p:cNvPr id="32" name="Google Shape;32;p10"/>
          <p:cNvSpPr/>
          <p:nvPr/>
        </p:nvSpPr>
        <p:spPr>
          <a:xfrm>
            <a:off x="198159" y="224018"/>
            <a:ext cx="150010" cy="6415702"/>
          </a:xfrm>
          <a:prstGeom prst="rect">
            <a:avLst/>
          </a:prstGeom>
          <a:solidFill>
            <a:schemeClr val="l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Gill Sans"/>
              <a:ea typeface="Gill Sans"/>
              <a:cs typeface="Gill Sans"/>
              <a:sym typeface="Gill Sans"/>
            </a:endParaRPr>
          </a:p>
        </p:txBody>
      </p:sp>
      <p:sp>
        <p:nvSpPr>
          <p:cNvPr id="33" name="Google Shape;33;p10"/>
          <p:cNvSpPr txBox="1"/>
          <p:nvPr/>
        </p:nvSpPr>
        <p:spPr>
          <a:xfrm>
            <a:off x="628650" y="3935025"/>
            <a:ext cx="7898130" cy="2462213"/>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rgbClr val="6C6463"/>
                </a:solidFill>
                <a:latin typeface="Gill Sans"/>
                <a:ea typeface="Gill Sans"/>
                <a:cs typeface="Gill Sans"/>
                <a:sym typeface="Gill Sans"/>
              </a:rPr>
              <a:t>The USAID Global Health Supply Chain Program-Procurement and Supply Management (GHSC-PSM) project is funded under USAID Contract No. AID-OAA-I-15-0004.  GHSC-PSM connects technical solutions and proven commercial processes to promote efficient and cost-effective health supply chains worldwide. Our goal is to ensure uninterrupted supplies of health commodities to save lives and create a healthier future for all. The project purchases and delivers health commodities, offers comprehensive technical assistance to strengthen national supply chain systems, and provides global supply chain leadership. For more information, visit </a:t>
            </a:r>
            <a:r>
              <a:rPr lang="en-US" sz="1400" u="sng">
                <a:solidFill>
                  <a:srgbClr val="6C6463"/>
                </a:solidFill>
                <a:latin typeface="Gill Sans"/>
                <a:ea typeface="Gill Sans"/>
                <a:cs typeface="Gill Sans"/>
                <a:sym typeface="Gill Sans"/>
                <a:hlinkClick r:id="rId2">
                  <a:extLst>
                    <a:ext uri="{A12FA001-AC4F-418D-AE19-62706E023703}">
                      <ahyp:hlinkClr val="tx"/>
                    </a:ext>
                  </a:extLst>
                </a:hlinkClick>
              </a:rPr>
              <a:t>ghsupplychain.org</a:t>
            </a:r>
            <a:r>
              <a:rPr lang="en-US" sz="1400">
                <a:solidFill>
                  <a:srgbClr val="6C6463"/>
                </a:solidFill>
                <a:latin typeface="Gill Sans"/>
                <a:ea typeface="Gill Sans"/>
                <a:cs typeface="Gill Sans"/>
                <a:sym typeface="Gill Sans"/>
              </a:rPr>
              <a:t>.</a:t>
            </a:r>
            <a:endParaRPr/>
          </a:p>
          <a:p>
            <a:pPr indent="0" lvl="0" marL="0" marR="0" rtl="0" algn="l">
              <a:spcBef>
                <a:spcPts val="0"/>
              </a:spcBef>
              <a:spcAft>
                <a:spcPts val="0"/>
              </a:spcAft>
              <a:buNone/>
            </a:pPr>
            <a:r>
              <a:t/>
            </a:r>
            <a:endParaRPr sz="1400">
              <a:solidFill>
                <a:srgbClr val="6C6463"/>
              </a:solidFill>
              <a:latin typeface="Gill Sans"/>
              <a:ea typeface="Gill Sans"/>
              <a:cs typeface="Gill Sans"/>
              <a:sym typeface="Gill Sans"/>
            </a:endParaRPr>
          </a:p>
          <a:p>
            <a:pPr indent="0" lvl="0" marL="0" marR="0" rtl="0" algn="l">
              <a:spcBef>
                <a:spcPts val="0"/>
              </a:spcBef>
              <a:spcAft>
                <a:spcPts val="0"/>
              </a:spcAft>
              <a:buNone/>
            </a:pPr>
            <a:r>
              <a:rPr lang="en-US" sz="1400">
                <a:solidFill>
                  <a:srgbClr val="6C6463"/>
                </a:solidFill>
                <a:latin typeface="Gill Sans"/>
                <a:ea typeface="Gill Sans"/>
                <a:cs typeface="Gill Sans"/>
                <a:sym typeface="Gill Sans"/>
              </a:rPr>
              <a:t>The views expressed in this presentation do not necessarily reflect the views of USAID or the U.S. government.</a:t>
            </a:r>
            <a:endParaRPr/>
          </a:p>
          <a:p>
            <a:pPr indent="0" lvl="0" marL="0" marR="0" rtl="0" algn="l">
              <a:spcBef>
                <a:spcPts val="0"/>
              </a:spcBef>
              <a:spcAft>
                <a:spcPts val="0"/>
              </a:spcAft>
              <a:buNone/>
            </a:pPr>
            <a:r>
              <a:rPr lang="en-US" sz="1400">
                <a:solidFill>
                  <a:srgbClr val="6C6463"/>
                </a:solidFill>
                <a:latin typeface="Gill Sans"/>
                <a:ea typeface="Gill Sans"/>
                <a:cs typeface="Gill Sans"/>
                <a:sym typeface="Gill Sans"/>
              </a:rPr>
              <a:t> </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Shipping Image" showMasterSp="0">
  <p:cSld name="Title Slide Shipping Image">
    <p:spTree>
      <p:nvGrpSpPr>
        <p:cNvPr id="34" name="Shape 34"/>
        <p:cNvGrpSpPr/>
        <p:nvPr/>
      </p:nvGrpSpPr>
      <p:grpSpPr>
        <a:xfrm>
          <a:off x="0" y="0"/>
          <a:ext cx="0" cy="0"/>
          <a:chOff x="0" y="0"/>
          <a:chExt cx="0" cy="0"/>
        </a:xfrm>
      </p:grpSpPr>
      <p:pic>
        <p:nvPicPr>
          <p:cNvPr id="35" name="Google Shape;35;p11"/>
          <p:cNvPicPr preferRelativeResize="0"/>
          <p:nvPr/>
        </p:nvPicPr>
        <p:blipFill rotWithShape="1">
          <a:blip r:embed="rId2">
            <a:alphaModFix/>
          </a:blip>
          <a:srcRect b="0" l="0" r="0" t="0"/>
          <a:stretch/>
        </p:blipFill>
        <p:spPr>
          <a:xfrm>
            <a:off x="585216" y="1668794"/>
            <a:ext cx="8247888" cy="4889466"/>
          </a:xfrm>
          <a:prstGeom prst="rect">
            <a:avLst/>
          </a:prstGeom>
          <a:noFill/>
          <a:ln>
            <a:noFill/>
          </a:ln>
        </p:spPr>
      </p:pic>
      <p:sp>
        <p:nvSpPr>
          <p:cNvPr id="36" name="Google Shape;36;p11"/>
          <p:cNvSpPr/>
          <p:nvPr/>
        </p:nvSpPr>
        <p:spPr>
          <a:xfrm>
            <a:off x="3602736" y="1845578"/>
            <a:ext cx="5052060" cy="2420342"/>
          </a:xfrm>
          <a:prstGeom prst="rect">
            <a:avLst/>
          </a:prstGeom>
          <a:solidFill>
            <a:srgbClr val="FFFFFF">
              <a:alpha val="74901"/>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Gill Sans"/>
              <a:ea typeface="Gill Sans"/>
              <a:cs typeface="Gill Sans"/>
              <a:sym typeface="Gill Sans"/>
            </a:endParaRPr>
          </a:p>
        </p:txBody>
      </p:sp>
      <p:sp>
        <p:nvSpPr>
          <p:cNvPr id="37" name="Google Shape;37;p11"/>
          <p:cNvSpPr txBox="1"/>
          <p:nvPr>
            <p:ph type="ctrTitle"/>
          </p:nvPr>
        </p:nvSpPr>
        <p:spPr>
          <a:xfrm>
            <a:off x="3712461" y="1979817"/>
            <a:ext cx="4810493" cy="150032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rgbClr val="BA0C2F"/>
              </a:buClr>
              <a:buSzPts val="3200"/>
              <a:buFont typeface="Gill Sans"/>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11"/>
          <p:cNvSpPr txBox="1"/>
          <p:nvPr>
            <p:ph idx="1" type="subTitle"/>
          </p:nvPr>
        </p:nvSpPr>
        <p:spPr>
          <a:xfrm>
            <a:off x="3712461" y="3707680"/>
            <a:ext cx="4810493" cy="416048"/>
          </a:xfrm>
          <a:prstGeom prst="rect">
            <a:avLst/>
          </a:prstGeom>
          <a:noFill/>
          <a:ln>
            <a:noFill/>
          </a:ln>
        </p:spPr>
        <p:txBody>
          <a:bodyPr anchorCtr="0" anchor="t" bIns="45700" lIns="91425" spcFirstLastPara="1" rIns="91425" wrap="square" tIns="45700">
            <a:normAutofit/>
          </a:bodyPr>
          <a:lstStyle>
            <a:lvl1pPr lvl="0" algn="l">
              <a:lnSpc>
                <a:spcPct val="100000"/>
              </a:lnSpc>
              <a:spcBef>
                <a:spcPts val="1200"/>
              </a:spcBef>
              <a:spcAft>
                <a:spcPts val="0"/>
              </a:spcAft>
              <a:buSzPts val="2000"/>
              <a:buNone/>
              <a:defRPr sz="2000"/>
            </a:lvl1pPr>
            <a:lvl2pPr lvl="1" algn="ctr">
              <a:lnSpc>
                <a:spcPct val="100000"/>
              </a:lnSpc>
              <a:spcBef>
                <a:spcPts val="300"/>
              </a:spcBef>
              <a:spcAft>
                <a:spcPts val="0"/>
              </a:spcAft>
              <a:buSzPts val="2000"/>
              <a:buNone/>
              <a:defRPr sz="2000"/>
            </a:lvl2pPr>
            <a:lvl3pPr lvl="2" algn="ctr">
              <a:lnSpc>
                <a:spcPct val="100000"/>
              </a:lnSpc>
              <a:spcBef>
                <a:spcPts val="300"/>
              </a:spcBef>
              <a:spcAft>
                <a:spcPts val="0"/>
              </a:spcAft>
              <a:buSzPts val="1800"/>
              <a:buNone/>
              <a:defRPr sz="1800"/>
            </a:lvl3pPr>
            <a:lvl4pPr lvl="3" algn="ctr">
              <a:lnSpc>
                <a:spcPct val="100000"/>
              </a:lnSpc>
              <a:spcBef>
                <a:spcPts val="300"/>
              </a:spcBef>
              <a:spcAft>
                <a:spcPts val="0"/>
              </a:spcAft>
              <a:buSzPts val="1600"/>
              <a:buNone/>
              <a:defRPr sz="1600"/>
            </a:lvl4pPr>
            <a:lvl5pPr lvl="4" algn="ctr">
              <a:lnSpc>
                <a:spcPct val="100000"/>
              </a:lnSpc>
              <a:spcBef>
                <a:spcPts val="300"/>
              </a:spcBef>
              <a:spcAft>
                <a:spcPts val="0"/>
              </a:spcAft>
              <a:buSzPts val="1600"/>
              <a:buNone/>
              <a:defRPr sz="1600"/>
            </a:lvl5pPr>
            <a:lvl6pPr lvl="5" algn="ctr">
              <a:lnSpc>
                <a:spcPct val="100000"/>
              </a:lnSpc>
              <a:spcBef>
                <a:spcPts val="300"/>
              </a:spcBef>
              <a:spcAft>
                <a:spcPts val="0"/>
              </a:spcAft>
              <a:buSzPts val="1600"/>
              <a:buNone/>
              <a:defRPr sz="1600"/>
            </a:lvl6pPr>
            <a:lvl7pPr lvl="6" algn="ctr">
              <a:lnSpc>
                <a:spcPct val="100000"/>
              </a:lnSpc>
              <a:spcBef>
                <a:spcPts val="300"/>
              </a:spcBef>
              <a:spcAft>
                <a:spcPts val="0"/>
              </a:spcAft>
              <a:buSzPts val="1600"/>
              <a:buNone/>
              <a:defRPr sz="1600"/>
            </a:lvl7pPr>
            <a:lvl8pPr lvl="7" algn="ctr">
              <a:lnSpc>
                <a:spcPct val="100000"/>
              </a:lnSpc>
              <a:spcBef>
                <a:spcPts val="300"/>
              </a:spcBef>
              <a:spcAft>
                <a:spcPts val="0"/>
              </a:spcAft>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39" name="Google Shape;39;p11"/>
          <p:cNvSpPr/>
          <p:nvPr/>
        </p:nvSpPr>
        <p:spPr>
          <a:xfrm>
            <a:off x="198159" y="224018"/>
            <a:ext cx="150010" cy="6415702"/>
          </a:xfrm>
          <a:prstGeom prst="rect">
            <a:avLst/>
          </a:prstGeom>
          <a:solidFill>
            <a:schemeClr val="l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Gill Sans"/>
              <a:ea typeface="Gill Sans"/>
              <a:cs typeface="Gill Sans"/>
              <a:sym typeface="Gill Sans"/>
            </a:endParaRPr>
          </a:p>
        </p:txBody>
      </p:sp>
      <p:sp>
        <p:nvSpPr>
          <p:cNvPr id="40" name="Google Shape;40;p11"/>
          <p:cNvSpPr/>
          <p:nvPr/>
        </p:nvSpPr>
        <p:spPr>
          <a:xfrm>
            <a:off x="2389760" y="368839"/>
            <a:ext cx="6443344" cy="523220"/>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b="0" lang="en-US" sz="1400">
                <a:solidFill>
                  <a:srgbClr val="BA0C2F"/>
                </a:solidFill>
                <a:latin typeface="Gill Sans"/>
                <a:ea typeface="Gill Sans"/>
                <a:cs typeface="Gill Sans"/>
                <a:sym typeface="Gill Sans"/>
              </a:rPr>
              <a:t>USAID GLOBAL HEALTH SUPPLY CHAIN PROGRAM</a:t>
            </a:r>
            <a:endParaRPr/>
          </a:p>
          <a:p>
            <a:pPr indent="0" lvl="0" marL="0" marR="0" rtl="0" algn="r">
              <a:spcBef>
                <a:spcPts val="0"/>
              </a:spcBef>
              <a:spcAft>
                <a:spcPts val="0"/>
              </a:spcAft>
              <a:buNone/>
            </a:pPr>
            <a:r>
              <a:rPr lang="en-US" sz="1400">
                <a:solidFill>
                  <a:srgbClr val="6C6463"/>
                </a:solidFill>
                <a:latin typeface="Gill Sans"/>
                <a:ea typeface="Gill Sans"/>
                <a:cs typeface="Gill Sans"/>
                <a:sym typeface="Gill Sans"/>
              </a:rPr>
              <a:t>Procurement and Supply Management</a:t>
            </a:r>
            <a:endParaRPr/>
          </a:p>
        </p:txBody>
      </p:sp>
      <p:cxnSp>
        <p:nvCxnSpPr>
          <p:cNvPr id="41" name="Google Shape;41;p11"/>
          <p:cNvCxnSpPr/>
          <p:nvPr/>
        </p:nvCxnSpPr>
        <p:spPr>
          <a:xfrm>
            <a:off x="3712464" y="3590633"/>
            <a:ext cx="4810492" cy="0"/>
          </a:xfrm>
          <a:prstGeom prst="straightConnector1">
            <a:avLst/>
          </a:prstGeom>
          <a:noFill/>
          <a:ln cap="flat" cmpd="sng" w="9525">
            <a:solidFill>
              <a:srgbClr val="6C6463"/>
            </a:solidFill>
            <a:prstDash val="solid"/>
            <a:miter lim="800000"/>
            <a:headEnd len="sm" w="sm" type="none"/>
            <a:tailEnd len="sm" w="sm" type="none"/>
          </a:ln>
        </p:spPr>
      </p:cxnSp>
      <p:pic>
        <p:nvPicPr>
          <p:cNvPr id="42" name="Google Shape;42;p11"/>
          <p:cNvPicPr preferRelativeResize="0"/>
          <p:nvPr/>
        </p:nvPicPr>
        <p:blipFill rotWithShape="1">
          <a:blip r:embed="rId3">
            <a:alphaModFix/>
          </a:blip>
          <a:srcRect b="0" l="0" r="0" t="0"/>
          <a:stretch/>
        </p:blipFill>
        <p:spPr>
          <a:xfrm>
            <a:off x="593852" y="299740"/>
            <a:ext cx="2204724" cy="661417"/>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Pharmacist Image" showMasterSp="0">
  <p:cSld name="Title Slide Pharmacist Image">
    <p:spTree>
      <p:nvGrpSpPr>
        <p:cNvPr id="43" name="Shape 43"/>
        <p:cNvGrpSpPr/>
        <p:nvPr/>
      </p:nvGrpSpPr>
      <p:grpSpPr>
        <a:xfrm>
          <a:off x="0" y="0"/>
          <a:ext cx="0" cy="0"/>
          <a:chOff x="0" y="0"/>
          <a:chExt cx="0" cy="0"/>
        </a:xfrm>
      </p:grpSpPr>
      <p:pic>
        <p:nvPicPr>
          <p:cNvPr id="44" name="Google Shape;44;p12"/>
          <p:cNvPicPr preferRelativeResize="0"/>
          <p:nvPr/>
        </p:nvPicPr>
        <p:blipFill rotWithShape="1">
          <a:blip r:embed="rId2">
            <a:alphaModFix/>
          </a:blip>
          <a:srcRect b="0" l="0" r="0" t="0"/>
          <a:stretch/>
        </p:blipFill>
        <p:spPr>
          <a:xfrm>
            <a:off x="586065" y="1669695"/>
            <a:ext cx="8264478" cy="4897709"/>
          </a:xfrm>
          <a:prstGeom prst="rect">
            <a:avLst/>
          </a:prstGeom>
          <a:noFill/>
          <a:ln>
            <a:noFill/>
          </a:ln>
        </p:spPr>
      </p:pic>
      <p:sp>
        <p:nvSpPr>
          <p:cNvPr id="45" name="Google Shape;45;p12"/>
          <p:cNvSpPr/>
          <p:nvPr/>
        </p:nvSpPr>
        <p:spPr>
          <a:xfrm>
            <a:off x="731520" y="3989792"/>
            <a:ext cx="5052060" cy="2420342"/>
          </a:xfrm>
          <a:prstGeom prst="rect">
            <a:avLst/>
          </a:prstGeom>
          <a:solidFill>
            <a:srgbClr val="FFFFFF">
              <a:alpha val="74901"/>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Gill Sans"/>
              <a:ea typeface="Gill Sans"/>
              <a:cs typeface="Gill Sans"/>
              <a:sym typeface="Gill Sans"/>
            </a:endParaRPr>
          </a:p>
        </p:txBody>
      </p:sp>
      <p:sp>
        <p:nvSpPr>
          <p:cNvPr id="46" name="Google Shape;46;p12"/>
          <p:cNvSpPr txBox="1"/>
          <p:nvPr>
            <p:ph type="ctrTitle"/>
          </p:nvPr>
        </p:nvSpPr>
        <p:spPr>
          <a:xfrm>
            <a:off x="841245" y="4124031"/>
            <a:ext cx="4810493" cy="150032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rgbClr val="BA0C2F"/>
              </a:buClr>
              <a:buSzPts val="3200"/>
              <a:buFont typeface="Gill Sans"/>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12"/>
          <p:cNvSpPr txBox="1"/>
          <p:nvPr>
            <p:ph idx="1" type="subTitle"/>
          </p:nvPr>
        </p:nvSpPr>
        <p:spPr>
          <a:xfrm>
            <a:off x="841245" y="5851894"/>
            <a:ext cx="4810493" cy="416048"/>
          </a:xfrm>
          <a:prstGeom prst="rect">
            <a:avLst/>
          </a:prstGeom>
          <a:noFill/>
          <a:ln>
            <a:noFill/>
          </a:ln>
        </p:spPr>
        <p:txBody>
          <a:bodyPr anchorCtr="0" anchor="t" bIns="45700" lIns="91425" spcFirstLastPara="1" rIns="91425" wrap="square" tIns="45700">
            <a:normAutofit/>
          </a:bodyPr>
          <a:lstStyle>
            <a:lvl1pPr lvl="0" algn="l">
              <a:lnSpc>
                <a:spcPct val="100000"/>
              </a:lnSpc>
              <a:spcBef>
                <a:spcPts val="1200"/>
              </a:spcBef>
              <a:spcAft>
                <a:spcPts val="0"/>
              </a:spcAft>
              <a:buSzPts val="2000"/>
              <a:buNone/>
              <a:defRPr sz="2000"/>
            </a:lvl1pPr>
            <a:lvl2pPr lvl="1" algn="ctr">
              <a:lnSpc>
                <a:spcPct val="100000"/>
              </a:lnSpc>
              <a:spcBef>
                <a:spcPts val="300"/>
              </a:spcBef>
              <a:spcAft>
                <a:spcPts val="0"/>
              </a:spcAft>
              <a:buSzPts val="2000"/>
              <a:buNone/>
              <a:defRPr sz="2000"/>
            </a:lvl2pPr>
            <a:lvl3pPr lvl="2" algn="ctr">
              <a:lnSpc>
                <a:spcPct val="100000"/>
              </a:lnSpc>
              <a:spcBef>
                <a:spcPts val="300"/>
              </a:spcBef>
              <a:spcAft>
                <a:spcPts val="0"/>
              </a:spcAft>
              <a:buSzPts val="1800"/>
              <a:buNone/>
              <a:defRPr sz="1800"/>
            </a:lvl3pPr>
            <a:lvl4pPr lvl="3" algn="ctr">
              <a:lnSpc>
                <a:spcPct val="100000"/>
              </a:lnSpc>
              <a:spcBef>
                <a:spcPts val="300"/>
              </a:spcBef>
              <a:spcAft>
                <a:spcPts val="0"/>
              </a:spcAft>
              <a:buSzPts val="1600"/>
              <a:buNone/>
              <a:defRPr sz="1600"/>
            </a:lvl4pPr>
            <a:lvl5pPr lvl="4" algn="ctr">
              <a:lnSpc>
                <a:spcPct val="100000"/>
              </a:lnSpc>
              <a:spcBef>
                <a:spcPts val="300"/>
              </a:spcBef>
              <a:spcAft>
                <a:spcPts val="0"/>
              </a:spcAft>
              <a:buSzPts val="1600"/>
              <a:buNone/>
              <a:defRPr sz="1600"/>
            </a:lvl5pPr>
            <a:lvl6pPr lvl="5" algn="ctr">
              <a:lnSpc>
                <a:spcPct val="100000"/>
              </a:lnSpc>
              <a:spcBef>
                <a:spcPts val="300"/>
              </a:spcBef>
              <a:spcAft>
                <a:spcPts val="0"/>
              </a:spcAft>
              <a:buSzPts val="1600"/>
              <a:buNone/>
              <a:defRPr sz="1600"/>
            </a:lvl6pPr>
            <a:lvl7pPr lvl="6" algn="ctr">
              <a:lnSpc>
                <a:spcPct val="100000"/>
              </a:lnSpc>
              <a:spcBef>
                <a:spcPts val="300"/>
              </a:spcBef>
              <a:spcAft>
                <a:spcPts val="0"/>
              </a:spcAft>
              <a:buSzPts val="1600"/>
              <a:buNone/>
              <a:defRPr sz="1600"/>
            </a:lvl7pPr>
            <a:lvl8pPr lvl="7" algn="ctr">
              <a:lnSpc>
                <a:spcPct val="100000"/>
              </a:lnSpc>
              <a:spcBef>
                <a:spcPts val="300"/>
              </a:spcBef>
              <a:spcAft>
                <a:spcPts val="0"/>
              </a:spcAft>
              <a:buSzPts val="1600"/>
              <a:buNone/>
              <a:defRPr sz="1600"/>
            </a:lvl8pPr>
            <a:lvl9pPr lvl="8" algn="ctr">
              <a:lnSpc>
                <a:spcPct val="90000"/>
              </a:lnSpc>
              <a:spcBef>
                <a:spcPts val="500"/>
              </a:spcBef>
              <a:spcAft>
                <a:spcPts val="0"/>
              </a:spcAft>
              <a:buClr>
                <a:schemeClr val="dk1"/>
              </a:buClr>
              <a:buSzPts val="1600"/>
              <a:buNone/>
              <a:defRPr sz="1600"/>
            </a:lvl9pPr>
          </a:lstStyle>
          <a:p/>
        </p:txBody>
      </p:sp>
      <p:cxnSp>
        <p:nvCxnSpPr>
          <p:cNvPr id="48" name="Google Shape;48;p12"/>
          <p:cNvCxnSpPr/>
          <p:nvPr/>
        </p:nvCxnSpPr>
        <p:spPr>
          <a:xfrm>
            <a:off x="841248" y="5734847"/>
            <a:ext cx="4810492" cy="0"/>
          </a:xfrm>
          <a:prstGeom prst="straightConnector1">
            <a:avLst/>
          </a:prstGeom>
          <a:noFill/>
          <a:ln cap="flat" cmpd="sng" w="9525">
            <a:solidFill>
              <a:srgbClr val="6C6463"/>
            </a:solidFill>
            <a:prstDash val="solid"/>
            <a:miter lim="800000"/>
            <a:headEnd len="sm" w="sm" type="none"/>
            <a:tailEnd len="sm" w="sm" type="none"/>
          </a:ln>
        </p:spPr>
      </p:cxnSp>
      <p:sp>
        <p:nvSpPr>
          <p:cNvPr id="49" name="Google Shape;49;p12"/>
          <p:cNvSpPr/>
          <p:nvPr/>
        </p:nvSpPr>
        <p:spPr>
          <a:xfrm>
            <a:off x="198159" y="224018"/>
            <a:ext cx="150010" cy="6415702"/>
          </a:xfrm>
          <a:prstGeom prst="rect">
            <a:avLst/>
          </a:prstGeom>
          <a:solidFill>
            <a:schemeClr val="l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Gill Sans"/>
              <a:ea typeface="Gill Sans"/>
              <a:cs typeface="Gill Sans"/>
              <a:sym typeface="Gill Sans"/>
            </a:endParaRPr>
          </a:p>
        </p:txBody>
      </p:sp>
      <p:sp>
        <p:nvSpPr>
          <p:cNvPr id="50" name="Google Shape;50;p12"/>
          <p:cNvSpPr/>
          <p:nvPr/>
        </p:nvSpPr>
        <p:spPr>
          <a:xfrm>
            <a:off x="2389760" y="368839"/>
            <a:ext cx="6443344" cy="523220"/>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b="0" lang="en-US" sz="1400">
                <a:solidFill>
                  <a:srgbClr val="BA0C2F"/>
                </a:solidFill>
                <a:latin typeface="Gill Sans"/>
                <a:ea typeface="Gill Sans"/>
                <a:cs typeface="Gill Sans"/>
                <a:sym typeface="Gill Sans"/>
              </a:rPr>
              <a:t>USAID GLOBAL HEALTH SUPPLY CHAIN PROGRAM</a:t>
            </a:r>
            <a:endParaRPr/>
          </a:p>
          <a:p>
            <a:pPr indent="0" lvl="0" marL="0" marR="0" rtl="0" algn="r">
              <a:spcBef>
                <a:spcPts val="0"/>
              </a:spcBef>
              <a:spcAft>
                <a:spcPts val="0"/>
              </a:spcAft>
              <a:buNone/>
            </a:pPr>
            <a:r>
              <a:rPr lang="en-US" sz="1400">
                <a:solidFill>
                  <a:srgbClr val="6C6463"/>
                </a:solidFill>
                <a:latin typeface="Gill Sans"/>
                <a:ea typeface="Gill Sans"/>
                <a:cs typeface="Gill Sans"/>
                <a:sym typeface="Gill Sans"/>
              </a:rPr>
              <a:t>Procurement and Supply Management</a:t>
            </a:r>
            <a:endParaRPr/>
          </a:p>
        </p:txBody>
      </p:sp>
      <p:pic>
        <p:nvPicPr>
          <p:cNvPr id="51" name="Google Shape;51;p12"/>
          <p:cNvPicPr preferRelativeResize="0"/>
          <p:nvPr/>
        </p:nvPicPr>
        <p:blipFill rotWithShape="1">
          <a:blip r:embed="rId3">
            <a:alphaModFix/>
          </a:blip>
          <a:srcRect b="0" l="0" r="0" t="0"/>
          <a:stretch/>
        </p:blipFill>
        <p:spPr>
          <a:xfrm>
            <a:off x="593852" y="299740"/>
            <a:ext cx="2204724" cy="661417"/>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Light Color" showMasterSp="0">
  <p:cSld name="Title Slide Light Color">
    <p:spTree>
      <p:nvGrpSpPr>
        <p:cNvPr id="52" name="Shape 52"/>
        <p:cNvGrpSpPr/>
        <p:nvPr/>
      </p:nvGrpSpPr>
      <p:grpSpPr>
        <a:xfrm>
          <a:off x="0" y="0"/>
          <a:ext cx="0" cy="0"/>
          <a:chOff x="0" y="0"/>
          <a:chExt cx="0" cy="0"/>
        </a:xfrm>
      </p:grpSpPr>
      <p:sp>
        <p:nvSpPr>
          <p:cNvPr id="53" name="Google Shape;53;p13"/>
          <p:cNvSpPr txBox="1"/>
          <p:nvPr>
            <p:ph type="ctrTitle"/>
          </p:nvPr>
        </p:nvSpPr>
        <p:spPr>
          <a:xfrm>
            <a:off x="748648" y="3429001"/>
            <a:ext cx="8084456" cy="1304571"/>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rgbClr val="BA0C2F"/>
              </a:buClr>
              <a:buSzPts val="4000"/>
              <a:buFont typeface="Gill Sans"/>
              <a:buNone/>
              <a:defRPr sz="4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4" name="Google Shape;54;p13"/>
          <p:cNvSpPr txBox="1"/>
          <p:nvPr>
            <p:ph idx="1" type="subTitle"/>
          </p:nvPr>
        </p:nvSpPr>
        <p:spPr>
          <a:xfrm>
            <a:off x="748648" y="4989604"/>
            <a:ext cx="8084456" cy="416048"/>
          </a:xfrm>
          <a:prstGeom prst="rect">
            <a:avLst/>
          </a:prstGeom>
          <a:noFill/>
          <a:ln>
            <a:noFill/>
          </a:ln>
        </p:spPr>
        <p:txBody>
          <a:bodyPr anchorCtr="0" anchor="t" bIns="45700" lIns="91425" spcFirstLastPara="1" rIns="91425" wrap="square" tIns="45700">
            <a:noAutofit/>
          </a:bodyPr>
          <a:lstStyle>
            <a:lvl1pPr lvl="0" algn="l">
              <a:lnSpc>
                <a:spcPct val="100000"/>
              </a:lnSpc>
              <a:spcBef>
                <a:spcPts val="1200"/>
              </a:spcBef>
              <a:spcAft>
                <a:spcPts val="0"/>
              </a:spcAft>
              <a:buSzPts val="2400"/>
              <a:buNone/>
              <a:defRPr sz="2400"/>
            </a:lvl1pPr>
            <a:lvl2pPr lvl="1" algn="ctr">
              <a:lnSpc>
                <a:spcPct val="100000"/>
              </a:lnSpc>
              <a:spcBef>
                <a:spcPts val="300"/>
              </a:spcBef>
              <a:spcAft>
                <a:spcPts val="0"/>
              </a:spcAft>
              <a:buSzPts val="2000"/>
              <a:buNone/>
              <a:defRPr sz="2000"/>
            </a:lvl2pPr>
            <a:lvl3pPr lvl="2" algn="ctr">
              <a:lnSpc>
                <a:spcPct val="100000"/>
              </a:lnSpc>
              <a:spcBef>
                <a:spcPts val="300"/>
              </a:spcBef>
              <a:spcAft>
                <a:spcPts val="0"/>
              </a:spcAft>
              <a:buSzPts val="1800"/>
              <a:buNone/>
              <a:defRPr sz="1800"/>
            </a:lvl3pPr>
            <a:lvl4pPr lvl="3" algn="ctr">
              <a:lnSpc>
                <a:spcPct val="100000"/>
              </a:lnSpc>
              <a:spcBef>
                <a:spcPts val="300"/>
              </a:spcBef>
              <a:spcAft>
                <a:spcPts val="0"/>
              </a:spcAft>
              <a:buSzPts val="1600"/>
              <a:buNone/>
              <a:defRPr sz="1600"/>
            </a:lvl4pPr>
            <a:lvl5pPr lvl="4" algn="ctr">
              <a:lnSpc>
                <a:spcPct val="100000"/>
              </a:lnSpc>
              <a:spcBef>
                <a:spcPts val="300"/>
              </a:spcBef>
              <a:spcAft>
                <a:spcPts val="0"/>
              </a:spcAft>
              <a:buSzPts val="1600"/>
              <a:buNone/>
              <a:defRPr sz="1600"/>
            </a:lvl5pPr>
            <a:lvl6pPr lvl="5" algn="ctr">
              <a:lnSpc>
                <a:spcPct val="100000"/>
              </a:lnSpc>
              <a:spcBef>
                <a:spcPts val="300"/>
              </a:spcBef>
              <a:spcAft>
                <a:spcPts val="0"/>
              </a:spcAft>
              <a:buSzPts val="1600"/>
              <a:buNone/>
              <a:defRPr sz="1600"/>
            </a:lvl6pPr>
            <a:lvl7pPr lvl="6" algn="ctr">
              <a:lnSpc>
                <a:spcPct val="100000"/>
              </a:lnSpc>
              <a:spcBef>
                <a:spcPts val="300"/>
              </a:spcBef>
              <a:spcAft>
                <a:spcPts val="0"/>
              </a:spcAft>
              <a:buSzPts val="1600"/>
              <a:buNone/>
              <a:defRPr sz="1600"/>
            </a:lvl7pPr>
            <a:lvl8pPr lvl="7" algn="ctr">
              <a:lnSpc>
                <a:spcPct val="100000"/>
              </a:lnSpc>
              <a:spcBef>
                <a:spcPts val="300"/>
              </a:spcBef>
              <a:spcAft>
                <a:spcPts val="0"/>
              </a:spcAft>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55" name="Google Shape;55;p13"/>
          <p:cNvSpPr/>
          <p:nvPr/>
        </p:nvSpPr>
        <p:spPr>
          <a:xfrm>
            <a:off x="412687" y="3429000"/>
            <a:ext cx="223921" cy="1985411"/>
          </a:xfrm>
          <a:prstGeom prst="rect">
            <a:avLst/>
          </a:prstGeom>
          <a:solidFill>
            <a:srgbClr val="BA0C2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Gill Sans"/>
              <a:buNone/>
            </a:pPr>
            <a:r>
              <a:t/>
            </a:r>
            <a:endParaRPr b="0" i="0" sz="1800" u="none" cap="none" strike="noStrike">
              <a:solidFill>
                <a:srgbClr val="FFFFFF"/>
              </a:solidFill>
              <a:latin typeface="Gill Sans"/>
              <a:ea typeface="Gill Sans"/>
              <a:cs typeface="Gill Sans"/>
              <a:sym typeface="Gill Sans"/>
            </a:endParaRPr>
          </a:p>
        </p:txBody>
      </p:sp>
      <p:sp>
        <p:nvSpPr>
          <p:cNvPr id="56" name="Google Shape;56;p13"/>
          <p:cNvSpPr/>
          <p:nvPr/>
        </p:nvSpPr>
        <p:spPr>
          <a:xfrm>
            <a:off x="2584704" y="396471"/>
            <a:ext cx="6248400" cy="584775"/>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b="0" lang="en-US" sz="1600">
                <a:solidFill>
                  <a:srgbClr val="BA0C2F"/>
                </a:solidFill>
                <a:latin typeface="Gill Sans"/>
                <a:ea typeface="Gill Sans"/>
                <a:cs typeface="Gill Sans"/>
                <a:sym typeface="Gill Sans"/>
              </a:rPr>
              <a:t>USAID GLOBAL HEALTH SUPPLY CHAIN PROGRAM</a:t>
            </a:r>
            <a:endParaRPr/>
          </a:p>
          <a:p>
            <a:pPr indent="0" lvl="0" marL="0" marR="0" rtl="0" algn="r">
              <a:spcBef>
                <a:spcPts val="0"/>
              </a:spcBef>
              <a:spcAft>
                <a:spcPts val="0"/>
              </a:spcAft>
              <a:buNone/>
            </a:pPr>
            <a:r>
              <a:rPr lang="en-US" sz="1600">
                <a:solidFill>
                  <a:srgbClr val="6C6463"/>
                </a:solidFill>
                <a:latin typeface="Gill Sans"/>
                <a:ea typeface="Gill Sans"/>
                <a:cs typeface="Gill Sans"/>
                <a:sym typeface="Gill Sans"/>
              </a:rPr>
              <a:t>Procurement and Supply Management</a:t>
            </a:r>
            <a:endParaRPr/>
          </a:p>
        </p:txBody>
      </p:sp>
      <p:pic>
        <p:nvPicPr>
          <p:cNvPr id="57" name="Google Shape;57;p13"/>
          <p:cNvPicPr preferRelativeResize="0"/>
          <p:nvPr/>
        </p:nvPicPr>
        <p:blipFill rotWithShape="1">
          <a:blip r:embed="rId2">
            <a:alphaModFix/>
          </a:blip>
          <a:srcRect b="0" l="0" r="0" t="0"/>
          <a:stretch/>
        </p:blipFill>
        <p:spPr>
          <a:xfrm>
            <a:off x="421323" y="358149"/>
            <a:ext cx="2204724" cy="661417"/>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Solid Color" showMasterSp="0">
  <p:cSld name="Title Slide Solid Color">
    <p:spTree>
      <p:nvGrpSpPr>
        <p:cNvPr id="58" name="Shape 58"/>
        <p:cNvGrpSpPr/>
        <p:nvPr/>
      </p:nvGrpSpPr>
      <p:grpSpPr>
        <a:xfrm>
          <a:off x="0" y="0"/>
          <a:ext cx="0" cy="0"/>
          <a:chOff x="0" y="0"/>
          <a:chExt cx="0" cy="0"/>
        </a:xfrm>
      </p:grpSpPr>
      <p:sp>
        <p:nvSpPr>
          <p:cNvPr id="59" name="Google Shape;59;p14"/>
          <p:cNvSpPr/>
          <p:nvPr/>
        </p:nvSpPr>
        <p:spPr>
          <a:xfrm>
            <a:off x="205620" y="1256519"/>
            <a:ext cx="8702160" cy="5243332"/>
          </a:xfrm>
          <a:prstGeom prst="rect">
            <a:avLst/>
          </a:prstGeom>
          <a:solidFill>
            <a:schemeClr val="l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Gill Sans"/>
              <a:ea typeface="Gill Sans"/>
              <a:cs typeface="Gill Sans"/>
              <a:sym typeface="Gill Sans"/>
            </a:endParaRPr>
          </a:p>
        </p:txBody>
      </p:sp>
      <p:sp>
        <p:nvSpPr>
          <p:cNvPr id="60" name="Google Shape;60;p14"/>
          <p:cNvSpPr txBox="1"/>
          <p:nvPr>
            <p:ph type="ctrTitle"/>
          </p:nvPr>
        </p:nvSpPr>
        <p:spPr>
          <a:xfrm>
            <a:off x="725498" y="3429001"/>
            <a:ext cx="7978663" cy="1304571"/>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lt1"/>
              </a:buClr>
              <a:buSzPts val="4000"/>
              <a:buFont typeface="Gill Sans"/>
              <a:buNone/>
              <a:defRPr sz="40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1" name="Google Shape;61;p14"/>
          <p:cNvSpPr txBox="1"/>
          <p:nvPr>
            <p:ph idx="1" type="subTitle"/>
          </p:nvPr>
        </p:nvSpPr>
        <p:spPr>
          <a:xfrm>
            <a:off x="725498" y="4989604"/>
            <a:ext cx="7978663" cy="416048"/>
          </a:xfrm>
          <a:prstGeom prst="rect">
            <a:avLst/>
          </a:prstGeom>
          <a:noFill/>
          <a:ln>
            <a:noFill/>
          </a:ln>
        </p:spPr>
        <p:txBody>
          <a:bodyPr anchorCtr="0" anchor="t" bIns="45700" lIns="91425" spcFirstLastPara="1" rIns="91425" wrap="square" tIns="45700">
            <a:noAutofit/>
          </a:bodyPr>
          <a:lstStyle>
            <a:lvl1pPr lvl="0" algn="l">
              <a:lnSpc>
                <a:spcPct val="100000"/>
              </a:lnSpc>
              <a:spcBef>
                <a:spcPts val="1200"/>
              </a:spcBef>
              <a:spcAft>
                <a:spcPts val="0"/>
              </a:spcAft>
              <a:buSzPts val="2400"/>
              <a:buNone/>
              <a:defRPr sz="2400">
                <a:solidFill>
                  <a:schemeClr val="lt1"/>
                </a:solidFill>
              </a:defRPr>
            </a:lvl1pPr>
            <a:lvl2pPr lvl="1" algn="ctr">
              <a:lnSpc>
                <a:spcPct val="100000"/>
              </a:lnSpc>
              <a:spcBef>
                <a:spcPts val="300"/>
              </a:spcBef>
              <a:spcAft>
                <a:spcPts val="0"/>
              </a:spcAft>
              <a:buSzPts val="2000"/>
              <a:buNone/>
              <a:defRPr sz="2000"/>
            </a:lvl2pPr>
            <a:lvl3pPr lvl="2" algn="ctr">
              <a:lnSpc>
                <a:spcPct val="100000"/>
              </a:lnSpc>
              <a:spcBef>
                <a:spcPts val="300"/>
              </a:spcBef>
              <a:spcAft>
                <a:spcPts val="0"/>
              </a:spcAft>
              <a:buSzPts val="1800"/>
              <a:buNone/>
              <a:defRPr sz="1800"/>
            </a:lvl3pPr>
            <a:lvl4pPr lvl="3" algn="ctr">
              <a:lnSpc>
                <a:spcPct val="100000"/>
              </a:lnSpc>
              <a:spcBef>
                <a:spcPts val="300"/>
              </a:spcBef>
              <a:spcAft>
                <a:spcPts val="0"/>
              </a:spcAft>
              <a:buSzPts val="1600"/>
              <a:buNone/>
              <a:defRPr sz="1600"/>
            </a:lvl4pPr>
            <a:lvl5pPr lvl="4" algn="ctr">
              <a:lnSpc>
                <a:spcPct val="100000"/>
              </a:lnSpc>
              <a:spcBef>
                <a:spcPts val="300"/>
              </a:spcBef>
              <a:spcAft>
                <a:spcPts val="0"/>
              </a:spcAft>
              <a:buSzPts val="1600"/>
              <a:buNone/>
              <a:defRPr sz="1600"/>
            </a:lvl5pPr>
            <a:lvl6pPr lvl="5" algn="ctr">
              <a:lnSpc>
                <a:spcPct val="100000"/>
              </a:lnSpc>
              <a:spcBef>
                <a:spcPts val="300"/>
              </a:spcBef>
              <a:spcAft>
                <a:spcPts val="0"/>
              </a:spcAft>
              <a:buSzPts val="1600"/>
              <a:buNone/>
              <a:defRPr sz="1600"/>
            </a:lvl6pPr>
            <a:lvl7pPr lvl="6" algn="ctr">
              <a:lnSpc>
                <a:spcPct val="100000"/>
              </a:lnSpc>
              <a:spcBef>
                <a:spcPts val="300"/>
              </a:spcBef>
              <a:spcAft>
                <a:spcPts val="0"/>
              </a:spcAft>
              <a:buSzPts val="1600"/>
              <a:buNone/>
              <a:defRPr sz="1600"/>
            </a:lvl7pPr>
            <a:lvl8pPr lvl="7" algn="ctr">
              <a:lnSpc>
                <a:spcPct val="100000"/>
              </a:lnSpc>
              <a:spcBef>
                <a:spcPts val="300"/>
              </a:spcBef>
              <a:spcAft>
                <a:spcPts val="0"/>
              </a:spcAft>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62" name="Google Shape;62;p14"/>
          <p:cNvSpPr/>
          <p:nvPr/>
        </p:nvSpPr>
        <p:spPr>
          <a:xfrm>
            <a:off x="389537" y="3429000"/>
            <a:ext cx="223921" cy="198541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Gill Sans"/>
              <a:buNone/>
            </a:pPr>
            <a:r>
              <a:t/>
            </a:r>
            <a:endParaRPr b="0" i="0" sz="1800" u="none" cap="none" strike="noStrike">
              <a:solidFill>
                <a:srgbClr val="FFFFFF"/>
              </a:solidFill>
              <a:latin typeface="Gill Sans"/>
              <a:ea typeface="Gill Sans"/>
              <a:cs typeface="Gill Sans"/>
              <a:sym typeface="Gill Sans"/>
            </a:endParaRPr>
          </a:p>
        </p:txBody>
      </p:sp>
      <p:sp>
        <p:nvSpPr>
          <p:cNvPr id="63" name="Google Shape;63;p14"/>
          <p:cNvSpPr/>
          <p:nvPr/>
        </p:nvSpPr>
        <p:spPr>
          <a:xfrm>
            <a:off x="2584704" y="396471"/>
            <a:ext cx="6248400" cy="584775"/>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b="0" lang="en-US" sz="1600">
                <a:solidFill>
                  <a:srgbClr val="BA0C2F"/>
                </a:solidFill>
                <a:latin typeface="Gill Sans"/>
                <a:ea typeface="Gill Sans"/>
                <a:cs typeface="Gill Sans"/>
                <a:sym typeface="Gill Sans"/>
              </a:rPr>
              <a:t>USAID GLOBAL HEALTH SUPPLY CHAIN PROGRAM</a:t>
            </a:r>
            <a:endParaRPr/>
          </a:p>
          <a:p>
            <a:pPr indent="0" lvl="0" marL="0" marR="0" rtl="0" algn="r">
              <a:spcBef>
                <a:spcPts val="0"/>
              </a:spcBef>
              <a:spcAft>
                <a:spcPts val="0"/>
              </a:spcAft>
              <a:buNone/>
            </a:pPr>
            <a:r>
              <a:rPr lang="en-US" sz="1600">
                <a:solidFill>
                  <a:srgbClr val="6C6463"/>
                </a:solidFill>
                <a:latin typeface="Gill Sans"/>
                <a:ea typeface="Gill Sans"/>
                <a:cs typeface="Gill Sans"/>
                <a:sym typeface="Gill Sans"/>
              </a:rPr>
              <a:t>Procurement and Supply Management</a:t>
            </a:r>
            <a:endParaRPr/>
          </a:p>
        </p:txBody>
      </p:sp>
      <p:pic>
        <p:nvPicPr>
          <p:cNvPr id="64" name="Google Shape;64;p14"/>
          <p:cNvPicPr preferRelativeResize="0"/>
          <p:nvPr/>
        </p:nvPicPr>
        <p:blipFill rotWithShape="1">
          <a:blip r:embed="rId2">
            <a:alphaModFix/>
          </a:blip>
          <a:srcRect b="0" l="0" r="0" t="0"/>
          <a:stretch/>
        </p:blipFill>
        <p:spPr>
          <a:xfrm>
            <a:off x="421323" y="358149"/>
            <a:ext cx="2204724" cy="661417"/>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showMasterSp="0" type="secHead">
  <p:cSld name="SECTION_HEADER">
    <p:spTree>
      <p:nvGrpSpPr>
        <p:cNvPr id="65" name="Shape 65"/>
        <p:cNvGrpSpPr/>
        <p:nvPr/>
      </p:nvGrpSpPr>
      <p:grpSpPr>
        <a:xfrm>
          <a:off x="0" y="0"/>
          <a:ext cx="0" cy="0"/>
          <a:chOff x="0" y="0"/>
          <a:chExt cx="0" cy="0"/>
        </a:xfrm>
      </p:grpSpPr>
      <p:sp>
        <p:nvSpPr>
          <p:cNvPr id="66" name="Google Shape;66;p15"/>
          <p:cNvSpPr txBox="1"/>
          <p:nvPr>
            <p:ph type="title"/>
          </p:nvPr>
        </p:nvSpPr>
        <p:spPr>
          <a:xfrm>
            <a:off x="623888" y="1709739"/>
            <a:ext cx="78867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rgbClr val="BA0C2F"/>
              </a:buClr>
              <a:buSzPts val="6000"/>
              <a:buFont typeface="Gill Sans"/>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7" name="Google Shape;67;p15"/>
          <p:cNvSpPr txBox="1"/>
          <p:nvPr>
            <p:ph idx="1" type="body"/>
          </p:nvPr>
        </p:nvSpPr>
        <p:spPr>
          <a:xfrm>
            <a:off x="623888" y="4589464"/>
            <a:ext cx="78867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1200"/>
              </a:spcBef>
              <a:spcAft>
                <a:spcPts val="0"/>
              </a:spcAft>
              <a:buSzPts val="2400"/>
              <a:buNone/>
              <a:defRPr sz="2400">
                <a:solidFill>
                  <a:srgbClr val="6C6463"/>
                </a:solidFill>
              </a:defRPr>
            </a:lvl1pPr>
            <a:lvl2pPr indent="-228600" lvl="1" marL="914400" algn="l">
              <a:lnSpc>
                <a:spcPct val="100000"/>
              </a:lnSpc>
              <a:spcBef>
                <a:spcPts val="300"/>
              </a:spcBef>
              <a:spcAft>
                <a:spcPts val="0"/>
              </a:spcAft>
              <a:buSzPts val="2000"/>
              <a:buNone/>
              <a:defRPr sz="2000">
                <a:solidFill>
                  <a:srgbClr val="888888"/>
                </a:solidFill>
              </a:defRPr>
            </a:lvl2pPr>
            <a:lvl3pPr indent="-228600" lvl="2" marL="1371600" algn="l">
              <a:lnSpc>
                <a:spcPct val="100000"/>
              </a:lnSpc>
              <a:spcBef>
                <a:spcPts val="300"/>
              </a:spcBef>
              <a:spcAft>
                <a:spcPts val="0"/>
              </a:spcAft>
              <a:buSzPts val="1800"/>
              <a:buNone/>
              <a:defRPr sz="1800">
                <a:solidFill>
                  <a:srgbClr val="888888"/>
                </a:solidFill>
              </a:defRPr>
            </a:lvl3pPr>
            <a:lvl4pPr indent="-228600" lvl="3" marL="1828800" algn="l">
              <a:lnSpc>
                <a:spcPct val="100000"/>
              </a:lnSpc>
              <a:spcBef>
                <a:spcPts val="300"/>
              </a:spcBef>
              <a:spcAft>
                <a:spcPts val="0"/>
              </a:spcAft>
              <a:buSzPts val="1600"/>
              <a:buNone/>
              <a:defRPr sz="1600">
                <a:solidFill>
                  <a:srgbClr val="888888"/>
                </a:solidFill>
              </a:defRPr>
            </a:lvl4pPr>
            <a:lvl5pPr indent="-228600" lvl="4" marL="2286000" algn="l">
              <a:lnSpc>
                <a:spcPct val="100000"/>
              </a:lnSpc>
              <a:spcBef>
                <a:spcPts val="300"/>
              </a:spcBef>
              <a:spcAft>
                <a:spcPts val="0"/>
              </a:spcAft>
              <a:buSzPts val="1600"/>
              <a:buNone/>
              <a:defRPr sz="1600">
                <a:solidFill>
                  <a:srgbClr val="888888"/>
                </a:solidFill>
              </a:defRPr>
            </a:lvl5pPr>
            <a:lvl6pPr indent="-228600" lvl="5" marL="2743200" algn="l">
              <a:lnSpc>
                <a:spcPct val="100000"/>
              </a:lnSpc>
              <a:spcBef>
                <a:spcPts val="300"/>
              </a:spcBef>
              <a:spcAft>
                <a:spcPts val="0"/>
              </a:spcAft>
              <a:buSzPts val="1600"/>
              <a:buNone/>
              <a:defRPr sz="1600">
                <a:solidFill>
                  <a:srgbClr val="888888"/>
                </a:solidFill>
              </a:defRPr>
            </a:lvl6pPr>
            <a:lvl7pPr indent="-228600" lvl="6" marL="3200400" algn="l">
              <a:lnSpc>
                <a:spcPct val="100000"/>
              </a:lnSpc>
              <a:spcBef>
                <a:spcPts val="300"/>
              </a:spcBef>
              <a:spcAft>
                <a:spcPts val="0"/>
              </a:spcAft>
              <a:buSzPts val="1600"/>
              <a:buNone/>
              <a:defRPr sz="1600">
                <a:solidFill>
                  <a:srgbClr val="888888"/>
                </a:solidFill>
              </a:defRPr>
            </a:lvl7pPr>
            <a:lvl8pPr indent="-228600" lvl="7" marL="3657600" algn="l">
              <a:lnSpc>
                <a:spcPct val="100000"/>
              </a:lnSpc>
              <a:spcBef>
                <a:spcPts val="300"/>
              </a:spcBef>
              <a:spcAft>
                <a:spcPts val="0"/>
              </a:spcAft>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68" name="Google Shape;68;p15"/>
          <p:cNvSpPr txBox="1"/>
          <p:nvPr>
            <p:ph idx="12" type="sldNum"/>
          </p:nvPr>
        </p:nvSpPr>
        <p:spPr>
          <a:xfrm>
            <a:off x="7580376" y="6356351"/>
            <a:ext cx="934974"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cxnSp>
        <p:nvCxnSpPr>
          <p:cNvPr id="69" name="Google Shape;69;p15"/>
          <p:cNvCxnSpPr/>
          <p:nvPr/>
        </p:nvCxnSpPr>
        <p:spPr>
          <a:xfrm>
            <a:off x="617220" y="6356350"/>
            <a:ext cx="7898130" cy="0"/>
          </a:xfrm>
          <a:prstGeom prst="straightConnector1">
            <a:avLst/>
          </a:prstGeom>
          <a:noFill/>
          <a:ln cap="flat" cmpd="sng" w="9525">
            <a:solidFill>
              <a:srgbClr val="6C6463"/>
            </a:solidFill>
            <a:prstDash val="solid"/>
            <a:miter lim="800000"/>
            <a:headEnd len="sm" w="sm" type="none"/>
            <a:tailEnd len="sm" w="sm" type="none"/>
          </a:ln>
        </p:spPr>
      </p:cxnSp>
      <p:sp>
        <p:nvSpPr>
          <p:cNvPr id="70" name="Google Shape;70;p15"/>
          <p:cNvSpPr txBox="1"/>
          <p:nvPr/>
        </p:nvSpPr>
        <p:spPr>
          <a:xfrm>
            <a:off x="628650" y="6397238"/>
            <a:ext cx="6803979" cy="27699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lang="en-US" sz="1200">
                <a:solidFill>
                  <a:srgbClr val="BA0C2F"/>
                </a:solidFill>
                <a:latin typeface="Gill Sans"/>
                <a:ea typeface="Gill Sans"/>
                <a:cs typeface="Gill Sans"/>
                <a:sym typeface="Gill Sans"/>
              </a:rPr>
              <a:t>USAID GLOBAL HEALTH SUPPLY CHAIN PROGRAM</a:t>
            </a:r>
            <a:r>
              <a:rPr b="0" lang="en-US" sz="1200">
                <a:solidFill>
                  <a:srgbClr val="6C6463"/>
                </a:solidFill>
                <a:latin typeface="Gill Sans"/>
                <a:ea typeface="Gill Sans"/>
                <a:cs typeface="Gill Sans"/>
                <a:sym typeface="Gill Sans"/>
              </a:rPr>
              <a:t>-Procurement and Supply Management</a:t>
            </a: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able">
  <p:cSld name="Title and Table">
    <p:spTree>
      <p:nvGrpSpPr>
        <p:cNvPr id="71" name="Shape 71"/>
        <p:cNvGrpSpPr/>
        <p:nvPr/>
      </p:nvGrpSpPr>
      <p:grpSpPr>
        <a:xfrm>
          <a:off x="0" y="0"/>
          <a:ext cx="0" cy="0"/>
          <a:chOff x="0" y="0"/>
          <a:chExt cx="0" cy="0"/>
        </a:xfrm>
      </p:grpSpPr>
      <p:sp>
        <p:nvSpPr>
          <p:cNvPr id="72" name="Google Shape;72;p16"/>
          <p:cNvSpPr txBox="1"/>
          <p:nvPr>
            <p:ph type="title"/>
          </p:nvPr>
        </p:nvSpPr>
        <p:spPr>
          <a:xfrm>
            <a:off x="628650" y="365126"/>
            <a:ext cx="78867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rgbClr val="BA0C2F"/>
              </a:buClr>
              <a:buSzPts val="3200"/>
              <a:buFont typeface="Gill Sans"/>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3" name="Google Shape;73;p16"/>
          <p:cNvSpPr txBox="1"/>
          <p:nvPr>
            <p:ph idx="12" type="sldNum"/>
          </p:nvPr>
        </p:nvSpPr>
        <p:spPr>
          <a:xfrm>
            <a:off x="7580376" y="6356351"/>
            <a:ext cx="934974"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b="1" sz="1200">
                <a:solidFill>
                  <a:srgbClr val="BA0C2F"/>
                </a:solidFill>
                <a:latin typeface="Gill Sans"/>
                <a:ea typeface="Gill Sans"/>
                <a:cs typeface="Gill Sans"/>
                <a:sym typeface="Gill Sans"/>
              </a:defRPr>
            </a:lvl1pPr>
            <a:lvl2pPr indent="0" lvl="1" marL="0" algn="r">
              <a:spcBef>
                <a:spcPts val="0"/>
              </a:spcBef>
              <a:buNone/>
              <a:defRPr b="1" sz="1200">
                <a:solidFill>
                  <a:srgbClr val="BA0C2F"/>
                </a:solidFill>
                <a:latin typeface="Gill Sans"/>
                <a:ea typeface="Gill Sans"/>
                <a:cs typeface="Gill Sans"/>
                <a:sym typeface="Gill Sans"/>
              </a:defRPr>
            </a:lvl2pPr>
            <a:lvl3pPr indent="0" lvl="2" marL="0" algn="r">
              <a:spcBef>
                <a:spcPts val="0"/>
              </a:spcBef>
              <a:buNone/>
              <a:defRPr b="1" sz="1200">
                <a:solidFill>
                  <a:srgbClr val="BA0C2F"/>
                </a:solidFill>
                <a:latin typeface="Gill Sans"/>
                <a:ea typeface="Gill Sans"/>
                <a:cs typeface="Gill Sans"/>
                <a:sym typeface="Gill Sans"/>
              </a:defRPr>
            </a:lvl3pPr>
            <a:lvl4pPr indent="0" lvl="3" marL="0" algn="r">
              <a:spcBef>
                <a:spcPts val="0"/>
              </a:spcBef>
              <a:buNone/>
              <a:defRPr b="1" sz="1200">
                <a:solidFill>
                  <a:srgbClr val="BA0C2F"/>
                </a:solidFill>
                <a:latin typeface="Gill Sans"/>
                <a:ea typeface="Gill Sans"/>
                <a:cs typeface="Gill Sans"/>
                <a:sym typeface="Gill Sans"/>
              </a:defRPr>
            </a:lvl4pPr>
            <a:lvl5pPr indent="0" lvl="4" marL="0" algn="r">
              <a:spcBef>
                <a:spcPts val="0"/>
              </a:spcBef>
              <a:buNone/>
              <a:defRPr b="1" sz="1200">
                <a:solidFill>
                  <a:srgbClr val="BA0C2F"/>
                </a:solidFill>
                <a:latin typeface="Gill Sans"/>
                <a:ea typeface="Gill Sans"/>
                <a:cs typeface="Gill Sans"/>
                <a:sym typeface="Gill Sans"/>
              </a:defRPr>
            </a:lvl5pPr>
            <a:lvl6pPr indent="0" lvl="5" marL="0" algn="r">
              <a:spcBef>
                <a:spcPts val="0"/>
              </a:spcBef>
              <a:buNone/>
              <a:defRPr b="1" sz="1200">
                <a:solidFill>
                  <a:srgbClr val="BA0C2F"/>
                </a:solidFill>
                <a:latin typeface="Gill Sans"/>
                <a:ea typeface="Gill Sans"/>
                <a:cs typeface="Gill Sans"/>
                <a:sym typeface="Gill Sans"/>
              </a:defRPr>
            </a:lvl6pPr>
            <a:lvl7pPr indent="0" lvl="6" marL="0" algn="r">
              <a:spcBef>
                <a:spcPts val="0"/>
              </a:spcBef>
              <a:buNone/>
              <a:defRPr b="1" sz="1200">
                <a:solidFill>
                  <a:srgbClr val="BA0C2F"/>
                </a:solidFill>
                <a:latin typeface="Gill Sans"/>
                <a:ea typeface="Gill Sans"/>
                <a:cs typeface="Gill Sans"/>
                <a:sym typeface="Gill Sans"/>
              </a:defRPr>
            </a:lvl7pPr>
            <a:lvl8pPr indent="0" lvl="7" marL="0" algn="r">
              <a:spcBef>
                <a:spcPts val="0"/>
              </a:spcBef>
              <a:buNone/>
              <a:defRPr b="1" sz="1200">
                <a:solidFill>
                  <a:srgbClr val="BA0C2F"/>
                </a:solidFill>
                <a:latin typeface="Gill Sans"/>
                <a:ea typeface="Gill Sans"/>
                <a:cs typeface="Gill Sans"/>
                <a:sym typeface="Gill Sans"/>
              </a:defRPr>
            </a:lvl8pPr>
            <a:lvl9pPr indent="0" lvl="8" marL="0" algn="r">
              <a:spcBef>
                <a:spcPts val="0"/>
              </a:spcBef>
              <a:buNone/>
              <a:defRPr b="1" sz="1200">
                <a:solidFill>
                  <a:srgbClr val="BA0C2F"/>
                </a:solidFill>
                <a:latin typeface="Gill Sans"/>
                <a:ea typeface="Gill Sans"/>
                <a:cs typeface="Gill Sans"/>
                <a:sym typeface="Gill San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6" Type="http://schemas.openxmlformats.org/officeDocument/2006/relationships/theme" Target="../theme/theme1.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7"/>
          <p:cNvSpPr txBox="1"/>
          <p:nvPr>
            <p:ph type="title"/>
          </p:nvPr>
        </p:nvSpPr>
        <p:spPr>
          <a:xfrm>
            <a:off x="628650" y="365126"/>
            <a:ext cx="78867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rgbClr val="BA0C2F"/>
              </a:buClr>
              <a:buSzPts val="3200"/>
              <a:buFont typeface="Gill Sans"/>
              <a:buNone/>
              <a:defRPr b="0" i="0" sz="3200" u="none" cap="none" strike="noStrike">
                <a:solidFill>
                  <a:srgbClr val="BA0C2F"/>
                </a:solidFill>
                <a:latin typeface="Gill Sans"/>
                <a:ea typeface="Gill Sans"/>
                <a:cs typeface="Gill Sans"/>
                <a:sym typeface="Gill Sans"/>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7"/>
          <p:cNvSpPr txBox="1"/>
          <p:nvPr>
            <p:ph idx="1" type="body"/>
          </p:nvPr>
        </p:nvSpPr>
        <p:spPr>
          <a:xfrm>
            <a:off x="628650" y="1825625"/>
            <a:ext cx="78867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100000"/>
              </a:lnSpc>
              <a:spcBef>
                <a:spcPts val="1200"/>
              </a:spcBef>
              <a:spcAft>
                <a:spcPts val="0"/>
              </a:spcAft>
              <a:buClr>
                <a:srgbClr val="6C6463"/>
              </a:buClr>
              <a:buSzPts val="2800"/>
              <a:buFont typeface="Arial"/>
              <a:buChar char="•"/>
              <a:defRPr b="0" i="0" sz="2800" u="none" cap="none" strike="noStrike">
                <a:solidFill>
                  <a:srgbClr val="6C6463"/>
                </a:solidFill>
                <a:latin typeface="Gill Sans"/>
                <a:ea typeface="Gill Sans"/>
                <a:cs typeface="Gill Sans"/>
                <a:sym typeface="Gill Sans"/>
              </a:defRPr>
            </a:lvl1pPr>
            <a:lvl2pPr indent="-381000" lvl="1" marL="914400" marR="0" rtl="0" algn="l">
              <a:lnSpc>
                <a:spcPct val="100000"/>
              </a:lnSpc>
              <a:spcBef>
                <a:spcPts val="300"/>
              </a:spcBef>
              <a:spcAft>
                <a:spcPts val="0"/>
              </a:spcAft>
              <a:buClr>
                <a:srgbClr val="6C6463"/>
              </a:buClr>
              <a:buSzPts val="2400"/>
              <a:buFont typeface="Courier New"/>
              <a:buChar char="o"/>
              <a:defRPr b="0" i="0" sz="2400" u="none" cap="none" strike="noStrike">
                <a:solidFill>
                  <a:schemeClr val="accent6"/>
                </a:solidFill>
                <a:latin typeface="Gill Sans"/>
                <a:ea typeface="Gill Sans"/>
                <a:cs typeface="Gill Sans"/>
                <a:sym typeface="Gill Sans"/>
              </a:defRPr>
            </a:lvl2pPr>
            <a:lvl3pPr indent="-355600" lvl="2" marL="1371600" marR="0" rtl="0" algn="l">
              <a:lnSpc>
                <a:spcPct val="100000"/>
              </a:lnSpc>
              <a:spcBef>
                <a:spcPts val="300"/>
              </a:spcBef>
              <a:spcAft>
                <a:spcPts val="0"/>
              </a:spcAft>
              <a:buClr>
                <a:srgbClr val="6C6463"/>
              </a:buClr>
              <a:buSzPts val="2000"/>
              <a:buFont typeface="Gill Sans"/>
              <a:buChar char="–"/>
              <a:defRPr b="0" i="0" sz="2000" u="none" cap="none" strike="noStrike">
                <a:solidFill>
                  <a:schemeClr val="accent6"/>
                </a:solidFill>
                <a:latin typeface="Gill Sans"/>
                <a:ea typeface="Gill Sans"/>
                <a:cs typeface="Gill Sans"/>
                <a:sym typeface="Gill Sans"/>
              </a:defRPr>
            </a:lvl3pPr>
            <a:lvl4pPr indent="-342900" lvl="3" marL="1828800" marR="0" rtl="0" algn="l">
              <a:lnSpc>
                <a:spcPct val="100000"/>
              </a:lnSpc>
              <a:spcBef>
                <a:spcPts val="300"/>
              </a:spcBef>
              <a:spcAft>
                <a:spcPts val="0"/>
              </a:spcAft>
              <a:buClr>
                <a:srgbClr val="6C6463"/>
              </a:buClr>
              <a:buSzPts val="1800"/>
              <a:buFont typeface="Arial"/>
              <a:buChar char="•"/>
              <a:defRPr b="0" i="0" sz="1800" u="none" cap="none" strike="noStrike">
                <a:solidFill>
                  <a:schemeClr val="accent6"/>
                </a:solidFill>
                <a:latin typeface="Gill Sans"/>
                <a:ea typeface="Gill Sans"/>
                <a:cs typeface="Gill Sans"/>
                <a:sym typeface="Gill Sans"/>
              </a:defRPr>
            </a:lvl4pPr>
            <a:lvl5pPr indent="-342900" lvl="4" marL="2286000" marR="0" rtl="0" algn="l">
              <a:lnSpc>
                <a:spcPct val="100000"/>
              </a:lnSpc>
              <a:spcBef>
                <a:spcPts val="300"/>
              </a:spcBef>
              <a:spcAft>
                <a:spcPts val="0"/>
              </a:spcAft>
              <a:buClr>
                <a:srgbClr val="6C6463"/>
              </a:buClr>
              <a:buSzPts val="1800"/>
              <a:buFont typeface="Arial"/>
              <a:buChar char="•"/>
              <a:defRPr b="0" i="0" sz="1800" u="none" cap="none" strike="noStrike">
                <a:solidFill>
                  <a:srgbClr val="6C6463"/>
                </a:solidFill>
                <a:latin typeface="Gill Sans"/>
                <a:ea typeface="Gill Sans"/>
                <a:cs typeface="Gill Sans"/>
                <a:sym typeface="Gill Sans"/>
              </a:defRPr>
            </a:lvl5pPr>
            <a:lvl6pPr indent="-342900" lvl="5" marL="2743200" marR="0" rtl="0" algn="l">
              <a:lnSpc>
                <a:spcPct val="100000"/>
              </a:lnSpc>
              <a:spcBef>
                <a:spcPts val="300"/>
              </a:spcBef>
              <a:spcAft>
                <a:spcPts val="0"/>
              </a:spcAft>
              <a:buClr>
                <a:srgbClr val="6C6463"/>
              </a:buClr>
              <a:buSzPts val="1800"/>
              <a:buFont typeface="Arial"/>
              <a:buChar char="•"/>
              <a:defRPr b="0" i="0" sz="1800" u="none" cap="none" strike="noStrike">
                <a:solidFill>
                  <a:srgbClr val="6C6463"/>
                </a:solidFill>
                <a:latin typeface="Gill Sans"/>
                <a:ea typeface="Gill Sans"/>
                <a:cs typeface="Gill Sans"/>
                <a:sym typeface="Gill Sans"/>
              </a:defRPr>
            </a:lvl6pPr>
            <a:lvl7pPr indent="-342900" lvl="6" marL="3200400" marR="0" rtl="0" algn="l">
              <a:lnSpc>
                <a:spcPct val="100000"/>
              </a:lnSpc>
              <a:spcBef>
                <a:spcPts val="300"/>
              </a:spcBef>
              <a:spcAft>
                <a:spcPts val="0"/>
              </a:spcAft>
              <a:buClr>
                <a:srgbClr val="6C6463"/>
              </a:buClr>
              <a:buSzPts val="1800"/>
              <a:buFont typeface="Arial"/>
              <a:buChar char="•"/>
              <a:defRPr b="0" i="0" sz="1800" u="none" cap="none" strike="noStrike">
                <a:solidFill>
                  <a:srgbClr val="6C6463"/>
                </a:solidFill>
                <a:latin typeface="Gill Sans"/>
                <a:ea typeface="Gill Sans"/>
                <a:cs typeface="Gill Sans"/>
                <a:sym typeface="Gill Sans"/>
              </a:defRPr>
            </a:lvl7pPr>
            <a:lvl8pPr indent="-342900" lvl="7" marL="3657600" marR="0" rtl="0" algn="l">
              <a:lnSpc>
                <a:spcPct val="100000"/>
              </a:lnSpc>
              <a:spcBef>
                <a:spcPts val="300"/>
              </a:spcBef>
              <a:spcAft>
                <a:spcPts val="0"/>
              </a:spcAft>
              <a:buClr>
                <a:srgbClr val="6C6463"/>
              </a:buClr>
              <a:buSzPts val="1800"/>
              <a:buFont typeface="Arial"/>
              <a:buChar char="•"/>
              <a:defRPr b="0" i="0" sz="1800" u="none" cap="none" strike="noStrike">
                <a:solidFill>
                  <a:srgbClr val="6C6463"/>
                </a:solidFill>
                <a:latin typeface="Gill Sans"/>
                <a:ea typeface="Gill Sans"/>
                <a:cs typeface="Gill Sans"/>
                <a:sym typeface="Gill Sans"/>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Gill Sans"/>
                <a:ea typeface="Gill Sans"/>
                <a:cs typeface="Gill Sans"/>
                <a:sym typeface="Gill Sans"/>
              </a:defRPr>
            </a:lvl9pPr>
          </a:lstStyle>
          <a:p/>
        </p:txBody>
      </p:sp>
      <p:sp>
        <p:nvSpPr>
          <p:cNvPr id="12" name="Google Shape;12;p7"/>
          <p:cNvSpPr txBox="1"/>
          <p:nvPr>
            <p:ph idx="12" type="sldNum"/>
          </p:nvPr>
        </p:nvSpPr>
        <p:spPr>
          <a:xfrm>
            <a:off x="7580376" y="6356351"/>
            <a:ext cx="934974"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1" i="0" sz="1200" u="none" cap="none" strike="noStrike">
                <a:solidFill>
                  <a:srgbClr val="BA0C2F"/>
                </a:solidFill>
                <a:latin typeface="Gill Sans"/>
                <a:ea typeface="Gill Sans"/>
                <a:cs typeface="Gill Sans"/>
                <a:sym typeface="Gill Sans"/>
              </a:defRPr>
            </a:lvl1pPr>
            <a:lvl2pPr indent="0" lvl="1" marL="0" marR="0" rtl="0" algn="r">
              <a:spcBef>
                <a:spcPts val="0"/>
              </a:spcBef>
              <a:buNone/>
              <a:defRPr b="1" i="0" sz="1200" u="none" cap="none" strike="noStrike">
                <a:solidFill>
                  <a:srgbClr val="BA0C2F"/>
                </a:solidFill>
                <a:latin typeface="Gill Sans"/>
                <a:ea typeface="Gill Sans"/>
                <a:cs typeface="Gill Sans"/>
                <a:sym typeface="Gill Sans"/>
              </a:defRPr>
            </a:lvl2pPr>
            <a:lvl3pPr indent="0" lvl="2" marL="0" marR="0" rtl="0" algn="r">
              <a:spcBef>
                <a:spcPts val="0"/>
              </a:spcBef>
              <a:buNone/>
              <a:defRPr b="1" i="0" sz="1200" u="none" cap="none" strike="noStrike">
                <a:solidFill>
                  <a:srgbClr val="BA0C2F"/>
                </a:solidFill>
                <a:latin typeface="Gill Sans"/>
                <a:ea typeface="Gill Sans"/>
                <a:cs typeface="Gill Sans"/>
                <a:sym typeface="Gill Sans"/>
              </a:defRPr>
            </a:lvl3pPr>
            <a:lvl4pPr indent="0" lvl="3" marL="0" marR="0" rtl="0" algn="r">
              <a:spcBef>
                <a:spcPts val="0"/>
              </a:spcBef>
              <a:buNone/>
              <a:defRPr b="1" i="0" sz="1200" u="none" cap="none" strike="noStrike">
                <a:solidFill>
                  <a:srgbClr val="BA0C2F"/>
                </a:solidFill>
                <a:latin typeface="Gill Sans"/>
                <a:ea typeface="Gill Sans"/>
                <a:cs typeface="Gill Sans"/>
                <a:sym typeface="Gill Sans"/>
              </a:defRPr>
            </a:lvl4pPr>
            <a:lvl5pPr indent="0" lvl="4" marL="0" marR="0" rtl="0" algn="r">
              <a:spcBef>
                <a:spcPts val="0"/>
              </a:spcBef>
              <a:buNone/>
              <a:defRPr b="1" i="0" sz="1200" u="none" cap="none" strike="noStrike">
                <a:solidFill>
                  <a:srgbClr val="BA0C2F"/>
                </a:solidFill>
                <a:latin typeface="Gill Sans"/>
                <a:ea typeface="Gill Sans"/>
                <a:cs typeface="Gill Sans"/>
                <a:sym typeface="Gill Sans"/>
              </a:defRPr>
            </a:lvl5pPr>
            <a:lvl6pPr indent="0" lvl="5" marL="0" marR="0" rtl="0" algn="r">
              <a:spcBef>
                <a:spcPts val="0"/>
              </a:spcBef>
              <a:buNone/>
              <a:defRPr b="1" i="0" sz="1200" u="none" cap="none" strike="noStrike">
                <a:solidFill>
                  <a:srgbClr val="BA0C2F"/>
                </a:solidFill>
                <a:latin typeface="Gill Sans"/>
                <a:ea typeface="Gill Sans"/>
                <a:cs typeface="Gill Sans"/>
                <a:sym typeface="Gill Sans"/>
              </a:defRPr>
            </a:lvl6pPr>
            <a:lvl7pPr indent="0" lvl="6" marL="0" marR="0" rtl="0" algn="r">
              <a:spcBef>
                <a:spcPts val="0"/>
              </a:spcBef>
              <a:buNone/>
              <a:defRPr b="1" i="0" sz="1200" u="none" cap="none" strike="noStrike">
                <a:solidFill>
                  <a:srgbClr val="BA0C2F"/>
                </a:solidFill>
                <a:latin typeface="Gill Sans"/>
                <a:ea typeface="Gill Sans"/>
                <a:cs typeface="Gill Sans"/>
                <a:sym typeface="Gill Sans"/>
              </a:defRPr>
            </a:lvl7pPr>
            <a:lvl8pPr indent="0" lvl="7" marL="0" marR="0" rtl="0" algn="r">
              <a:spcBef>
                <a:spcPts val="0"/>
              </a:spcBef>
              <a:buNone/>
              <a:defRPr b="1" i="0" sz="1200" u="none" cap="none" strike="noStrike">
                <a:solidFill>
                  <a:srgbClr val="BA0C2F"/>
                </a:solidFill>
                <a:latin typeface="Gill Sans"/>
                <a:ea typeface="Gill Sans"/>
                <a:cs typeface="Gill Sans"/>
                <a:sym typeface="Gill Sans"/>
              </a:defRPr>
            </a:lvl8pPr>
            <a:lvl9pPr indent="0" lvl="8" marL="0" marR="0" rtl="0" algn="r">
              <a:spcBef>
                <a:spcPts val="0"/>
              </a:spcBef>
              <a:buNone/>
              <a:defRPr b="1" i="0" sz="1200" u="none" cap="none" strike="noStrike">
                <a:solidFill>
                  <a:srgbClr val="BA0C2F"/>
                </a:solidFill>
                <a:latin typeface="Gill Sans"/>
                <a:ea typeface="Gill Sans"/>
                <a:cs typeface="Gill Sans"/>
                <a:sym typeface="Gill Sans"/>
              </a:defRPr>
            </a:lvl9pPr>
          </a:lstStyle>
          <a:p>
            <a:pPr indent="0" lvl="0" marL="0" rtl="0" algn="r">
              <a:spcBef>
                <a:spcPts val="0"/>
              </a:spcBef>
              <a:spcAft>
                <a:spcPts val="0"/>
              </a:spcAft>
              <a:buNone/>
            </a:pPr>
            <a:fld id="{00000000-1234-1234-1234-123412341234}" type="slidenum">
              <a:rPr lang="en-US"/>
              <a:t>‹#›</a:t>
            </a:fld>
            <a:endParaRPr/>
          </a:p>
        </p:txBody>
      </p:sp>
      <p:sp>
        <p:nvSpPr>
          <p:cNvPr id="13" name="Google Shape;13;p7"/>
          <p:cNvSpPr/>
          <p:nvPr/>
        </p:nvSpPr>
        <p:spPr>
          <a:xfrm>
            <a:off x="325120" y="365126"/>
            <a:ext cx="162560" cy="1325880"/>
          </a:xfrm>
          <a:prstGeom prst="rect">
            <a:avLst/>
          </a:prstGeom>
          <a:solidFill>
            <a:schemeClr val="l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rgbClr val="BA0C2F"/>
              </a:solidFill>
              <a:latin typeface="Gill Sans"/>
              <a:ea typeface="Gill Sans"/>
              <a:cs typeface="Gill Sans"/>
              <a:sym typeface="Gill Sans"/>
            </a:endParaRPr>
          </a:p>
        </p:txBody>
      </p:sp>
      <p:cxnSp>
        <p:nvCxnSpPr>
          <p:cNvPr id="14" name="Google Shape;14;p7"/>
          <p:cNvCxnSpPr/>
          <p:nvPr/>
        </p:nvCxnSpPr>
        <p:spPr>
          <a:xfrm>
            <a:off x="617220" y="6356350"/>
            <a:ext cx="7898130" cy="0"/>
          </a:xfrm>
          <a:prstGeom prst="straightConnector1">
            <a:avLst/>
          </a:prstGeom>
          <a:noFill/>
          <a:ln cap="flat" cmpd="sng" w="9525">
            <a:solidFill>
              <a:srgbClr val="6C6463"/>
            </a:solidFill>
            <a:prstDash val="solid"/>
            <a:miter lim="800000"/>
            <a:headEnd len="sm" w="sm" type="none"/>
            <a:tailEnd len="sm" w="sm" type="none"/>
          </a:ln>
        </p:spPr>
      </p:cxnSp>
      <p:sp>
        <p:nvSpPr>
          <p:cNvPr id="15" name="Google Shape;15;p7"/>
          <p:cNvSpPr txBox="1"/>
          <p:nvPr/>
        </p:nvSpPr>
        <p:spPr>
          <a:xfrm>
            <a:off x="628650" y="6397238"/>
            <a:ext cx="6803979" cy="27699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1200" u="none" cap="none" strike="noStrike">
                <a:solidFill>
                  <a:srgbClr val="BA0C2F"/>
                </a:solidFill>
                <a:latin typeface="Gill Sans"/>
                <a:ea typeface="Gill Sans"/>
                <a:cs typeface="Gill Sans"/>
                <a:sym typeface="Gill Sans"/>
              </a:rPr>
              <a:t>USAID GLOBAL HEALTH SUPPLY CHAIN PROGRAM</a:t>
            </a:r>
            <a:r>
              <a:rPr b="0" i="0" lang="en-US" sz="1200" u="none" cap="none" strike="noStrike">
                <a:solidFill>
                  <a:srgbClr val="6C6463"/>
                </a:solidFill>
                <a:latin typeface="Gill Sans"/>
                <a:ea typeface="Gill Sans"/>
                <a:cs typeface="Gill Sans"/>
                <a:sym typeface="Gill Sans"/>
              </a:rPr>
              <a:t>-Procurement and Supply Management</a:t>
            </a:r>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8.png"/><Relationship Id="rId4" Type="http://schemas.openxmlformats.org/officeDocument/2006/relationships/image" Target="../media/image7.png"/><Relationship Id="rId5" Type="http://schemas.openxmlformats.org/officeDocument/2006/relationships/image" Target="../media/image3.png"/><Relationship Id="rId6" Type="http://schemas.openxmlformats.org/officeDocument/2006/relationships/image" Target="../media/image6.png"/><Relationship Id="rId7" Type="http://schemas.openxmlformats.org/officeDocument/2006/relationships/image" Target="../media/image5.png"/><Relationship Id="rId8" Type="http://schemas.openxmlformats.org/officeDocument/2006/relationships/image" Target="../media/image1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9.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1"/>
          <p:cNvSpPr txBox="1"/>
          <p:nvPr>
            <p:ph idx="1" type="subTitle"/>
          </p:nvPr>
        </p:nvSpPr>
        <p:spPr>
          <a:xfrm>
            <a:off x="3712461" y="3707107"/>
            <a:ext cx="4810493" cy="416048"/>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2000"/>
              <a:buNone/>
            </a:pPr>
            <a:r>
              <a:rPr lang="en-US"/>
              <a:t>November 16, 2022</a:t>
            </a:r>
            <a:endParaRPr/>
          </a:p>
          <a:p>
            <a:pPr indent="0" lvl="0" marL="0" rtl="0" algn="l">
              <a:lnSpc>
                <a:spcPct val="100000"/>
              </a:lnSpc>
              <a:spcBef>
                <a:spcPts val="1200"/>
              </a:spcBef>
              <a:spcAft>
                <a:spcPts val="0"/>
              </a:spcAft>
              <a:buSzPts val="2000"/>
              <a:buNone/>
            </a:pPr>
            <a:r>
              <a:t/>
            </a:r>
            <a:endParaRPr/>
          </a:p>
        </p:txBody>
      </p:sp>
      <p:sp>
        <p:nvSpPr>
          <p:cNvPr id="111" name="Google Shape;111;p1"/>
          <p:cNvSpPr txBox="1"/>
          <p:nvPr>
            <p:ph type="ctrTitle"/>
          </p:nvPr>
        </p:nvSpPr>
        <p:spPr>
          <a:xfrm>
            <a:off x="3713163" y="1979613"/>
            <a:ext cx="4810125" cy="1500187"/>
          </a:xfrm>
          <a:prstGeom prst="rect">
            <a:avLst/>
          </a:prstGeom>
          <a:noFill/>
          <a:ln>
            <a:noFill/>
          </a:ln>
        </p:spPr>
        <p:txBody>
          <a:bodyPr anchorCtr="0" anchor="b" bIns="45700" lIns="91425" spcFirstLastPara="1" rIns="91425" wrap="square" tIns="45700">
            <a:normAutofit fontScale="90000"/>
          </a:bodyPr>
          <a:lstStyle/>
          <a:p>
            <a:pPr indent="0" lvl="0" marL="0" rtl="0" algn="l">
              <a:lnSpc>
                <a:spcPct val="90000"/>
              </a:lnSpc>
              <a:spcBef>
                <a:spcPts val="0"/>
              </a:spcBef>
              <a:spcAft>
                <a:spcPts val="0"/>
              </a:spcAft>
              <a:buClr>
                <a:srgbClr val="BA0C2F"/>
              </a:buClr>
              <a:buSzPct val="100000"/>
              <a:buFont typeface="Gill Sans"/>
              <a:buNone/>
            </a:pPr>
            <a:r>
              <a:rPr lang="en-US"/>
              <a:t>Trends in Contraceptive Security Policies</a:t>
            </a:r>
            <a:br>
              <a:rPr lang="en-US"/>
            </a:br>
            <a:r>
              <a:rPr lang="en-US" sz="2200"/>
              <a:t>12 Years of the Contraceptive Security Indicators Survey</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2"/>
          <p:cNvSpPr txBox="1"/>
          <p:nvPr>
            <p:ph type="title"/>
          </p:nvPr>
        </p:nvSpPr>
        <p:spPr>
          <a:xfrm>
            <a:off x="628650" y="365126"/>
            <a:ext cx="78867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BA0C2F"/>
              </a:buClr>
              <a:buSzPts val="3200"/>
              <a:buFont typeface="Gill Sans"/>
              <a:buNone/>
            </a:pPr>
            <a:r>
              <a:rPr lang="en-US"/>
              <a:t>Introduction</a:t>
            </a:r>
            <a:endParaRPr/>
          </a:p>
        </p:txBody>
      </p:sp>
      <p:sp>
        <p:nvSpPr>
          <p:cNvPr id="117" name="Google Shape;117;p2"/>
          <p:cNvSpPr txBox="1"/>
          <p:nvPr>
            <p:ph idx="12" type="sldNum"/>
          </p:nvPr>
        </p:nvSpPr>
        <p:spPr>
          <a:xfrm>
            <a:off x="7580376" y="6356351"/>
            <a:ext cx="934974"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118" name="Google Shape;118;p2"/>
          <p:cNvSpPr txBox="1"/>
          <p:nvPr>
            <p:ph idx="1" type="body"/>
          </p:nvPr>
        </p:nvSpPr>
        <p:spPr>
          <a:xfrm>
            <a:off x="628650" y="1597025"/>
            <a:ext cx="8071800" cy="4351200"/>
          </a:xfrm>
          <a:prstGeom prst="rect">
            <a:avLst/>
          </a:prstGeom>
          <a:noFill/>
          <a:ln>
            <a:noFill/>
          </a:ln>
        </p:spPr>
        <p:txBody>
          <a:bodyPr anchorCtr="0" anchor="t" bIns="45700" lIns="91425" spcFirstLastPara="1" rIns="91425" wrap="square" tIns="45700">
            <a:normAutofit/>
          </a:bodyPr>
          <a:lstStyle/>
          <a:p>
            <a:pPr indent="-215900" lvl="0" marL="228600" rtl="0" algn="l">
              <a:lnSpc>
                <a:spcPct val="100000"/>
              </a:lnSpc>
              <a:spcBef>
                <a:spcPts val="0"/>
              </a:spcBef>
              <a:spcAft>
                <a:spcPts val="0"/>
              </a:spcAft>
              <a:buClr>
                <a:srgbClr val="6C6463"/>
              </a:buClr>
              <a:buSzPts val="2600"/>
              <a:buChar char="•"/>
            </a:pPr>
            <a:r>
              <a:rPr lang="en-US" sz="2600">
                <a:latin typeface="Gill Sans"/>
                <a:ea typeface="Gill Sans"/>
                <a:cs typeface="Gill Sans"/>
                <a:sym typeface="Gill Sans"/>
              </a:rPr>
              <a:t>The USAID-funded Contraceptive Security (CS) Indicators survey has monitored key policies over 12 years across 63 low- and middle-income countries</a:t>
            </a:r>
            <a:endParaRPr sz="2600"/>
          </a:p>
          <a:p>
            <a:pPr indent="-215900" lvl="0" marL="228600" rtl="0" algn="l">
              <a:lnSpc>
                <a:spcPct val="100000"/>
              </a:lnSpc>
              <a:spcBef>
                <a:spcPts val="1200"/>
              </a:spcBef>
              <a:spcAft>
                <a:spcPts val="0"/>
              </a:spcAft>
              <a:buClr>
                <a:srgbClr val="6C6463"/>
              </a:buClr>
              <a:buSzPts val="2600"/>
              <a:buChar char="•"/>
            </a:pPr>
            <a:r>
              <a:rPr lang="en-US" sz="2600"/>
              <a:t>We will highlight trends in:</a:t>
            </a:r>
            <a:endParaRPr sz="2600"/>
          </a:p>
          <a:p>
            <a:pPr indent="-234950" lvl="1" marL="685800" rtl="0" algn="l">
              <a:lnSpc>
                <a:spcPct val="100000"/>
              </a:lnSpc>
              <a:spcBef>
                <a:spcPts val="300"/>
              </a:spcBef>
              <a:spcAft>
                <a:spcPts val="0"/>
              </a:spcAft>
              <a:buSzPts val="2500"/>
              <a:buChar char="o"/>
            </a:pPr>
            <a:r>
              <a:rPr lang="en-US" sz="2500"/>
              <a:t>Contraceptive financing (including COVID-19 impact)</a:t>
            </a:r>
            <a:endParaRPr sz="2500"/>
          </a:p>
          <a:p>
            <a:pPr indent="-234950" lvl="1" marL="685800" rtl="0" algn="l">
              <a:lnSpc>
                <a:spcPct val="100000"/>
              </a:lnSpc>
              <a:spcBef>
                <a:spcPts val="300"/>
              </a:spcBef>
              <a:spcAft>
                <a:spcPts val="0"/>
              </a:spcAft>
              <a:buSzPts val="2500"/>
              <a:buChar char="o"/>
            </a:pPr>
            <a:r>
              <a:rPr lang="en-US" sz="2500"/>
              <a:t>Family Planning (FP) methods offered and included on the national essential medicines list (NEML)</a:t>
            </a:r>
            <a:endParaRPr sz="2500"/>
          </a:p>
          <a:p>
            <a:pPr indent="-234950" lvl="1" marL="685800" rtl="0" algn="l">
              <a:lnSpc>
                <a:spcPct val="100000"/>
              </a:lnSpc>
              <a:spcBef>
                <a:spcPts val="300"/>
              </a:spcBef>
              <a:spcAft>
                <a:spcPts val="0"/>
              </a:spcAft>
              <a:buSzPts val="2500"/>
              <a:buChar char="o"/>
            </a:pPr>
            <a:r>
              <a:rPr lang="en-US" sz="2500"/>
              <a:t>Policies that hinder and enable within the private sector</a:t>
            </a:r>
            <a:endParaRPr sz="2500"/>
          </a:p>
          <a:p>
            <a:pPr indent="-76200" lvl="1" marL="685800" rtl="0" algn="l">
              <a:lnSpc>
                <a:spcPct val="100000"/>
              </a:lnSpc>
              <a:spcBef>
                <a:spcPts val="300"/>
              </a:spcBef>
              <a:spcAft>
                <a:spcPts val="0"/>
              </a:spcAft>
              <a:buSzPts val="2400"/>
              <a:buNone/>
            </a:pPr>
            <a:r>
              <a:t/>
            </a:r>
            <a:endParaRPr/>
          </a:p>
        </p:txBody>
      </p:sp>
      <p:pic>
        <p:nvPicPr>
          <p:cNvPr id="119" name="Google Shape;119;p2"/>
          <p:cNvPicPr preferRelativeResize="0"/>
          <p:nvPr/>
        </p:nvPicPr>
        <p:blipFill rotWithShape="1">
          <a:blip r:embed="rId3">
            <a:alphaModFix/>
          </a:blip>
          <a:srcRect b="0" l="0" r="0" t="0"/>
          <a:stretch/>
        </p:blipFill>
        <p:spPr>
          <a:xfrm>
            <a:off x="795759" y="5173882"/>
            <a:ext cx="873889" cy="873889"/>
          </a:xfrm>
          <a:prstGeom prst="rect">
            <a:avLst/>
          </a:prstGeom>
          <a:noFill/>
          <a:ln>
            <a:noFill/>
          </a:ln>
        </p:spPr>
      </p:pic>
      <p:pic>
        <p:nvPicPr>
          <p:cNvPr id="120" name="Google Shape;120;p2"/>
          <p:cNvPicPr preferRelativeResize="0"/>
          <p:nvPr/>
        </p:nvPicPr>
        <p:blipFill rotWithShape="1">
          <a:blip r:embed="rId4">
            <a:alphaModFix/>
          </a:blip>
          <a:srcRect b="0" l="0" r="0" t="0"/>
          <a:stretch/>
        </p:blipFill>
        <p:spPr>
          <a:xfrm>
            <a:off x="1779919" y="5173882"/>
            <a:ext cx="934974" cy="934974"/>
          </a:xfrm>
          <a:prstGeom prst="rect">
            <a:avLst/>
          </a:prstGeom>
          <a:noFill/>
          <a:ln>
            <a:noFill/>
          </a:ln>
        </p:spPr>
      </p:pic>
      <p:pic>
        <p:nvPicPr>
          <p:cNvPr descr="Contraceptive Vector Art, Icons, and Graphics for Free Download" id="121" name="Google Shape;121;p2"/>
          <p:cNvPicPr preferRelativeResize="0"/>
          <p:nvPr/>
        </p:nvPicPr>
        <p:blipFill rotWithShape="1">
          <a:blip r:embed="rId5">
            <a:alphaModFix/>
          </a:blip>
          <a:srcRect b="0" l="0" r="0" t="0"/>
          <a:stretch/>
        </p:blipFill>
        <p:spPr>
          <a:xfrm>
            <a:off x="2714893" y="5061823"/>
            <a:ext cx="1304727" cy="1304727"/>
          </a:xfrm>
          <a:prstGeom prst="rect">
            <a:avLst/>
          </a:prstGeom>
          <a:noFill/>
          <a:ln>
            <a:noFill/>
          </a:ln>
        </p:spPr>
      </p:pic>
      <p:pic>
        <p:nvPicPr>
          <p:cNvPr descr="Contraceptive Implant Color Icon Female Preservative Method Unplanned  Pregnancy Prevention Birth Control With Medical Procedure Underskin Input  On Arm Isolated Vector Illustration Stock Illustration - Download Image Now  - iStock" id="122" name="Google Shape;122;p2"/>
          <p:cNvPicPr preferRelativeResize="0"/>
          <p:nvPr/>
        </p:nvPicPr>
        <p:blipFill rotWithShape="1">
          <a:blip r:embed="rId6">
            <a:alphaModFix/>
          </a:blip>
          <a:srcRect b="0" l="0" r="0" t="0"/>
          <a:stretch/>
        </p:blipFill>
        <p:spPr>
          <a:xfrm>
            <a:off x="4019620" y="4982620"/>
            <a:ext cx="1215033" cy="1215033"/>
          </a:xfrm>
          <a:prstGeom prst="rect">
            <a:avLst/>
          </a:prstGeom>
          <a:noFill/>
          <a:ln>
            <a:noFill/>
          </a:ln>
        </p:spPr>
      </p:pic>
      <p:pic>
        <p:nvPicPr>
          <p:cNvPr descr="sexual health contraception calendar fertility awareness line icon 2614280  Vector Art at Vecteezy" id="123" name="Google Shape;123;p2"/>
          <p:cNvPicPr preferRelativeResize="0"/>
          <p:nvPr/>
        </p:nvPicPr>
        <p:blipFill rotWithShape="1">
          <a:blip r:embed="rId7">
            <a:alphaModFix/>
          </a:blip>
          <a:srcRect b="0" l="0" r="0" t="0"/>
          <a:stretch/>
        </p:blipFill>
        <p:spPr>
          <a:xfrm>
            <a:off x="6832830" y="5038130"/>
            <a:ext cx="1215033" cy="1215033"/>
          </a:xfrm>
          <a:prstGeom prst="rect">
            <a:avLst/>
          </a:prstGeom>
          <a:noFill/>
          <a:ln>
            <a:noFill/>
          </a:ln>
        </p:spPr>
      </p:pic>
      <p:pic>
        <p:nvPicPr>
          <p:cNvPr descr="Injection Vector Art, Icons, and Graphics for Free Download" id="124" name="Google Shape;124;p2"/>
          <p:cNvPicPr preferRelativeResize="0"/>
          <p:nvPr/>
        </p:nvPicPr>
        <p:blipFill rotWithShape="1">
          <a:blip r:embed="rId8">
            <a:alphaModFix/>
          </a:blip>
          <a:srcRect b="0" l="0" r="0" t="0"/>
          <a:stretch/>
        </p:blipFill>
        <p:spPr>
          <a:xfrm>
            <a:off x="5426224" y="5003309"/>
            <a:ext cx="1215034" cy="1215034"/>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8" name="Shape 128"/>
        <p:cNvGrpSpPr/>
        <p:nvPr/>
      </p:nvGrpSpPr>
      <p:grpSpPr>
        <a:xfrm>
          <a:off x="0" y="0"/>
          <a:ext cx="0" cy="0"/>
          <a:chOff x="0" y="0"/>
          <a:chExt cx="0" cy="0"/>
        </a:xfrm>
      </p:grpSpPr>
      <p:pic>
        <p:nvPicPr>
          <p:cNvPr id="129" name="Google Shape;129;p3"/>
          <p:cNvPicPr preferRelativeResize="0"/>
          <p:nvPr/>
        </p:nvPicPr>
        <p:blipFill rotWithShape="1">
          <a:blip r:embed="rId3">
            <a:alphaModFix/>
          </a:blip>
          <a:srcRect b="0" l="0" r="0" t="0"/>
          <a:stretch/>
        </p:blipFill>
        <p:spPr>
          <a:xfrm>
            <a:off x="7855974" y="3715826"/>
            <a:ext cx="1116525" cy="1115675"/>
          </a:xfrm>
          <a:prstGeom prst="rect">
            <a:avLst/>
          </a:prstGeom>
          <a:noFill/>
          <a:ln>
            <a:noFill/>
          </a:ln>
        </p:spPr>
      </p:pic>
      <p:sp>
        <p:nvSpPr>
          <p:cNvPr id="130" name="Google Shape;130;p3"/>
          <p:cNvSpPr txBox="1"/>
          <p:nvPr>
            <p:ph type="title"/>
          </p:nvPr>
        </p:nvSpPr>
        <p:spPr>
          <a:xfrm>
            <a:off x="628650" y="365126"/>
            <a:ext cx="78867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BA0C2F"/>
              </a:buClr>
              <a:buSzPts val="3200"/>
              <a:buFont typeface="Gill Sans"/>
              <a:buNone/>
            </a:pPr>
            <a:r>
              <a:rPr lang="en-US"/>
              <a:t>Contraceptive financing</a:t>
            </a:r>
            <a:endParaRPr/>
          </a:p>
        </p:txBody>
      </p:sp>
      <p:sp>
        <p:nvSpPr>
          <p:cNvPr id="131" name="Google Shape;131;p3"/>
          <p:cNvSpPr txBox="1"/>
          <p:nvPr>
            <p:ph idx="12" type="sldNum"/>
          </p:nvPr>
        </p:nvSpPr>
        <p:spPr>
          <a:xfrm>
            <a:off x="7580376" y="6356351"/>
            <a:ext cx="934974"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132" name="Google Shape;132;p3"/>
          <p:cNvSpPr txBox="1"/>
          <p:nvPr>
            <p:ph idx="1" type="body"/>
          </p:nvPr>
        </p:nvSpPr>
        <p:spPr>
          <a:xfrm>
            <a:off x="535225" y="1808113"/>
            <a:ext cx="7649400" cy="4626300"/>
          </a:xfrm>
          <a:prstGeom prst="rect">
            <a:avLst/>
          </a:prstGeom>
          <a:noFill/>
          <a:ln>
            <a:noFill/>
          </a:ln>
        </p:spPr>
        <p:txBody>
          <a:bodyPr anchorCtr="0" anchor="t" bIns="45700" lIns="91425" spcFirstLastPara="1" rIns="91425" wrap="square" tIns="45700">
            <a:normAutofit fontScale="92500" lnSpcReduction="20000"/>
          </a:bodyPr>
          <a:lstStyle/>
          <a:p>
            <a:pPr indent="-228600" lvl="0" marL="228600" rtl="0" algn="l">
              <a:lnSpc>
                <a:spcPct val="100000"/>
              </a:lnSpc>
              <a:spcBef>
                <a:spcPts val="0"/>
              </a:spcBef>
              <a:spcAft>
                <a:spcPts val="0"/>
              </a:spcAft>
              <a:buClr>
                <a:srgbClr val="6C6463"/>
              </a:buClr>
              <a:buSzPct val="100000"/>
              <a:buChar char="•"/>
            </a:pPr>
            <a:r>
              <a:rPr lang="en-US">
                <a:latin typeface="Gill Sans"/>
                <a:ea typeface="Gill Sans"/>
                <a:cs typeface="Gill Sans"/>
                <a:sym typeface="Gill Sans"/>
              </a:rPr>
              <a:t>Governments that </a:t>
            </a:r>
            <a:r>
              <a:rPr b="1" lang="en-US">
                <a:latin typeface="Gill Sans"/>
                <a:ea typeface="Gill Sans"/>
                <a:cs typeface="Gill Sans"/>
                <a:sym typeface="Gill Sans"/>
              </a:rPr>
              <a:t>allocate </a:t>
            </a:r>
            <a:r>
              <a:rPr lang="en-US">
                <a:latin typeface="Gill Sans"/>
                <a:ea typeface="Gill Sans"/>
                <a:cs typeface="Gill Sans"/>
                <a:sym typeface="Gill Sans"/>
              </a:rPr>
              <a:t>funds are more likely to </a:t>
            </a:r>
            <a:r>
              <a:rPr b="1" lang="en-US">
                <a:latin typeface="Gill Sans"/>
                <a:ea typeface="Gill Sans"/>
                <a:cs typeface="Gill Sans"/>
                <a:sym typeface="Gill Sans"/>
              </a:rPr>
              <a:t>spend</a:t>
            </a:r>
            <a:endParaRPr>
              <a:latin typeface="Gill Sans"/>
              <a:ea typeface="Gill Sans"/>
              <a:cs typeface="Gill Sans"/>
              <a:sym typeface="Gill Sans"/>
            </a:endParaRPr>
          </a:p>
          <a:p>
            <a:pPr indent="-228600" lvl="1" marL="685800" rtl="0" algn="l">
              <a:lnSpc>
                <a:spcPct val="100000"/>
              </a:lnSpc>
              <a:spcBef>
                <a:spcPts val="300"/>
              </a:spcBef>
              <a:spcAft>
                <a:spcPts val="0"/>
              </a:spcAft>
              <a:buSzPct val="100000"/>
              <a:buChar char="o"/>
            </a:pPr>
            <a:r>
              <a:rPr lang="en-US">
                <a:latin typeface="Gill Sans"/>
                <a:ea typeface="Gill Sans"/>
                <a:cs typeface="Gill Sans"/>
                <a:sym typeface="Gill Sans"/>
              </a:rPr>
              <a:t>76% reporting since 2011 </a:t>
            </a:r>
            <a:r>
              <a:rPr i="1" lang="en-US">
                <a:latin typeface="Gill Sans"/>
                <a:ea typeface="Gill Sans"/>
                <a:cs typeface="Gill Sans"/>
                <a:sym typeface="Gill Sans"/>
              </a:rPr>
              <a:t>allocated </a:t>
            </a:r>
            <a:r>
              <a:rPr lang="en-US">
                <a:latin typeface="Gill Sans"/>
                <a:ea typeface="Gill Sans"/>
                <a:cs typeface="Gill Sans"/>
                <a:sym typeface="Gill Sans"/>
              </a:rPr>
              <a:t>government funds for contraceptives</a:t>
            </a:r>
            <a:endParaRPr/>
          </a:p>
          <a:p>
            <a:pPr indent="-228600" lvl="2" marL="1143000" rtl="0" algn="l">
              <a:lnSpc>
                <a:spcPct val="100000"/>
              </a:lnSpc>
              <a:spcBef>
                <a:spcPts val="300"/>
              </a:spcBef>
              <a:spcAft>
                <a:spcPts val="0"/>
              </a:spcAft>
              <a:buSzPct val="100000"/>
              <a:buFont typeface="Noto Sans Symbols"/>
              <a:buChar char="✔"/>
            </a:pPr>
            <a:r>
              <a:rPr i="1" lang="en-US">
                <a:latin typeface="Gill Sans"/>
                <a:ea typeface="Gill Sans"/>
                <a:cs typeface="Gill Sans"/>
                <a:sym typeface="Gill Sans"/>
              </a:rPr>
              <a:t>Among those who allocated, </a:t>
            </a:r>
            <a:r>
              <a:rPr b="1" i="1" lang="en-US">
                <a:latin typeface="Gill Sans"/>
                <a:ea typeface="Gill Sans"/>
                <a:cs typeface="Gill Sans"/>
                <a:sym typeface="Gill Sans"/>
              </a:rPr>
              <a:t>85%</a:t>
            </a:r>
            <a:r>
              <a:rPr i="1" lang="en-US">
                <a:latin typeface="Gill Sans"/>
                <a:ea typeface="Gill Sans"/>
                <a:cs typeface="Gill Sans"/>
                <a:sym typeface="Gill Sans"/>
              </a:rPr>
              <a:t> spent funds</a:t>
            </a:r>
            <a:endParaRPr/>
          </a:p>
          <a:p>
            <a:pPr indent="-228600" lvl="2" marL="1143000" rtl="0" algn="l">
              <a:lnSpc>
                <a:spcPct val="100000"/>
              </a:lnSpc>
              <a:spcBef>
                <a:spcPts val="300"/>
              </a:spcBef>
              <a:spcAft>
                <a:spcPts val="0"/>
              </a:spcAft>
              <a:buSzPct val="100000"/>
              <a:buFont typeface="Noto Sans Symbols"/>
              <a:buChar char="✔"/>
            </a:pPr>
            <a:r>
              <a:rPr i="1" lang="en-US">
                <a:latin typeface="Gill Sans"/>
                <a:ea typeface="Gill Sans"/>
                <a:cs typeface="Gill Sans"/>
                <a:sym typeface="Gill Sans"/>
              </a:rPr>
              <a:t>Among those who did not allocate, only </a:t>
            </a:r>
            <a:r>
              <a:rPr b="1" i="1" lang="en-US">
                <a:latin typeface="Gill Sans"/>
                <a:ea typeface="Gill Sans"/>
                <a:cs typeface="Gill Sans"/>
                <a:sym typeface="Gill Sans"/>
              </a:rPr>
              <a:t>8%</a:t>
            </a:r>
            <a:r>
              <a:rPr i="1" lang="en-US">
                <a:latin typeface="Gill Sans"/>
                <a:ea typeface="Gill Sans"/>
                <a:cs typeface="Gill Sans"/>
                <a:sym typeface="Gill Sans"/>
              </a:rPr>
              <a:t> spen</a:t>
            </a:r>
            <a:r>
              <a:rPr i="1" lang="en-US"/>
              <a:t>t</a:t>
            </a:r>
            <a:r>
              <a:rPr i="1" lang="en-US">
                <a:latin typeface="Gill Sans"/>
                <a:ea typeface="Gill Sans"/>
                <a:cs typeface="Gill Sans"/>
                <a:sym typeface="Gill Sans"/>
              </a:rPr>
              <a:t> funds</a:t>
            </a:r>
            <a:endParaRPr/>
          </a:p>
          <a:p>
            <a:pPr indent="-87630" lvl="1" marL="685800" rtl="0" algn="l">
              <a:lnSpc>
                <a:spcPct val="100000"/>
              </a:lnSpc>
              <a:spcBef>
                <a:spcPts val="300"/>
              </a:spcBef>
              <a:spcAft>
                <a:spcPts val="0"/>
              </a:spcAft>
              <a:buSzPct val="100000"/>
              <a:buNone/>
            </a:pPr>
            <a:r>
              <a:t/>
            </a:r>
            <a:endParaRPr>
              <a:latin typeface="Gill Sans"/>
              <a:ea typeface="Gill Sans"/>
              <a:cs typeface="Gill Sans"/>
              <a:sym typeface="Gill Sans"/>
            </a:endParaRPr>
          </a:p>
          <a:p>
            <a:pPr indent="-228600" lvl="0" marL="228600" rtl="0" algn="l">
              <a:lnSpc>
                <a:spcPct val="100000"/>
              </a:lnSpc>
              <a:spcBef>
                <a:spcPts val="1200"/>
              </a:spcBef>
              <a:spcAft>
                <a:spcPts val="0"/>
              </a:spcAft>
              <a:buSzPct val="100000"/>
              <a:buFont typeface="Arial"/>
              <a:buChar char="•"/>
            </a:pPr>
            <a:r>
              <a:rPr lang="en-US">
                <a:solidFill>
                  <a:srgbClr val="C00000"/>
                </a:solidFill>
              </a:rPr>
              <a:t>COVID</a:t>
            </a:r>
            <a:r>
              <a:rPr lang="en-US">
                <a:solidFill>
                  <a:srgbClr val="C00000"/>
                </a:solidFill>
                <a:latin typeface="Gill Sans"/>
                <a:ea typeface="Gill Sans"/>
                <a:cs typeface="Gill Sans"/>
                <a:sym typeface="Gill Sans"/>
              </a:rPr>
              <a:t>-19</a:t>
            </a:r>
            <a:r>
              <a:rPr lang="en-US">
                <a:solidFill>
                  <a:srgbClr val="C00000"/>
                </a:solidFill>
              </a:rPr>
              <a:t>:</a:t>
            </a:r>
            <a:r>
              <a:rPr lang="en-US">
                <a:latin typeface="Gill Sans"/>
                <a:ea typeface="Gill Sans"/>
                <a:cs typeface="Gill Sans"/>
                <a:sym typeface="Gill Sans"/>
              </a:rPr>
              <a:t> 63% of countries reported </a:t>
            </a:r>
            <a:r>
              <a:rPr i="1" lang="en-US">
                <a:latin typeface="Gill Sans"/>
                <a:ea typeface="Gill Sans"/>
                <a:cs typeface="Gill Sans"/>
                <a:sym typeface="Gill Sans"/>
              </a:rPr>
              <a:t>no impact</a:t>
            </a:r>
            <a:r>
              <a:rPr lang="en-US">
                <a:latin typeface="Gill Sans"/>
                <a:ea typeface="Gill Sans"/>
                <a:cs typeface="Gill Sans"/>
                <a:sym typeface="Gill Sans"/>
              </a:rPr>
              <a:t> on government budget line  </a:t>
            </a:r>
            <a:endParaRPr/>
          </a:p>
          <a:p>
            <a:pPr indent="-228600" lvl="1" marL="685800" rtl="0" algn="l">
              <a:lnSpc>
                <a:spcPct val="100000"/>
              </a:lnSpc>
              <a:spcBef>
                <a:spcPts val="300"/>
              </a:spcBef>
              <a:spcAft>
                <a:spcPts val="0"/>
              </a:spcAft>
              <a:buSzPct val="100000"/>
              <a:buChar char="o"/>
            </a:pPr>
            <a:r>
              <a:rPr lang="en-US">
                <a:latin typeface="Gill Sans"/>
                <a:ea typeface="Gill Sans"/>
                <a:cs typeface="Gill Sans"/>
                <a:sym typeface="Gill Sans"/>
              </a:rPr>
              <a:t>Among the 12% (5 countries) where the budget line was </a:t>
            </a:r>
            <a:r>
              <a:rPr i="1" lang="en-US">
                <a:latin typeface="Gill Sans"/>
                <a:ea typeface="Gill Sans"/>
                <a:cs typeface="Gill Sans"/>
                <a:sym typeface="Gill Sans"/>
              </a:rPr>
              <a:t>highly impacted </a:t>
            </a:r>
            <a:r>
              <a:rPr lang="en-US"/>
              <a:t>:</a:t>
            </a:r>
            <a:endParaRPr/>
          </a:p>
          <a:p>
            <a:pPr indent="-228600" lvl="2" marL="1143000" rtl="0" algn="l">
              <a:lnSpc>
                <a:spcPct val="100000"/>
              </a:lnSpc>
              <a:spcBef>
                <a:spcPts val="300"/>
              </a:spcBef>
              <a:spcAft>
                <a:spcPts val="0"/>
              </a:spcAft>
              <a:buSzPct val="100000"/>
              <a:buChar char="✓"/>
            </a:pPr>
            <a:r>
              <a:rPr lang="en-US">
                <a:latin typeface="Gill Sans"/>
                <a:ea typeface="Gill Sans"/>
                <a:cs typeface="Gill Sans"/>
                <a:sym typeface="Gill Sans"/>
              </a:rPr>
              <a:t>3 countries (60%) faced a funding gap for contraceptives</a:t>
            </a:r>
            <a:endParaRPr/>
          </a:p>
          <a:p>
            <a:pPr indent="-228600" lvl="2" marL="1143000" rtl="0" algn="l">
              <a:lnSpc>
                <a:spcPct val="100000"/>
              </a:lnSpc>
              <a:spcBef>
                <a:spcPts val="300"/>
              </a:spcBef>
              <a:spcAft>
                <a:spcPts val="0"/>
              </a:spcAft>
              <a:buSzPct val="100000"/>
              <a:buChar char="✓"/>
            </a:pPr>
            <a:r>
              <a:rPr lang="en-US">
                <a:latin typeface="Gill Sans"/>
                <a:ea typeface="Gill Sans"/>
                <a:cs typeface="Gill Sans"/>
                <a:sym typeface="Gill Sans"/>
              </a:rPr>
              <a:t>2 countries (40%) received donor funding and had no funding gap</a:t>
            </a:r>
            <a:endParaRPr/>
          </a:p>
          <a:p>
            <a:pPr indent="-87630" lvl="1" marL="685800" rtl="0" algn="l">
              <a:lnSpc>
                <a:spcPct val="100000"/>
              </a:lnSpc>
              <a:spcBef>
                <a:spcPts val="300"/>
              </a:spcBef>
              <a:spcAft>
                <a:spcPts val="0"/>
              </a:spcAft>
              <a:buSzPct val="100000"/>
              <a:buNone/>
            </a:pPr>
            <a:r>
              <a:t/>
            </a:r>
            <a:endParaRPr>
              <a:latin typeface="Gill Sans"/>
              <a:ea typeface="Gill Sans"/>
              <a:cs typeface="Gill Sans"/>
              <a:sym typeface="Gill Sans"/>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6" name="Shape 136"/>
        <p:cNvGrpSpPr/>
        <p:nvPr/>
      </p:nvGrpSpPr>
      <p:grpSpPr>
        <a:xfrm>
          <a:off x="0" y="0"/>
          <a:ext cx="0" cy="0"/>
          <a:chOff x="0" y="0"/>
          <a:chExt cx="0" cy="0"/>
        </a:xfrm>
      </p:grpSpPr>
      <p:sp>
        <p:nvSpPr>
          <p:cNvPr id="137" name="Google Shape;137;p4"/>
          <p:cNvSpPr txBox="1"/>
          <p:nvPr>
            <p:ph type="title"/>
          </p:nvPr>
        </p:nvSpPr>
        <p:spPr>
          <a:xfrm>
            <a:off x="628650" y="365126"/>
            <a:ext cx="78867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BA0C2F"/>
              </a:buClr>
              <a:buSzPts val="3200"/>
              <a:buFont typeface="Gill Sans"/>
              <a:buNone/>
            </a:pPr>
            <a:r>
              <a:rPr lang="en-US"/>
              <a:t>Contraceptive methods offered</a:t>
            </a:r>
            <a:endParaRPr/>
          </a:p>
        </p:txBody>
      </p:sp>
      <p:sp>
        <p:nvSpPr>
          <p:cNvPr id="138" name="Google Shape;138;p4"/>
          <p:cNvSpPr txBox="1"/>
          <p:nvPr>
            <p:ph idx="12" type="sldNum"/>
          </p:nvPr>
        </p:nvSpPr>
        <p:spPr>
          <a:xfrm>
            <a:off x="7580376" y="6356351"/>
            <a:ext cx="934974"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139" name="Google Shape;139;p4"/>
          <p:cNvSpPr txBox="1"/>
          <p:nvPr>
            <p:ph idx="1" type="body"/>
          </p:nvPr>
        </p:nvSpPr>
        <p:spPr>
          <a:xfrm>
            <a:off x="628650" y="2005025"/>
            <a:ext cx="7641900" cy="4351200"/>
          </a:xfrm>
          <a:prstGeom prst="rect">
            <a:avLst/>
          </a:prstGeom>
          <a:noFill/>
          <a:ln>
            <a:noFill/>
          </a:ln>
        </p:spPr>
        <p:txBody>
          <a:bodyPr anchorCtr="0" anchor="t" bIns="45700" lIns="91425" spcFirstLastPara="1" rIns="91425" wrap="square" tIns="45700">
            <a:normAutofit/>
          </a:bodyPr>
          <a:lstStyle/>
          <a:p>
            <a:pPr indent="-228600" lvl="0" marL="228600" rtl="0" algn="l">
              <a:lnSpc>
                <a:spcPct val="100000"/>
              </a:lnSpc>
              <a:spcBef>
                <a:spcPts val="0"/>
              </a:spcBef>
              <a:spcAft>
                <a:spcPts val="0"/>
              </a:spcAft>
              <a:buClr>
                <a:srgbClr val="6C6463"/>
              </a:buClr>
              <a:buSzPts val="2800"/>
              <a:buChar char="•"/>
            </a:pPr>
            <a:r>
              <a:rPr lang="en-US"/>
              <a:t>Public sector: range of methods offered by countries has increased continuously since 2010</a:t>
            </a:r>
            <a:endParaRPr/>
          </a:p>
          <a:p>
            <a:pPr indent="-228600" lvl="1" marL="685800" rtl="0" algn="l">
              <a:lnSpc>
                <a:spcPct val="100000"/>
              </a:lnSpc>
              <a:spcBef>
                <a:spcPts val="300"/>
              </a:spcBef>
              <a:spcAft>
                <a:spcPts val="0"/>
              </a:spcAft>
              <a:buSzPts val="2400"/>
              <a:buChar char="o"/>
            </a:pPr>
            <a:r>
              <a:rPr lang="en-US"/>
              <a:t>Contraceptive implants, emergency contraceptives, and calendar-based awareness methods have increased the most</a:t>
            </a:r>
            <a:endParaRPr/>
          </a:p>
          <a:p>
            <a:pPr indent="-228600" lvl="0" marL="228600" rtl="0" algn="l">
              <a:lnSpc>
                <a:spcPct val="100000"/>
              </a:lnSpc>
              <a:spcBef>
                <a:spcPts val="1200"/>
              </a:spcBef>
              <a:spcAft>
                <a:spcPts val="0"/>
              </a:spcAft>
              <a:buClr>
                <a:srgbClr val="6C6463"/>
              </a:buClr>
              <a:buSzPts val="2800"/>
              <a:buChar char="•"/>
            </a:pPr>
            <a:r>
              <a:rPr lang="en-US"/>
              <a:t>Among methods included on NEMLs, hormonal IUDs have increased the most rapidly since 2017</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 name="Shape 143"/>
        <p:cNvGrpSpPr/>
        <p:nvPr/>
      </p:nvGrpSpPr>
      <p:grpSpPr>
        <a:xfrm>
          <a:off x="0" y="0"/>
          <a:ext cx="0" cy="0"/>
          <a:chOff x="0" y="0"/>
          <a:chExt cx="0" cy="0"/>
        </a:xfrm>
      </p:grpSpPr>
      <p:sp>
        <p:nvSpPr>
          <p:cNvPr id="144" name="Google Shape;144;p5"/>
          <p:cNvSpPr txBox="1"/>
          <p:nvPr>
            <p:ph type="title"/>
          </p:nvPr>
        </p:nvSpPr>
        <p:spPr>
          <a:xfrm>
            <a:off x="628650" y="365126"/>
            <a:ext cx="78867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BA0C2F"/>
              </a:buClr>
              <a:buSzPts val="3200"/>
              <a:buFont typeface="Gill Sans"/>
              <a:buNone/>
            </a:pPr>
            <a:r>
              <a:rPr lang="en-US"/>
              <a:t>Private sector: hindering and enabling policies</a:t>
            </a:r>
            <a:endParaRPr/>
          </a:p>
        </p:txBody>
      </p:sp>
      <p:sp>
        <p:nvSpPr>
          <p:cNvPr id="145" name="Google Shape;145;p5"/>
          <p:cNvSpPr txBox="1"/>
          <p:nvPr>
            <p:ph idx="12" type="sldNum"/>
          </p:nvPr>
        </p:nvSpPr>
        <p:spPr>
          <a:xfrm>
            <a:off x="7580376" y="6356351"/>
            <a:ext cx="934974"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146" name="Google Shape;146;p5"/>
          <p:cNvSpPr txBox="1"/>
          <p:nvPr>
            <p:ph idx="1" type="body"/>
          </p:nvPr>
        </p:nvSpPr>
        <p:spPr>
          <a:xfrm>
            <a:off x="628650" y="1825625"/>
            <a:ext cx="7886700" cy="4351338"/>
          </a:xfrm>
          <a:prstGeom prst="rect">
            <a:avLst/>
          </a:prstGeom>
          <a:noFill/>
          <a:ln>
            <a:noFill/>
          </a:ln>
        </p:spPr>
        <p:txBody>
          <a:bodyPr anchorCtr="0" anchor="t" bIns="45700" lIns="91425" spcFirstLastPara="1" rIns="91425" wrap="square" tIns="45700">
            <a:normAutofit lnSpcReduction="10000"/>
          </a:bodyPr>
          <a:lstStyle/>
          <a:p>
            <a:pPr indent="-236220" lvl="0" marL="228600" rtl="0" algn="l">
              <a:lnSpc>
                <a:spcPct val="100000"/>
              </a:lnSpc>
              <a:spcBef>
                <a:spcPts val="0"/>
              </a:spcBef>
              <a:spcAft>
                <a:spcPts val="0"/>
              </a:spcAft>
              <a:buClr>
                <a:srgbClr val="6C6463"/>
              </a:buClr>
              <a:buSzPts val="2500"/>
              <a:buChar char="•"/>
            </a:pPr>
            <a:r>
              <a:rPr lang="en-US" sz="2500"/>
              <a:t>Countries are implementing policies to foster private sector distribution of contraceptives, while lifting barriers</a:t>
            </a:r>
            <a:endParaRPr sz="2500"/>
          </a:p>
          <a:p>
            <a:pPr indent="-236220" lvl="0" marL="228600" rtl="0" algn="l">
              <a:lnSpc>
                <a:spcPct val="100000"/>
              </a:lnSpc>
              <a:spcBef>
                <a:spcPts val="1200"/>
              </a:spcBef>
              <a:spcAft>
                <a:spcPts val="0"/>
              </a:spcAft>
              <a:buClr>
                <a:srgbClr val="6C6463"/>
              </a:buClr>
              <a:buSzPts val="2500"/>
              <a:buChar char="•"/>
            </a:pPr>
            <a:r>
              <a:rPr lang="en-US" sz="2500">
                <a:latin typeface="Gill Sans"/>
                <a:ea typeface="Gill Sans"/>
                <a:cs typeface="Gill Sans"/>
                <a:sym typeface="Gill Sans"/>
              </a:rPr>
              <a:t>In 2021, 93% of countries had enabling policies, while only 7% had hindering policies</a:t>
            </a:r>
            <a:endParaRPr sz="2500">
              <a:latin typeface="Gill Sans"/>
              <a:ea typeface="Gill Sans"/>
              <a:cs typeface="Gill Sans"/>
              <a:sym typeface="Gill Sans"/>
            </a:endParaRPr>
          </a:p>
          <a:p>
            <a:pPr indent="-219709" lvl="1" marL="685800" rtl="0" algn="l">
              <a:lnSpc>
                <a:spcPct val="100000"/>
              </a:lnSpc>
              <a:spcBef>
                <a:spcPts val="300"/>
              </a:spcBef>
              <a:spcAft>
                <a:spcPts val="0"/>
              </a:spcAft>
              <a:buSzPts val="1900"/>
              <a:buChar char="o"/>
            </a:pPr>
            <a:r>
              <a:rPr b="1" lang="en-US" sz="1900"/>
              <a:t>Enabling policies include:</a:t>
            </a:r>
            <a:endParaRPr b="1" sz="1900"/>
          </a:p>
          <a:p>
            <a:pPr indent="-241300" lvl="2" marL="1143000" rtl="0" algn="l">
              <a:lnSpc>
                <a:spcPct val="100000"/>
              </a:lnSpc>
              <a:spcBef>
                <a:spcPts val="300"/>
              </a:spcBef>
              <a:spcAft>
                <a:spcPts val="0"/>
              </a:spcAft>
              <a:buSzPts val="1900"/>
              <a:buChar char="–"/>
            </a:pPr>
            <a:r>
              <a:rPr lang="en-US" sz="1900">
                <a:latin typeface="Gill Sans"/>
                <a:ea typeface="Gill Sans"/>
                <a:cs typeface="Gill Sans"/>
                <a:sym typeface="Gill Sans"/>
              </a:rPr>
              <a:t>subsidizing </a:t>
            </a:r>
            <a:r>
              <a:rPr lang="en-US" sz="1900">
                <a:latin typeface="Gill Sans"/>
                <a:ea typeface="Gill Sans"/>
                <a:cs typeface="Gill Sans"/>
                <a:sym typeface="Gill Sans"/>
              </a:rPr>
              <a:t>contraceptives through </a:t>
            </a:r>
            <a:r>
              <a:rPr lang="en-US" sz="1900"/>
              <a:t>public-private partnerships</a:t>
            </a:r>
            <a:r>
              <a:rPr lang="en-US" sz="1900">
                <a:latin typeface="Gill Sans"/>
                <a:ea typeface="Gill Sans"/>
                <a:cs typeface="Gill Sans"/>
                <a:sym typeface="Gill Sans"/>
              </a:rPr>
              <a:t> and national health insurance</a:t>
            </a:r>
            <a:endParaRPr sz="1900"/>
          </a:p>
          <a:p>
            <a:pPr indent="-241300" lvl="2" marL="1143000" rtl="0" algn="l">
              <a:lnSpc>
                <a:spcPct val="100000"/>
              </a:lnSpc>
              <a:spcBef>
                <a:spcPts val="300"/>
              </a:spcBef>
              <a:spcAft>
                <a:spcPts val="0"/>
              </a:spcAft>
              <a:buSzPts val="1900"/>
              <a:buChar char="–"/>
            </a:pPr>
            <a:r>
              <a:rPr lang="en-US" sz="1900">
                <a:latin typeface="Gill Sans"/>
                <a:ea typeface="Gill Sans"/>
                <a:cs typeface="Gill Sans"/>
                <a:sym typeface="Gill Sans"/>
              </a:rPr>
              <a:t>government accreditation, training, and licensing for retail outlets and other private providers</a:t>
            </a:r>
            <a:endParaRPr sz="1900"/>
          </a:p>
          <a:p>
            <a:pPr indent="-219709" lvl="1" marL="685800" rtl="0" algn="l">
              <a:lnSpc>
                <a:spcPct val="100000"/>
              </a:lnSpc>
              <a:spcBef>
                <a:spcPts val="300"/>
              </a:spcBef>
              <a:spcAft>
                <a:spcPts val="0"/>
              </a:spcAft>
              <a:buSzPts val="1900"/>
              <a:buChar char="o"/>
            </a:pPr>
            <a:r>
              <a:rPr b="1" lang="en-US" sz="1900"/>
              <a:t>Hindering policies include: </a:t>
            </a:r>
            <a:endParaRPr b="1" sz="1900"/>
          </a:p>
          <a:p>
            <a:pPr indent="-241300" lvl="2" marL="1143000" rtl="0" algn="l">
              <a:lnSpc>
                <a:spcPct val="100000"/>
              </a:lnSpc>
              <a:spcBef>
                <a:spcPts val="300"/>
              </a:spcBef>
              <a:spcAft>
                <a:spcPts val="0"/>
              </a:spcAft>
              <a:buSzPts val="1900"/>
              <a:buChar char="–"/>
            </a:pPr>
            <a:r>
              <a:rPr lang="en-US" sz="1900">
                <a:latin typeface="Gill Sans"/>
                <a:ea typeface="Gill Sans"/>
                <a:cs typeface="Gill Sans"/>
                <a:sym typeface="Gill Sans"/>
              </a:rPr>
              <a:t>lengthy registration requirements or heavy customs duties for importing contraceptives</a:t>
            </a:r>
            <a:endParaRPr sz="1900"/>
          </a:p>
          <a:p>
            <a:pPr indent="-241300" lvl="2" marL="1143000" rtl="0" algn="l">
              <a:lnSpc>
                <a:spcPct val="100000"/>
              </a:lnSpc>
              <a:spcBef>
                <a:spcPts val="300"/>
              </a:spcBef>
              <a:spcAft>
                <a:spcPts val="0"/>
              </a:spcAft>
              <a:buSzPts val="1900"/>
              <a:buChar char="–"/>
            </a:pPr>
            <a:r>
              <a:rPr lang="en-US" sz="1900">
                <a:latin typeface="Gill Sans"/>
                <a:ea typeface="Gill Sans"/>
                <a:cs typeface="Gill Sans"/>
                <a:sym typeface="Gill Sans"/>
              </a:rPr>
              <a:t>restrictions or bans on branding or advertising of contraceptives</a:t>
            </a:r>
            <a:endParaRPr sz="19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0" name="Shape 150"/>
        <p:cNvGrpSpPr/>
        <p:nvPr/>
      </p:nvGrpSpPr>
      <p:grpSpPr>
        <a:xfrm>
          <a:off x="0" y="0"/>
          <a:ext cx="0" cy="0"/>
          <a:chOff x="0" y="0"/>
          <a:chExt cx="0" cy="0"/>
        </a:xfrm>
      </p:grpSpPr>
      <p:sp>
        <p:nvSpPr>
          <p:cNvPr id="151" name="Google Shape;151;p6"/>
          <p:cNvSpPr txBox="1"/>
          <p:nvPr/>
        </p:nvSpPr>
        <p:spPr>
          <a:xfrm>
            <a:off x="693231" y="1551169"/>
            <a:ext cx="7513219" cy="1219200"/>
          </a:xfrm>
          <a:prstGeom prst="rect">
            <a:avLst/>
          </a:prstGeom>
          <a:noFill/>
          <a:ln>
            <a:noFill/>
          </a:ln>
        </p:spPr>
        <p:txBody>
          <a:bodyPr anchorCtr="0" anchor="t" bIns="45700" lIns="91425" spcFirstLastPara="1" rIns="91425" wrap="square" tIns="45700">
            <a:noAutofit/>
          </a:bodyPr>
          <a:lstStyle/>
          <a:p>
            <a:pPr indent="0" lvl="0" marL="0" marR="0" rtl="0" algn="r">
              <a:lnSpc>
                <a:spcPct val="100000"/>
              </a:lnSpc>
              <a:spcBef>
                <a:spcPts val="0"/>
              </a:spcBef>
              <a:spcAft>
                <a:spcPts val="0"/>
              </a:spcAft>
              <a:buClr>
                <a:srgbClr val="8B0823"/>
              </a:buClr>
              <a:buSzPts val="2400"/>
              <a:buFont typeface="Arial"/>
              <a:buNone/>
            </a:pPr>
            <a:r>
              <a:rPr i="1" lang="en-US" sz="2400">
                <a:solidFill>
                  <a:srgbClr val="8B0823"/>
                </a:solidFill>
                <a:latin typeface="Gill Sans"/>
                <a:ea typeface="Gill Sans"/>
                <a:cs typeface="Gill Sans"/>
                <a:sym typeface="Gill Sans"/>
              </a:rPr>
              <a:t>Contact information</a:t>
            </a:r>
            <a:endParaRPr/>
          </a:p>
          <a:p>
            <a:pPr indent="0" lvl="0" marL="0" marR="0" rtl="0" algn="r">
              <a:lnSpc>
                <a:spcPct val="100000"/>
              </a:lnSpc>
              <a:spcBef>
                <a:spcPts val="1200"/>
              </a:spcBef>
              <a:spcAft>
                <a:spcPts val="0"/>
              </a:spcAft>
              <a:buClr>
                <a:schemeClr val="dk1"/>
              </a:buClr>
              <a:buSzPts val="2400"/>
              <a:buFont typeface="Arial"/>
              <a:buNone/>
            </a:pPr>
            <a:r>
              <a:rPr lang="en-US" sz="2400">
                <a:solidFill>
                  <a:schemeClr val="dk1"/>
                </a:solidFill>
                <a:latin typeface="Gill Sans"/>
                <a:ea typeface="Gill Sans"/>
                <a:cs typeface="Gill Sans"/>
                <a:sym typeface="Gill Sans"/>
              </a:rPr>
              <a:t>Suzanne Gold: sgold@ghsc-psm.org</a:t>
            </a:r>
            <a:endParaRPr/>
          </a:p>
          <a:p>
            <a:pPr indent="0" lvl="0" marL="0" marR="0" rtl="0" algn="r">
              <a:lnSpc>
                <a:spcPct val="100000"/>
              </a:lnSpc>
              <a:spcBef>
                <a:spcPts val="1200"/>
              </a:spcBef>
              <a:spcAft>
                <a:spcPts val="0"/>
              </a:spcAft>
              <a:buClr>
                <a:schemeClr val="dk1"/>
              </a:buClr>
              <a:buSzPts val="2400"/>
              <a:buFont typeface="Arial"/>
              <a:buNone/>
            </a:pPr>
            <a:r>
              <a:rPr lang="en-US" sz="2400">
                <a:solidFill>
                  <a:schemeClr val="dk1"/>
                </a:solidFill>
                <a:latin typeface="Gill Sans"/>
                <a:ea typeface="Gill Sans"/>
                <a:cs typeface="Gill Sans"/>
                <a:sym typeface="Gill Sans"/>
              </a:rPr>
              <a:t>Michael A. Cohen: mcohen@ghsc-psm.org</a:t>
            </a:r>
            <a:endParaRPr/>
          </a:p>
        </p:txBody>
      </p:sp>
    </p:spTree>
  </p:cSld>
  <p:clrMapOvr>
    <a:masterClrMapping/>
  </p:clrMapOvr>
</p:sld>
</file>

<file path=ppt/theme/theme1.xml><?xml version="1.0" encoding="utf-8"?>
<a:theme xmlns:a="http://schemas.openxmlformats.org/drawingml/2006/main" xmlns:r="http://schemas.openxmlformats.org/officeDocument/2006/relationships" name="GHSC-PSM-Standard">
  <a:themeElements>
    <a:clrScheme name="USAID Primary/secondary">
      <a:dk1>
        <a:srgbClr val="000000"/>
      </a:dk1>
      <a:lt1>
        <a:srgbClr val="FFFFFF"/>
      </a:lt1>
      <a:dk2>
        <a:srgbClr val="002F6C"/>
      </a:dk2>
      <a:lt2>
        <a:srgbClr val="BA0C2F"/>
      </a:lt2>
      <a:accent1>
        <a:srgbClr val="002F6C"/>
      </a:accent1>
      <a:accent2>
        <a:srgbClr val="BA0C2F"/>
      </a:accent2>
      <a:accent3>
        <a:srgbClr val="0067B9"/>
      </a:accent3>
      <a:accent4>
        <a:srgbClr val="A7C6ED"/>
      </a:accent4>
      <a:accent5>
        <a:srgbClr val="651D32"/>
      </a:accent5>
      <a:accent6>
        <a:srgbClr val="6C6463"/>
      </a:accent6>
      <a:hlink>
        <a:srgbClr val="6C6463"/>
      </a:hlink>
      <a:folHlink>
        <a:srgbClr val="6C6463"/>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2022-10-17T23:12:42Z</dcterms:created>
  <dc:creator>Suzanne Gold</dc:creato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52907D51-3E90-49F3-85BF-0F6CF084245A</vt:lpwstr>
  </property>
  <property fmtid="{D5CDD505-2E9C-101B-9397-08002B2CF9AE}" pid="3" name="ArticulatePath">
    <vt:lpwstr>https://d.docs.live.net/061abe629642de51/FreelanceWork-4-11-18/Chemonics/2018/Templates/Templates/GHSC-PSM-Standard</vt:lpwstr>
  </property>
  <property fmtid="{D5CDD505-2E9C-101B-9397-08002B2CF9AE}" pid="4" name="ContentTypeId">
    <vt:lpwstr>0x0101008DA58B5CA681664FAB24816C56F41085020073CD9A2FDE83D74A8AE87C5E6F6E6916</vt:lpwstr>
  </property>
  <property fmtid="{D5CDD505-2E9C-101B-9397-08002B2CF9AE}" pid="5" name="Project Document Type">
    <vt:lpwstr/>
  </property>
  <property fmtid="{D5CDD505-2E9C-101B-9397-08002B2CF9AE}" pid="6" name="lcf76f155ced4ddcb4097134ff3c332f">
    <vt:lpwstr/>
  </property>
  <property fmtid="{D5CDD505-2E9C-101B-9397-08002B2CF9AE}" pid="7" name="MediaServiceImageTags">
    <vt:lpwstr/>
  </property>
  <property fmtid="{D5CDD505-2E9C-101B-9397-08002B2CF9AE}" pid="8" name="SharedWithUsers">
    <vt:lpwstr>751;#Suzanne Gold</vt:lpwstr>
  </property>
</Properties>
</file>