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739" r:id="rId6"/>
  </p:sldMasterIdLst>
  <p:notesMasterIdLst>
    <p:notesMasterId r:id="rId8"/>
  </p:notesMasterIdLst>
  <p:handoutMasterIdLst>
    <p:handoutMasterId r:id="rId9"/>
  </p:handoutMasterIdLst>
  <p:sldIdLst>
    <p:sldId id="2007"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C2F"/>
    <a:srgbClr val="CFCDC9"/>
    <a:srgbClr val="E7E7E5"/>
    <a:srgbClr val="635C5B"/>
    <a:srgbClr val="D9D7D3"/>
    <a:srgbClr val="FFFFFF"/>
    <a:srgbClr val="6C6463"/>
    <a:srgbClr val="651D32"/>
    <a:srgbClr val="002F6C"/>
    <a:srgbClr val="0067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9841" autoAdjust="0"/>
  </p:normalViewPr>
  <p:slideViewPr>
    <p:cSldViewPr snapToObjects="1">
      <p:cViewPr varScale="1">
        <p:scale>
          <a:sx n="82" d="100"/>
          <a:sy n="82" d="100"/>
        </p:scale>
        <p:origin x="128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pPr/>
              <a:t>3/19/2020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pPr/>
              <a:t>‹#›</a:t>
            </a:fld>
            <a:endParaRPr lang="en-US" dirty="0"/>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pPr/>
              <a:t>3/19/2020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pPr/>
              <a:t>‹#›</a:t>
            </a:fld>
            <a:endParaRPr lang="en-US" dirty="0"/>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8.png"/><Relationship Id="rId2" Type="http://schemas.openxmlformats.org/officeDocument/2006/relationships/tags" Target="../tags/tag20.xml"/><Relationship Id="rId1" Type="http://schemas.openxmlformats.org/officeDocument/2006/relationships/vmlDrawing" Target="../drawings/vmlDrawing3.vml"/><Relationship Id="rId6" Type="http://schemas.openxmlformats.org/officeDocument/2006/relationships/image" Target="../media/image7.jpg"/><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vmlDrawing" Target="../drawings/vmlDrawing5.vml"/><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vmlDrawing" Target="../drawings/vmlDrawing6.vml"/><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l="2241" b="2241"/>
          <a:stretch/>
        </p:blipFill>
        <p:spPr>
          <a:xfrm>
            <a:off x="152400" y="152399"/>
            <a:ext cx="8839200" cy="6555326"/>
          </a:xfrm>
          <a:prstGeom prst="rect">
            <a:avLst/>
          </a:prstGeom>
          <a:solidFill>
            <a:srgbClr val="CFCDC9"/>
          </a:solidFill>
        </p:spPr>
      </p:pic>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dirty="0"/>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2" name="Title 1"/>
          <p:cNvSpPr>
            <a:spLocks noGrp="1"/>
          </p:cNvSpPr>
          <p:nvPr>
            <p:ph type="ctrTitle" hasCustomPrompt="1"/>
          </p:nvPr>
        </p:nvSpPr>
        <p:spPr>
          <a:xfrm>
            <a:off x="685800" y="2133600"/>
            <a:ext cx="54864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
        <p:nvSpPr>
          <p:cNvPr id="18" name="Rounded Rectangle 17"/>
          <p:cNvSpPr/>
          <p:nvPr userDrawn="1"/>
        </p:nvSpPr>
        <p:spPr>
          <a:xfrm>
            <a:off x="5159633" y="3726360"/>
            <a:ext cx="3396734" cy="2739509"/>
          </a:xfrm>
          <a:prstGeom prst="roundRect">
            <a:avLst>
              <a:gd name="adj" fmla="val 4893"/>
            </a:avLst>
          </a:prstGeom>
          <a:solidFill>
            <a:schemeClr val="bg1">
              <a:alpha val="80000"/>
            </a:schemeClr>
          </a:solidFill>
          <a:ln w="6350">
            <a:solidFill>
              <a:srgbClr val="6C6463"/>
            </a:solidFill>
          </a:ln>
          <a:effectLst/>
        </p:spPr>
        <p:style>
          <a:lnRef idx="1">
            <a:schemeClr val="accent1"/>
          </a:lnRef>
          <a:fillRef idx="3">
            <a:schemeClr val="accent1"/>
          </a:fillRef>
          <a:effectRef idx="2">
            <a:schemeClr val="accent1"/>
          </a:effectRef>
          <a:fontRef idx="minor">
            <a:schemeClr val="lt1"/>
          </a:fontRef>
        </p:style>
        <p:txBody>
          <a:bodyPr wrap="square" lIns="91440" tIns="137160" rIns="182880" bIns="137160" rtlCol="0" anchor="ctr">
            <a:spAutoFit/>
          </a:bodyPr>
          <a:lstStyle/>
          <a:p>
            <a:pPr marL="58737" indent="0">
              <a:spcAft>
                <a:spcPts val="600"/>
              </a:spcAft>
              <a:buFontTx/>
              <a:buNone/>
            </a:pPr>
            <a:r>
              <a:rPr lang="en-US" sz="1000" dirty="0">
                <a:solidFill>
                  <a:schemeClr val="tx1"/>
                </a:solidFill>
              </a:rPr>
              <a:t>To change this cover photo: </a:t>
            </a:r>
          </a:p>
          <a:p>
            <a:pPr marL="171450" indent="-112713">
              <a:spcAft>
                <a:spcPts val="600"/>
              </a:spcAft>
              <a:buFont typeface="Arial"/>
              <a:buChar char="•"/>
            </a:pPr>
            <a:r>
              <a:rPr lang="en-US" sz="1000" dirty="0">
                <a:solidFill>
                  <a:schemeClr val="tx1"/>
                </a:solidFill>
              </a:rPr>
              <a:t>Click on View &gt; Slide Master.</a:t>
            </a:r>
          </a:p>
          <a:p>
            <a:pPr marL="171450" indent="-112713">
              <a:spcAft>
                <a:spcPts val="600"/>
              </a:spcAft>
              <a:buFont typeface="Arial"/>
              <a:buChar char="•"/>
            </a:pPr>
            <a:r>
              <a:rPr lang="en-US" sz="1000" dirty="0">
                <a:solidFill>
                  <a:schemeClr val="tx1"/>
                </a:solidFill>
              </a:rPr>
              <a:t>Right</a:t>
            </a:r>
            <a:r>
              <a:rPr lang="en-US" sz="1000" baseline="0" dirty="0">
                <a:solidFill>
                  <a:schemeClr val="tx1"/>
                </a:solidFill>
              </a:rPr>
              <a:t> c</a:t>
            </a:r>
            <a:r>
              <a:rPr lang="en-US" sz="1000" dirty="0">
                <a:solidFill>
                  <a:schemeClr val="tx1"/>
                </a:solidFill>
              </a:rPr>
              <a:t>lick on this photo</a:t>
            </a:r>
            <a:r>
              <a:rPr lang="en-US" sz="1000" baseline="0" dirty="0">
                <a:solidFill>
                  <a:schemeClr val="tx1"/>
                </a:solidFill>
              </a:rPr>
              <a:t> &gt; Change Picture… &gt; Choose a Picture &gt; Insert.</a:t>
            </a:r>
            <a:endParaRPr lang="en-US" sz="1000" dirty="0">
              <a:solidFill>
                <a:schemeClr val="tx1"/>
              </a:solidFill>
            </a:endParaRPr>
          </a:p>
          <a:p>
            <a:pPr marL="171450" indent="-112713">
              <a:spcAft>
                <a:spcPts val="600"/>
              </a:spcAft>
              <a:buFont typeface="Arial"/>
              <a:buChar char="•"/>
            </a:pPr>
            <a:r>
              <a:rPr lang="en-US" sz="1000" dirty="0">
                <a:solidFill>
                  <a:schemeClr val="tx1"/>
                </a:solidFill>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p>
          <a:p>
            <a:pPr marL="171450" indent="-112713">
              <a:spcAft>
                <a:spcPts val="600"/>
              </a:spcAft>
              <a:buFont typeface="Arial"/>
              <a:buChar char="•"/>
            </a:pPr>
            <a:r>
              <a:rPr lang="en-US" sz="1000" dirty="0">
                <a:solidFill>
                  <a:schemeClr val="tx1"/>
                </a:solidFill>
              </a:rPr>
              <a:t>Add photo credit to the text box at top right of page.</a:t>
            </a:r>
          </a:p>
          <a:p>
            <a:pPr marL="171450" indent="-112713">
              <a:spcAft>
                <a:spcPts val="600"/>
              </a:spcAft>
              <a:buFont typeface="Arial"/>
              <a:buChar char="•"/>
            </a:pPr>
            <a:r>
              <a:rPr lang="en-US" sz="1000" dirty="0">
                <a:solidFill>
                  <a:schemeClr val="tx1"/>
                </a:solidFill>
              </a:rPr>
              <a:t>Delete this instruction text box.</a:t>
            </a:r>
          </a:p>
        </p:txBody>
      </p:sp>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dirty="0"/>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endParaRPr lang="en-US" dirty="0"/>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69214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47714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2540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dirty="0"/>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34146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262035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22790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26997"/>
            <a:ext cx="8839200" cy="6578603"/>
          </a:xfrm>
          <a:prstGeom prst="rect">
            <a:avLst/>
          </a:prstGeom>
        </p:spPr>
      </p:pic>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dirty="0"/>
          </a:p>
        </p:txBody>
      </p:sp>
      <p:sp>
        <p:nvSpPr>
          <p:cNvPr id="8"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sp>
        <p:nvSpPr>
          <p:cNvPr id="16"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dirty="0"/>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endParaRPr lang="en-US" dirty="0"/>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452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endParaRPr lang="en-US" dirty="0"/>
          </a:p>
        </p:txBody>
      </p:sp>
      <p:sp>
        <p:nvSpPr>
          <p:cNvPr id="4" name="Footer Placeholder 3"/>
          <p:cNvSpPr>
            <a:spLocks noGrp="1"/>
          </p:cNvSpPr>
          <p:nvPr>
            <p:ph type="ftr" sz="quarter" idx="11"/>
          </p:nvPr>
        </p:nvSpPr>
        <p:spPr/>
        <p:txBody>
          <a:bodyPr/>
          <a:lstStyle>
            <a:lvl1pPr>
              <a:defRPr>
                <a:solidFill>
                  <a:srgbClr val="FFFFFF"/>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9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dirty="0"/>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endParaRPr lang="en-US" dirty="0"/>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72989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dirty="0"/>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endParaRPr lang="en-US" dirty="0"/>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02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2263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rgbClr val="E7E7E5"/>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dirty="0"/>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48386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682463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387936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dirty="0"/>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endParaRPr lang="en-US" dirty="0"/>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30423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975118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47666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dirty="0"/>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125104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79674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endParaRPr lang="en-US" dirty="0"/>
          </a:p>
        </p:txBody>
      </p:sp>
      <p:sp>
        <p:nvSpPr>
          <p:cNvPr id="4" name="Footer Placeholder 3"/>
          <p:cNvSpPr>
            <a:spLocks noGrp="1"/>
          </p:cNvSpPr>
          <p:nvPr>
            <p:ph type="ftr" sz="quarter" idx="11"/>
          </p:nvPr>
        </p:nvSpPr>
        <p:spPr/>
        <p:txBody>
          <a:bodyPr/>
          <a:lstStyle>
            <a:lvl1pPr>
              <a:defRPr>
                <a:solidFill>
                  <a:srgbClr val="FFFFFF"/>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4473836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622" y="1622"/>
          <a:ext cx="1619" cy="1619"/>
        </p:xfrm>
        <a:graphic>
          <a:graphicData uri="http://schemas.openxmlformats.org/presentationml/2006/ole">
            <mc:AlternateContent xmlns:mc="http://schemas.openxmlformats.org/markup-compatibility/2006">
              <mc:Choice xmlns:v="urn:schemas-microsoft-com:vml" Requires="v">
                <p:oleObj spid="_x0000_s1028" name="think-cell Slide" r:id="rId5" imgW="353" imgH="353" progId="TCLayout.ActiveDocument.1">
                  <p:embed/>
                </p:oleObj>
              </mc:Choice>
              <mc:Fallback>
                <p:oleObj name="think-cell Slide" r:id="rId5" imgW="353" imgH="353" progId="TCLayout.ActiveDocument.1">
                  <p:embed/>
                  <p:pic>
                    <p:nvPicPr>
                      <p:cNvPr id="3" name="Object 2" hidden="1"/>
                      <p:cNvPicPr/>
                      <p:nvPr/>
                    </p:nvPicPr>
                    <p:blipFill>
                      <a:blip r:embed="rId6"/>
                      <a:stretch>
                        <a:fillRect/>
                      </a:stretch>
                    </p:blipFill>
                    <p:spPr>
                      <a:xfrm>
                        <a:off x="1622" y="1622"/>
                        <a:ext cx="1619" cy="1619"/>
                      </a:xfrm>
                      <a:prstGeom prst="rect">
                        <a:avLst/>
                      </a:prstGeom>
                    </p:spPr>
                  </p:pic>
                </p:oleObj>
              </mc:Fallback>
            </mc:AlternateContent>
          </a:graphicData>
        </a:graphic>
      </p:graphicFrame>
      <p:sp>
        <p:nvSpPr>
          <p:cNvPr id="2" name="2. Slide Title"/>
          <p:cNvSpPr>
            <a:spLocks noGrp="1"/>
          </p:cNvSpPr>
          <p:nvPr>
            <p:ph type="title"/>
          </p:nvPr>
        </p:nvSpPr>
        <p:spPr bwMode="auto"/>
        <p:txBody>
          <a:bodyPr/>
          <a:lstStyle/>
          <a:p>
            <a:r>
              <a:rPr lang="en-US"/>
              <a:t>Click to edit Master title style</a:t>
            </a:r>
            <a:endParaRPr lang="en-US" dirty="0"/>
          </a:p>
        </p:txBody>
      </p:sp>
      <p:sp>
        <p:nvSpPr>
          <p:cNvPr id="8" name="Slide Number"/>
          <p:cNvSpPr txBox="1">
            <a:spLocks/>
          </p:cNvSpPr>
          <p:nvPr/>
        </p:nvSpPr>
        <p:spPr bwMode="auto">
          <a:xfrm>
            <a:off x="8739040" y="6639225"/>
            <a:ext cx="127581" cy="128097"/>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16" baseline="0" smtClean="0">
                <a:solidFill>
                  <a:srgbClr val="808080"/>
                </a:solidFill>
                <a:latin typeface="+mn-lt"/>
              </a:rPr>
              <a:pPr/>
              <a:t>‹#›</a:t>
            </a:fld>
            <a:endParaRPr lang="en-US" sz="816" baseline="0" dirty="0">
              <a:solidFill>
                <a:srgbClr val="808080"/>
              </a:solidFill>
              <a:latin typeface="+mn-lt"/>
            </a:endParaRPr>
          </a:p>
        </p:txBody>
      </p:sp>
      <p:sp>
        <p:nvSpPr>
          <p:cNvPr id="9" name="SlideLogoText" hidden="1"/>
          <p:cNvSpPr>
            <a:spLocks noChangeArrowheads="1"/>
          </p:cNvSpPr>
          <p:nvPr>
            <p:custDataLst>
              <p:tags r:id="rId3"/>
            </p:custDataLst>
          </p:nvPr>
        </p:nvSpPr>
        <p:spPr bwMode="auto">
          <a:xfrm>
            <a:off x="7676209" y="6639225"/>
            <a:ext cx="960131"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3429"/>
            <a:r>
              <a:rPr lang="en-US" sz="816" baseline="0" dirty="0">
                <a:solidFill>
                  <a:srgbClr val="808080"/>
                </a:solidFill>
                <a:latin typeface="+mn-lt"/>
              </a:rPr>
              <a:t>McKinsey &amp; Company</a:t>
            </a:r>
          </a:p>
        </p:txBody>
      </p:sp>
      <p:sp>
        <p:nvSpPr>
          <p:cNvPr id="5" name="doc id" hidden="1"/>
          <p:cNvSpPr>
            <a:spLocks noChangeArrowheads="1"/>
          </p:cNvSpPr>
          <p:nvPr/>
        </p:nvSpPr>
        <p:spPr bwMode="auto">
          <a:xfrm>
            <a:off x="8246610" y="51833"/>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429"/>
            <a:endParaRPr lang="en-US" sz="816" baseline="0" dirty="0">
              <a:solidFill>
                <a:srgbClr val="808080"/>
              </a:solidFill>
              <a:latin typeface="+mn-lt"/>
              <a:ea typeface="+mn-ea"/>
            </a:endParaRPr>
          </a:p>
        </p:txBody>
      </p:sp>
    </p:spTree>
    <p:extLst>
      <p:ext uri="{BB962C8B-B14F-4D97-AF65-F5344CB8AC3E}">
        <p14:creationId xmlns:p14="http://schemas.microsoft.com/office/powerpoint/2010/main" val="1773825054"/>
      </p:ext>
    </p:extLst>
  </p:cSld>
  <p:clrMapOvr>
    <a:masterClrMapping/>
  </p:clrMapOvr>
  <p:extLst>
    <p:ext uri="{DCECCB84-F9BA-43D5-87BE-67443E8EF086}">
      <p15:sldGuideLst xmlns:p15="http://schemas.microsoft.com/office/powerpoint/2012/main">
        <p15:guide id="1" pos="5505">
          <p15:clr>
            <a:srgbClr val="F26B43"/>
          </p15:clr>
        </p15:guide>
        <p15:guide id="2" pos="74">
          <p15:clr>
            <a:srgbClr val="F26B43"/>
          </p15:clr>
        </p15:guide>
        <p15:guide id="3" orient="horz" pos="571">
          <p15:clr>
            <a:srgbClr val="F26B43"/>
          </p15:clr>
        </p15:guide>
        <p15:guide id="4" orient="horz" pos="3911">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622" y="1622"/>
          <a:ext cx="1619" cy="1619"/>
        </p:xfrm>
        <a:graphic>
          <a:graphicData uri="http://schemas.openxmlformats.org/presentationml/2006/ole">
            <mc:AlternateContent xmlns:mc="http://schemas.openxmlformats.org/markup-compatibility/2006">
              <mc:Choice xmlns:v="urn:schemas-microsoft-com:vml" Requires="v">
                <p:oleObj spid="_x0000_s3076"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622" y="1622"/>
                        <a:ext cx="1619" cy="1619"/>
                      </a:xfrm>
                      <a:prstGeom prst="rect">
                        <a:avLst/>
                      </a:prstGeom>
                    </p:spPr>
                  </p:pic>
                </p:oleObj>
              </mc:Fallback>
            </mc:AlternateContent>
          </a:graphicData>
        </a:graphic>
      </p:graphicFrame>
      <p:pic>
        <p:nvPicPr>
          <p:cNvPr id="14" name="Picture Placeholder 9"/>
          <p:cNvPicPr>
            <a:picLocks noChangeAspect="1"/>
          </p:cNvPicPr>
          <p:nvPr/>
        </p:nvPicPr>
        <p:blipFill rotWithShape="1">
          <a:blip r:embed="rId6">
            <a:extLst>
              <a:ext uri="{28A0092B-C50C-407E-A947-70E740481C1C}">
                <a14:useLocalDpi xmlns:a14="http://schemas.microsoft.com/office/drawing/2010/main" val="0"/>
              </a:ext>
            </a:extLst>
          </a:blip>
          <a:srcRect l="1681" t="1266" r="784" b="18987"/>
          <a:stretch/>
        </p:blipFill>
        <p:spPr bwMode="ltGray">
          <a:xfrm>
            <a:off x="152401" y="152400"/>
            <a:ext cx="8839200" cy="4800601"/>
          </a:xfrm>
          <a:prstGeom prst="rect">
            <a:avLst/>
          </a:prstGeom>
          <a:solidFill>
            <a:srgbClr val="CFCDC9"/>
          </a:solidFill>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ltGray">
          <a:xfrm>
            <a:off x="228600" y="5120332"/>
            <a:ext cx="2541185" cy="975668"/>
          </a:xfrm>
          <a:prstGeom prst="rect">
            <a:avLst/>
          </a:prstGeom>
        </p:spPr>
      </p:pic>
      <p:cxnSp>
        <p:nvCxnSpPr>
          <p:cNvPr id="21" name="Straight Connector 20"/>
          <p:cNvCxnSpPr/>
          <p:nvPr/>
        </p:nvCxnSpPr>
        <p:spPr bwMode="ltGray">
          <a:xfrm>
            <a:off x="152401" y="6248400"/>
            <a:ext cx="8839200" cy="0"/>
          </a:xfrm>
          <a:prstGeom prst="line">
            <a:avLst/>
          </a:prstGeom>
          <a:ln w="3175">
            <a:solidFill>
              <a:srgbClr val="BA0C2F"/>
            </a:solidFill>
          </a:ln>
          <a:effectLst/>
        </p:spPr>
        <p:style>
          <a:lnRef idx="2">
            <a:schemeClr val="accent1"/>
          </a:lnRef>
          <a:fillRef idx="0">
            <a:schemeClr val="accent1"/>
          </a:fillRef>
          <a:effectRef idx="1">
            <a:schemeClr val="accent1"/>
          </a:effectRef>
          <a:fontRef idx="minor">
            <a:schemeClr val="tx1"/>
          </a:fontRef>
        </p:style>
      </p:cxnSp>
      <p:sp>
        <p:nvSpPr>
          <p:cNvPr id="4" name="Working Draft Text" hidden="1"/>
          <p:cNvSpPr txBox="1">
            <a:spLocks noChangeArrowheads="1"/>
          </p:cNvSpPr>
          <p:nvPr/>
        </p:nvSpPr>
        <p:spPr bwMode="auto">
          <a:xfrm>
            <a:off x="762001" y="325777"/>
            <a:ext cx="98957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x-none" sz="816" b="1" baseline="0" dirty="0">
                <a:solidFill>
                  <a:schemeClr val="bg1"/>
                </a:solidFill>
                <a:latin typeface="Gill Sans MT" panose="020B0502020104020203" pitchFamily="34" charset="0"/>
                <a:sym typeface="Gill Sans MT" panose="020B0502020104020203" pitchFamily="34" charset="0"/>
              </a:rPr>
              <a:t>WORKING DRAFT</a:t>
            </a:r>
          </a:p>
        </p:txBody>
      </p:sp>
      <p:sp>
        <p:nvSpPr>
          <p:cNvPr id="6" name="Working Draft" hidden="1"/>
          <p:cNvSpPr txBox="1">
            <a:spLocks noChangeArrowheads="1"/>
          </p:cNvSpPr>
          <p:nvPr/>
        </p:nvSpPr>
        <p:spPr bwMode="auto">
          <a:xfrm>
            <a:off x="762001" y="451387"/>
            <a:ext cx="2388062"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GB" sz="816" baseline="0" dirty="0">
                <a:solidFill>
                  <a:schemeClr val="bg1"/>
                </a:solidFill>
                <a:latin typeface="Gill Sans MT" panose="020B0502020104020203" pitchFamily="34" charset="0"/>
                <a:sym typeface="Gill Sans MT" panose="020B0502020104020203" pitchFamily="34" charset="0"/>
              </a:rPr>
              <a:t>Last Modified 2020-02-28 10:46 Eastern Standard Time</a:t>
            </a:r>
            <a:endParaRPr lang="x-none" sz="816" baseline="0" dirty="0">
              <a:solidFill>
                <a:schemeClr val="bg1"/>
              </a:solidFill>
              <a:latin typeface="Gill Sans MT" panose="020B0502020104020203" pitchFamily="34" charset="0"/>
              <a:sym typeface="Gill Sans MT" panose="020B0502020104020203" pitchFamily="34" charset="0"/>
            </a:endParaRPr>
          </a:p>
        </p:txBody>
      </p:sp>
      <p:sp>
        <p:nvSpPr>
          <p:cNvPr id="7" name="Printed" hidden="1"/>
          <p:cNvSpPr txBox="1">
            <a:spLocks noChangeArrowheads="1"/>
          </p:cNvSpPr>
          <p:nvPr/>
        </p:nvSpPr>
        <p:spPr bwMode="auto">
          <a:xfrm>
            <a:off x="762000" y="576999"/>
            <a:ext cx="2188512"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816" baseline="0" dirty="0">
                <a:solidFill>
                  <a:schemeClr val="bg1"/>
                </a:solidFill>
                <a:latin typeface="Gill Sans MT" panose="020B0502020104020203" pitchFamily="34" charset="0"/>
                <a:sym typeface="Gill Sans MT" panose="020B0502020104020203" pitchFamily="34" charset="0"/>
              </a:rPr>
              <a:t>Printed 23/02/2018 08:58 Morocco Standard Time</a:t>
            </a:r>
          </a:p>
        </p:txBody>
      </p:sp>
      <p:sp>
        <p:nvSpPr>
          <p:cNvPr id="13314" name="Title"/>
          <p:cNvSpPr>
            <a:spLocks noGrp="1" noChangeArrowheads="1"/>
          </p:cNvSpPr>
          <p:nvPr>
            <p:ph type="ctrTitle"/>
          </p:nvPr>
        </p:nvSpPr>
        <p:spPr bwMode="auto">
          <a:xfrm>
            <a:off x="762000" y="2009945"/>
            <a:ext cx="5029200" cy="502445"/>
          </a:xfrm>
          <a:prstGeom prst="rect">
            <a:avLst/>
          </a:prstGeom>
        </p:spPr>
        <p:txBody>
          <a:bodyPr wrap="square" anchor="b">
            <a:spAutoFit/>
          </a:bodyPr>
          <a:lstStyle>
            <a:lvl1pPr>
              <a:defRPr lang="x-none" sz="3200" b="0" baseline="0">
                <a:solidFill>
                  <a:schemeClr val="bg1"/>
                </a:solidFill>
                <a:latin typeface="Gill Sans MT" panose="020B0502020104020203" pitchFamily="34" charset="0"/>
                <a:ea typeface="+mj-ea"/>
                <a:sym typeface="Gill Sans MT" panose="020B0502020104020203" pitchFamily="34" charset="0"/>
              </a:defRPr>
            </a:lvl1pPr>
          </a:lstStyle>
          <a:p>
            <a:pPr lvl="0" latinLnBrk="0"/>
            <a:r>
              <a:rPr lang="en-US" noProof="0"/>
              <a:t>Click to edit Master title style</a:t>
            </a:r>
            <a:endParaRPr lang="x-none" noProof="0" dirty="0"/>
          </a:p>
        </p:txBody>
      </p:sp>
      <p:sp>
        <p:nvSpPr>
          <p:cNvPr id="13315" name="Subtitle"/>
          <p:cNvSpPr>
            <a:spLocks noGrp="1" noChangeArrowheads="1"/>
          </p:cNvSpPr>
          <p:nvPr>
            <p:ph type="subTitle" idx="1"/>
          </p:nvPr>
        </p:nvSpPr>
        <p:spPr bwMode="auto">
          <a:xfrm>
            <a:off x="762000" y="2669402"/>
            <a:ext cx="5029200" cy="215444"/>
          </a:xfrm>
          <a:prstGeom prst="rect">
            <a:avLst/>
          </a:prstGeom>
        </p:spPr>
        <p:txBody>
          <a:bodyPr wrap="square">
            <a:spAutoFit/>
          </a:bodyPr>
          <a:lstStyle>
            <a:lvl1pPr>
              <a:defRPr lang="x-none" sz="1400" b="1" cap="none" baseline="0">
                <a:solidFill>
                  <a:schemeClr val="bg1"/>
                </a:solidFill>
                <a:latin typeface="Gill Sans MT" panose="020B0502020104020203" pitchFamily="34" charset="0"/>
                <a:ea typeface="+mn-ea"/>
                <a:sym typeface="Gill Sans MT" panose="020B0502020104020203" pitchFamily="34" charset="0"/>
              </a:defRPr>
            </a:lvl1pPr>
          </a:lstStyle>
          <a:p>
            <a:pPr lvl="0" latinLnBrk="0"/>
            <a:r>
              <a:rPr lang="en-US" noProof="0"/>
              <a:t>Click to edit Master subtitle style</a:t>
            </a:r>
            <a:endParaRPr lang="x-none" noProof="0" dirty="0"/>
          </a:p>
        </p:txBody>
      </p:sp>
      <p:sp>
        <p:nvSpPr>
          <p:cNvPr id="57" name="Document type" hidden="1"/>
          <p:cNvSpPr txBox="1">
            <a:spLocks noChangeArrowheads="1"/>
          </p:cNvSpPr>
          <p:nvPr/>
        </p:nvSpPr>
        <p:spPr bwMode="auto">
          <a:xfrm>
            <a:off x="762000" y="4052734"/>
            <a:ext cx="5029200"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x-none" sz="1400" baseline="0" dirty="0">
                <a:solidFill>
                  <a:schemeClr val="bg1"/>
                </a:solidFill>
                <a:latin typeface="Gill Sans MT" panose="020B0502020104020203" pitchFamily="34" charset="0"/>
                <a:sym typeface="Gill Sans MT" panose="020B0502020104020203" pitchFamily="34" charset="0"/>
              </a:rPr>
              <a:t>Document type | Date</a:t>
            </a:r>
          </a:p>
        </p:txBody>
      </p:sp>
      <p:cxnSp>
        <p:nvCxnSpPr>
          <p:cNvPr id="22" name="Straight Connector 21"/>
          <p:cNvCxnSpPr/>
          <p:nvPr/>
        </p:nvCxnSpPr>
        <p:spPr>
          <a:xfrm>
            <a:off x="762000" y="25908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8419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4100"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2. Slide Title"/>
          <p:cNvSpPr>
            <a:spLocks noGrp="1"/>
          </p:cNvSpPr>
          <p:nvPr>
            <p:ph type="title"/>
          </p:nvPr>
        </p:nvSpPr>
        <p:spPr bwMode="auto"/>
        <p:txBody>
          <a:bodyPr/>
          <a:lstStyle>
            <a:lvl1pPr>
              <a:defRPr>
                <a:latin typeface="Gill Sans MT" panose="020B0502020104020203" pitchFamily="34" charset="0"/>
                <a:sym typeface="Gill Sans MT" panose="020B0502020104020203" pitchFamily="34" charset="0"/>
              </a:defRPr>
            </a:lvl1pPr>
          </a:lstStyle>
          <a:p>
            <a:r>
              <a:rPr lang="en-US"/>
              <a:t>Click to edit Master title style</a:t>
            </a:r>
            <a:endParaRPr lang="x-none" dirty="0"/>
          </a:p>
        </p:txBody>
      </p:sp>
    </p:spTree>
    <p:extLst>
      <p:ext uri="{BB962C8B-B14F-4D97-AF65-F5344CB8AC3E}">
        <p14:creationId xmlns:p14="http://schemas.microsoft.com/office/powerpoint/2010/main" val="2071384049"/>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124"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70026E22-07C8-4A51-A787-87EEA0F3726A}"/>
              </a:ext>
            </a:extLst>
          </p:cNvPr>
          <p:cNvSpPr/>
          <p:nvPr/>
        </p:nvSpPr>
        <p:spPr bwMode="gray">
          <a:xfrm>
            <a:off x="271" y="202"/>
            <a:ext cx="9143460" cy="738561"/>
          </a:xfrm>
          <a:prstGeom prst="rect">
            <a:avLst/>
          </a:prstGeom>
          <a:solidFill>
            <a:srgbClr val="BACEE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863">
              <a:defRPr/>
            </a:pPr>
            <a:endParaRPr lang="en-US" sz="1837" dirty="0">
              <a:solidFill>
                <a:srgbClr val="000000"/>
              </a:solidFill>
              <a:latin typeface="Gill Sans MT" panose="020B0502020104020203" pitchFamily="34" charset="0"/>
              <a:sym typeface="Gill Sans MT" panose="020B0502020104020203" pitchFamily="34" charset="0"/>
            </a:endParaRPr>
          </a:p>
        </p:txBody>
      </p:sp>
      <p:sp>
        <p:nvSpPr>
          <p:cNvPr id="2" name="2. Slide Title"/>
          <p:cNvSpPr>
            <a:spLocks noGrp="1"/>
          </p:cNvSpPr>
          <p:nvPr>
            <p:ph type="title"/>
          </p:nvPr>
        </p:nvSpPr>
        <p:spPr bwMode="auto">
          <a:xfrm>
            <a:off x="809251" y="250355"/>
            <a:ext cx="8168839" cy="314028"/>
          </a:xfrm>
        </p:spPr>
        <p:txBody>
          <a:bodyPr anchor="ctr" anchorCtr="0"/>
          <a:lstStyle>
            <a:lvl1pPr>
              <a:defRPr lang="x-none" sz="2041" b="1" baseline="0" dirty="0">
                <a:solidFill>
                  <a:schemeClr val="accent3"/>
                </a:solidFill>
                <a:latin typeface="Gill Sans MT" panose="020B0502020104020203" pitchFamily="34" charset="0"/>
                <a:ea typeface="+mj-ea"/>
                <a:cs typeface="+mj-cs"/>
                <a:sym typeface="Gill Sans MT" panose="020B0502020104020203" pitchFamily="34" charset="0"/>
              </a:defRPr>
            </a:lvl1pPr>
          </a:lstStyle>
          <a:p>
            <a:r>
              <a:rPr lang="en-US" dirty="0"/>
              <a:t>Click to edit Master title style</a:t>
            </a:r>
            <a:endParaRPr lang="x-none" dirty="0"/>
          </a:p>
        </p:txBody>
      </p:sp>
      <p:sp>
        <p:nvSpPr>
          <p:cNvPr id="13" name="1. On-page tracker">
            <a:extLst>
              <a:ext uri="{FF2B5EF4-FFF2-40B4-BE49-F238E27FC236}">
                <a16:creationId xmlns:a16="http://schemas.microsoft.com/office/drawing/2014/main" id="{9F334527-24C8-46DB-B914-EB26B73DDB05}"/>
              </a:ext>
            </a:extLst>
          </p:cNvPr>
          <p:cNvSpPr>
            <a:spLocks noChangeArrowheads="1"/>
          </p:cNvSpPr>
          <p:nvPr/>
        </p:nvSpPr>
        <p:spPr bwMode="gray">
          <a:xfrm>
            <a:off x="809251" y="63273"/>
            <a:ext cx="3714582" cy="144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32863">
              <a:defRPr/>
            </a:pPr>
            <a:r>
              <a:rPr lang="en-US" sz="918" b="1" cap="none" dirty="0">
                <a:solidFill>
                  <a:schemeClr val="accent3"/>
                </a:solidFill>
                <a:latin typeface="Gill Sans MT" panose="020B0502020104020203" pitchFamily="34" charset="0"/>
                <a:sym typeface="Gill Sans MT" panose="020B0502020104020203" pitchFamily="34" charset="0"/>
              </a:rPr>
              <a:t>People and Processes &gt; Governance and Organizational Structure</a:t>
            </a:r>
          </a:p>
        </p:txBody>
      </p:sp>
      <p:grpSp>
        <p:nvGrpSpPr>
          <p:cNvPr id="14" name="Group 13">
            <a:extLst>
              <a:ext uri="{FF2B5EF4-FFF2-40B4-BE49-F238E27FC236}">
                <a16:creationId xmlns:a16="http://schemas.microsoft.com/office/drawing/2014/main" id="{EC38F174-70FE-4447-B9E3-E5724CC50A2E}"/>
              </a:ext>
            </a:extLst>
          </p:cNvPr>
          <p:cNvGrpSpPr/>
          <p:nvPr/>
        </p:nvGrpSpPr>
        <p:grpSpPr>
          <a:xfrm>
            <a:off x="180775" y="175110"/>
            <a:ext cx="427699" cy="391077"/>
            <a:chOff x="91477" y="81374"/>
            <a:chExt cx="541553" cy="495211"/>
          </a:xfrm>
        </p:grpSpPr>
        <p:sp>
          <p:nvSpPr>
            <p:cNvPr id="15" name="Freeform 37">
              <a:extLst>
                <a:ext uri="{FF2B5EF4-FFF2-40B4-BE49-F238E27FC236}">
                  <a16:creationId xmlns:a16="http://schemas.microsoft.com/office/drawing/2014/main" id="{8B373366-7503-4DE2-8D9B-404ABF58EF8A}"/>
                </a:ext>
              </a:extLst>
            </p:cNvPr>
            <p:cNvSpPr>
              <a:spLocks noEditPoints="1"/>
            </p:cNvSpPr>
            <p:nvPr/>
          </p:nvSpPr>
          <p:spPr bwMode="auto">
            <a:xfrm>
              <a:off x="91477" y="395184"/>
              <a:ext cx="168160" cy="181401"/>
            </a:xfrm>
            <a:custGeom>
              <a:avLst/>
              <a:gdLst>
                <a:gd name="T0" fmla="*/ 25 w 83"/>
                <a:gd name="T1" fmla="*/ 16 h 89"/>
                <a:gd name="T2" fmla="*/ 41 w 83"/>
                <a:gd name="T3" fmla="*/ 0 h 89"/>
                <a:gd name="T4" fmla="*/ 57 w 83"/>
                <a:gd name="T5" fmla="*/ 16 h 89"/>
                <a:gd name="T6" fmla="*/ 41 w 83"/>
                <a:gd name="T7" fmla="*/ 39 h 89"/>
                <a:gd name="T8" fmla="*/ 25 w 83"/>
                <a:gd name="T9" fmla="*/ 16 h 89"/>
                <a:gd name="T10" fmla="*/ 41 w 83"/>
                <a:gd name="T11" fmla="*/ 89 h 89"/>
                <a:gd name="T12" fmla="*/ 83 w 83"/>
                <a:gd name="T13" fmla="*/ 82 h 89"/>
                <a:gd name="T14" fmla="*/ 54 w 83"/>
                <a:gd name="T15" fmla="*/ 38 h 89"/>
                <a:gd name="T16" fmla="*/ 41 w 83"/>
                <a:gd name="T17" fmla="*/ 62 h 89"/>
                <a:gd name="T18" fmla="*/ 28 w 83"/>
                <a:gd name="T19" fmla="*/ 38 h 89"/>
                <a:gd name="T20" fmla="*/ 0 w 83"/>
                <a:gd name="T21" fmla="*/ 83 h 89"/>
                <a:gd name="T22" fmla="*/ 41 w 83"/>
                <a:gd name="T23"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9">
                  <a:moveTo>
                    <a:pt x="25" y="16"/>
                  </a:moveTo>
                  <a:cubicBezTo>
                    <a:pt x="25" y="7"/>
                    <a:pt x="32" y="0"/>
                    <a:pt x="41" y="0"/>
                  </a:cubicBezTo>
                  <a:cubicBezTo>
                    <a:pt x="50" y="0"/>
                    <a:pt x="57" y="7"/>
                    <a:pt x="57" y="16"/>
                  </a:cubicBezTo>
                  <a:cubicBezTo>
                    <a:pt x="57" y="25"/>
                    <a:pt x="50" y="39"/>
                    <a:pt x="41" y="39"/>
                  </a:cubicBezTo>
                  <a:cubicBezTo>
                    <a:pt x="32" y="39"/>
                    <a:pt x="25" y="25"/>
                    <a:pt x="25" y="16"/>
                  </a:cubicBezTo>
                  <a:close/>
                  <a:moveTo>
                    <a:pt x="41" y="89"/>
                  </a:moveTo>
                  <a:cubicBezTo>
                    <a:pt x="62" y="89"/>
                    <a:pt x="81" y="83"/>
                    <a:pt x="83" y="82"/>
                  </a:cubicBezTo>
                  <a:cubicBezTo>
                    <a:pt x="79" y="51"/>
                    <a:pt x="68" y="38"/>
                    <a:pt x="54" y="38"/>
                  </a:cubicBezTo>
                  <a:cubicBezTo>
                    <a:pt x="54" y="38"/>
                    <a:pt x="46" y="44"/>
                    <a:pt x="41" y="62"/>
                  </a:cubicBezTo>
                  <a:cubicBezTo>
                    <a:pt x="37" y="44"/>
                    <a:pt x="28" y="38"/>
                    <a:pt x="28" y="38"/>
                  </a:cubicBezTo>
                  <a:cubicBezTo>
                    <a:pt x="14" y="38"/>
                    <a:pt x="3" y="51"/>
                    <a:pt x="0" y="83"/>
                  </a:cubicBezTo>
                  <a:cubicBezTo>
                    <a:pt x="2" y="84"/>
                    <a:pt x="21" y="89"/>
                    <a:pt x="41" y="8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37" dirty="0">
                <a:latin typeface="Gill Sans MT" panose="020B0502020104020203" pitchFamily="34" charset="0"/>
                <a:sym typeface="Gill Sans MT" panose="020B0502020104020203" pitchFamily="34" charset="0"/>
              </a:endParaRPr>
            </a:p>
          </p:txBody>
        </p:sp>
        <p:sp>
          <p:nvSpPr>
            <p:cNvPr id="16" name="Freeform 38">
              <a:extLst>
                <a:ext uri="{FF2B5EF4-FFF2-40B4-BE49-F238E27FC236}">
                  <a16:creationId xmlns:a16="http://schemas.microsoft.com/office/drawing/2014/main" id="{C57803EF-610C-4EF7-9DBB-03FD7CBF2AB3}"/>
                </a:ext>
              </a:extLst>
            </p:cNvPr>
            <p:cNvSpPr>
              <a:spLocks noEditPoints="1"/>
            </p:cNvSpPr>
            <p:nvPr/>
          </p:nvSpPr>
          <p:spPr bwMode="auto">
            <a:xfrm>
              <a:off x="276850" y="395184"/>
              <a:ext cx="169484" cy="181401"/>
            </a:xfrm>
            <a:custGeom>
              <a:avLst/>
              <a:gdLst>
                <a:gd name="T0" fmla="*/ 26 w 84"/>
                <a:gd name="T1" fmla="*/ 16 h 89"/>
                <a:gd name="T2" fmla="*/ 42 w 84"/>
                <a:gd name="T3" fmla="*/ 0 h 89"/>
                <a:gd name="T4" fmla="*/ 58 w 84"/>
                <a:gd name="T5" fmla="*/ 16 h 89"/>
                <a:gd name="T6" fmla="*/ 42 w 84"/>
                <a:gd name="T7" fmla="*/ 39 h 89"/>
                <a:gd name="T8" fmla="*/ 26 w 84"/>
                <a:gd name="T9" fmla="*/ 16 h 89"/>
                <a:gd name="T10" fmla="*/ 42 w 84"/>
                <a:gd name="T11" fmla="*/ 89 h 89"/>
                <a:gd name="T12" fmla="*/ 84 w 84"/>
                <a:gd name="T13" fmla="*/ 82 h 89"/>
                <a:gd name="T14" fmla="*/ 55 w 84"/>
                <a:gd name="T15" fmla="*/ 38 h 89"/>
                <a:gd name="T16" fmla="*/ 42 w 84"/>
                <a:gd name="T17" fmla="*/ 62 h 89"/>
                <a:gd name="T18" fmla="*/ 29 w 84"/>
                <a:gd name="T19" fmla="*/ 38 h 89"/>
                <a:gd name="T20" fmla="*/ 0 w 84"/>
                <a:gd name="T21" fmla="*/ 83 h 89"/>
                <a:gd name="T22" fmla="*/ 42 w 84"/>
                <a:gd name="T23"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9">
                  <a:moveTo>
                    <a:pt x="26" y="16"/>
                  </a:moveTo>
                  <a:cubicBezTo>
                    <a:pt x="26" y="7"/>
                    <a:pt x="33" y="0"/>
                    <a:pt x="42" y="0"/>
                  </a:cubicBezTo>
                  <a:cubicBezTo>
                    <a:pt x="51" y="0"/>
                    <a:pt x="58" y="7"/>
                    <a:pt x="58" y="16"/>
                  </a:cubicBezTo>
                  <a:cubicBezTo>
                    <a:pt x="58" y="25"/>
                    <a:pt x="51" y="39"/>
                    <a:pt x="42" y="39"/>
                  </a:cubicBezTo>
                  <a:cubicBezTo>
                    <a:pt x="33" y="39"/>
                    <a:pt x="26" y="25"/>
                    <a:pt x="26" y="16"/>
                  </a:cubicBezTo>
                  <a:close/>
                  <a:moveTo>
                    <a:pt x="42" y="89"/>
                  </a:moveTo>
                  <a:cubicBezTo>
                    <a:pt x="63" y="89"/>
                    <a:pt x="81" y="83"/>
                    <a:pt x="84" y="82"/>
                  </a:cubicBezTo>
                  <a:cubicBezTo>
                    <a:pt x="80" y="51"/>
                    <a:pt x="69" y="38"/>
                    <a:pt x="55" y="38"/>
                  </a:cubicBezTo>
                  <a:cubicBezTo>
                    <a:pt x="55" y="38"/>
                    <a:pt x="47" y="44"/>
                    <a:pt x="42" y="62"/>
                  </a:cubicBezTo>
                  <a:cubicBezTo>
                    <a:pt x="38" y="44"/>
                    <a:pt x="29" y="38"/>
                    <a:pt x="29" y="38"/>
                  </a:cubicBezTo>
                  <a:cubicBezTo>
                    <a:pt x="15" y="38"/>
                    <a:pt x="4" y="51"/>
                    <a:pt x="0" y="83"/>
                  </a:cubicBezTo>
                  <a:cubicBezTo>
                    <a:pt x="3" y="84"/>
                    <a:pt x="22" y="89"/>
                    <a:pt x="42" y="8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37" dirty="0">
                <a:latin typeface="Gill Sans MT" panose="020B0502020104020203" pitchFamily="34" charset="0"/>
                <a:sym typeface="Gill Sans MT" panose="020B0502020104020203" pitchFamily="34" charset="0"/>
              </a:endParaRPr>
            </a:p>
          </p:txBody>
        </p:sp>
        <p:sp>
          <p:nvSpPr>
            <p:cNvPr id="17" name="Freeform 39">
              <a:extLst>
                <a:ext uri="{FF2B5EF4-FFF2-40B4-BE49-F238E27FC236}">
                  <a16:creationId xmlns:a16="http://schemas.microsoft.com/office/drawing/2014/main" id="{2B3C658A-4229-45BA-A2BC-B15A875A363F}"/>
                </a:ext>
              </a:extLst>
            </p:cNvPr>
            <p:cNvSpPr>
              <a:spLocks noEditPoints="1"/>
            </p:cNvSpPr>
            <p:nvPr/>
          </p:nvSpPr>
          <p:spPr bwMode="auto">
            <a:xfrm>
              <a:off x="463546" y="395184"/>
              <a:ext cx="169484" cy="181401"/>
            </a:xfrm>
            <a:custGeom>
              <a:avLst/>
              <a:gdLst>
                <a:gd name="T0" fmla="*/ 26 w 84"/>
                <a:gd name="T1" fmla="*/ 16 h 89"/>
                <a:gd name="T2" fmla="*/ 42 w 84"/>
                <a:gd name="T3" fmla="*/ 0 h 89"/>
                <a:gd name="T4" fmla="*/ 58 w 84"/>
                <a:gd name="T5" fmla="*/ 16 h 89"/>
                <a:gd name="T6" fmla="*/ 42 w 84"/>
                <a:gd name="T7" fmla="*/ 39 h 89"/>
                <a:gd name="T8" fmla="*/ 26 w 84"/>
                <a:gd name="T9" fmla="*/ 16 h 89"/>
                <a:gd name="T10" fmla="*/ 42 w 84"/>
                <a:gd name="T11" fmla="*/ 89 h 89"/>
                <a:gd name="T12" fmla="*/ 84 w 84"/>
                <a:gd name="T13" fmla="*/ 82 h 89"/>
                <a:gd name="T14" fmla="*/ 55 w 84"/>
                <a:gd name="T15" fmla="*/ 38 h 89"/>
                <a:gd name="T16" fmla="*/ 42 w 84"/>
                <a:gd name="T17" fmla="*/ 62 h 89"/>
                <a:gd name="T18" fmla="*/ 29 w 84"/>
                <a:gd name="T19" fmla="*/ 38 h 89"/>
                <a:gd name="T20" fmla="*/ 0 w 84"/>
                <a:gd name="T21" fmla="*/ 83 h 89"/>
                <a:gd name="T22" fmla="*/ 42 w 84"/>
                <a:gd name="T23"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9">
                  <a:moveTo>
                    <a:pt x="26" y="16"/>
                  </a:moveTo>
                  <a:cubicBezTo>
                    <a:pt x="26" y="7"/>
                    <a:pt x="33" y="0"/>
                    <a:pt x="42" y="0"/>
                  </a:cubicBezTo>
                  <a:cubicBezTo>
                    <a:pt x="50" y="0"/>
                    <a:pt x="58" y="7"/>
                    <a:pt x="58" y="16"/>
                  </a:cubicBezTo>
                  <a:cubicBezTo>
                    <a:pt x="58" y="25"/>
                    <a:pt x="50" y="39"/>
                    <a:pt x="42" y="39"/>
                  </a:cubicBezTo>
                  <a:cubicBezTo>
                    <a:pt x="33" y="39"/>
                    <a:pt x="26" y="25"/>
                    <a:pt x="26" y="16"/>
                  </a:cubicBezTo>
                  <a:close/>
                  <a:moveTo>
                    <a:pt x="42" y="89"/>
                  </a:moveTo>
                  <a:cubicBezTo>
                    <a:pt x="62" y="89"/>
                    <a:pt x="81" y="83"/>
                    <a:pt x="84" y="82"/>
                  </a:cubicBezTo>
                  <a:cubicBezTo>
                    <a:pt x="80" y="51"/>
                    <a:pt x="69" y="38"/>
                    <a:pt x="55" y="38"/>
                  </a:cubicBezTo>
                  <a:cubicBezTo>
                    <a:pt x="55" y="38"/>
                    <a:pt x="46" y="44"/>
                    <a:pt x="42" y="62"/>
                  </a:cubicBezTo>
                  <a:cubicBezTo>
                    <a:pt x="38" y="44"/>
                    <a:pt x="29" y="38"/>
                    <a:pt x="29" y="38"/>
                  </a:cubicBezTo>
                  <a:cubicBezTo>
                    <a:pt x="15" y="38"/>
                    <a:pt x="4" y="51"/>
                    <a:pt x="0" y="83"/>
                  </a:cubicBezTo>
                  <a:cubicBezTo>
                    <a:pt x="3" y="84"/>
                    <a:pt x="22" y="89"/>
                    <a:pt x="42" y="8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37" dirty="0">
                <a:latin typeface="Gill Sans MT" panose="020B0502020104020203" pitchFamily="34" charset="0"/>
                <a:sym typeface="Gill Sans MT" panose="020B0502020104020203" pitchFamily="34" charset="0"/>
              </a:endParaRPr>
            </a:p>
          </p:txBody>
        </p:sp>
        <p:sp>
          <p:nvSpPr>
            <p:cNvPr id="18" name="Freeform 40">
              <a:extLst>
                <a:ext uri="{FF2B5EF4-FFF2-40B4-BE49-F238E27FC236}">
                  <a16:creationId xmlns:a16="http://schemas.microsoft.com/office/drawing/2014/main" id="{4FF4C8F2-5992-4CA3-9F3D-CDD8A7461600}"/>
                </a:ext>
              </a:extLst>
            </p:cNvPr>
            <p:cNvSpPr>
              <a:spLocks/>
            </p:cNvSpPr>
            <p:nvPr/>
          </p:nvSpPr>
          <p:spPr bwMode="auto">
            <a:xfrm>
              <a:off x="162978" y="321035"/>
              <a:ext cx="397227" cy="64881"/>
            </a:xfrm>
            <a:custGeom>
              <a:avLst/>
              <a:gdLst>
                <a:gd name="T0" fmla="*/ 196 w 196"/>
                <a:gd name="T1" fmla="*/ 32 h 32"/>
                <a:gd name="T2" fmla="*/ 186 w 196"/>
                <a:gd name="T3" fmla="*/ 32 h 32"/>
                <a:gd name="T4" fmla="*/ 186 w 196"/>
                <a:gd name="T5" fmla="*/ 27 h 32"/>
                <a:gd name="T6" fmla="*/ 169 w 196"/>
                <a:gd name="T7" fmla="*/ 11 h 32"/>
                <a:gd name="T8" fmla="*/ 27 w 196"/>
                <a:gd name="T9" fmla="*/ 11 h 32"/>
                <a:gd name="T10" fmla="*/ 11 w 196"/>
                <a:gd name="T11" fmla="*/ 27 h 32"/>
                <a:gd name="T12" fmla="*/ 11 w 196"/>
                <a:gd name="T13" fmla="*/ 32 h 32"/>
                <a:gd name="T14" fmla="*/ 0 w 196"/>
                <a:gd name="T15" fmla="*/ 32 h 32"/>
                <a:gd name="T16" fmla="*/ 0 w 196"/>
                <a:gd name="T17" fmla="*/ 27 h 32"/>
                <a:gd name="T18" fmla="*/ 27 w 196"/>
                <a:gd name="T19" fmla="*/ 0 h 32"/>
                <a:gd name="T20" fmla="*/ 169 w 196"/>
                <a:gd name="T21" fmla="*/ 0 h 32"/>
                <a:gd name="T22" fmla="*/ 196 w 196"/>
                <a:gd name="T23" fmla="*/ 27 h 32"/>
                <a:gd name="T24" fmla="*/ 196 w 196"/>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6" h="32">
                  <a:moveTo>
                    <a:pt x="196" y="32"/>
                  </a:moveTo>
                  <a:cubicBezTo>
                    <a:pt x="186" y="32"/>
                    <a:pt x="186" y="32"/>
                    <a:pt x="186" y="32"/>
                  </a:cubicBezTo>
                  <a:cubicBezTo>
                    <a:pt x="186" y="27"/>
                    <a:pt x="186" y="27"/>
                    <a:pt x="186" y="27"/>
                  </a:cubicBezTo>
                  <a:cubicBezTo>
                    <a:pt x="186" y="18"/>
                    <a:pt x="178" y="11"/>
                    <a:pt x="169" y="11"/>
                  </a:cubicBezTo>
                  <a:cubicBezTo>
                    <a:pt x="27" y="11"/>
                    <a:pt x="27" y="11"/>
                    <a:pt x="27" y="11"/>
                  </a:cubicBezTo>
                  <a:cubicBezTo>
                    <a:pt x="18" y="11"/>
                    <a:pt x="11" y="18"/>
                    <a:pt x="11" y="27"/>
                  </a:cubicBezTo>
                  <a:cubicBezTo>
                    <a:pt x="11" y="32"/>
                    <a:pt x="11" y="32"/>
                    <a:pt x="11" y="32"/>
                  </a:cubicBezTo>
                  <a:cubicBezTo>
                    <a:pt x="0" y="32"/>
                    <a:pt x="0" y="32"/>
                    <a:pt x="0" y="32"/>
                  </a:cubicBezTo>
                  <a:cubicBezTo>
                    <a:pt x="0" y="27"/>
                    <a:pt x="0" y="27"/>
                    <a:pt x="0" y="27"/>
                  </a:cubicBezTo>
                  <a:cubicBezTo>
                    <a:pt x="0" y="12"/>
                    <a:pt x="12" y="0"/>
                    <a:pt x="27" y="0"/>
                  </a:cubicBezTo>
                  <a:cubicBezTo>
                    <a:pt x="169" y="0"/>
                    <a:pt x="169" y="0"/>
                    <a:pt x="169" y="0"/>
                  </a:cubicBezTo>
                  <a:cubicBezTo>
                    <a:pt x="184" y="0"/>
                    <a:pt x="196" y="12"/>
                    <a:pt x="196" y="27"/>
                  </a:cubicBezTo>
                  <a:lnTo>
                    <a:pt x="196" y="32"/>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37" dirty="0">
                <a:latin typeface="Gill Sans MT" panose="020B0502020104020203" pitchFamily="34" charset="0"/>
                <a:sym typeface="Gill Sans MT" panose="020B0502020104020203" pitchFamily="34" charset="0"/>
              </a:endParaRPr>
            </a:p>
          </p:txBody>
        </p:sp>
        <p:sp>
          <p:nvSpPr>
            <p:cNvPr id="19" name="Rectangle 41">
              <a:extLst>
                <a:ext uri="{FF2B5EF4-FFF2-40B4-BE49-F238E27FC236}">
                  <a16:creationId xmlns:a16="http://schemas.microsoft.com/office/drawing/2014/main" id="{67E0A156-3E82-45F3-AC2C-14BBF80B986F}"/>
                </a:ext>
              </a:extLst>
            </p:cNvPr>
            <p:cNvSpPr>
              <a:spLocks noChangeArrowheads="1"/>
            </p:cNvSpPr>
            <p:nvPr/>
          </p:nvSpPr>
          <p:spPr bwMode="auto">
            <a:xfrm>
              <a:off x="350999" y="330303"/>
              <a:ext cx="21185" cy="55612"/>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37" dirty="0">
                <a:latin typeface="Gill Sans MT" panose="020B0502020104020203" pitchFamily="34" charset="0"/>
                <a:sym typeface="Gill Sans MT" panose="020B0502020104020203" pitchFamily="34" charset="0"/>
              </a:endParaRPr>
            </a:p>
          </p:txBody>
        </p:sp>
        <p:sp>
          <p:nvSpPr>
            <p:cNvPr id="20" name="Freeform 42">
              <a:extLst>
                <a:ext uri="{FF2B5EF4-FFF2-40B4-BE49-F238E27FC236}">
                  <a16:creationId xmlns:a16="http://schemas.microsoft.com/office/drawing/2014/main" id="{1DD98EEF-47D8-4A57-A44F-E2DB559EDFCA}"/>
                </a:ext>
              </a:extLst>
            </p:cNvPr>
            <p:cNvSpPr>
              <a:spLocks/>
            </p:cNvSpPr>
            <p:nvPr/>
          </p:nvSpPr>
          <p:spPr bwMode="auto">
            <a:xfrm>
              <a:off x="246395" y="188626"/>
              <a:ext cx="230392" cy="117845"/>
            </a:xfrm>
            <a:custGeom>
              <a:avLst/>
              <a:gdLst>
                <a:gd name="T0" fmla="*/ 114 w 114"/>
                <a:gd name="T1" fmla="*/ 58 h 58"/>
                <a:gd name="T2" fmla="*/ 75 w 114"/>
                <a:gd name="T3" fmla="*/ 0 h 58"/>
                <a:gd name="T4" fmla="*/ 57 w 114"/>
                <a:gd name="T5" fmla="*/ 53 h 58"/>
                <a:gd name="T6" fmla="*/ 39 w 114"/>
                <a:gd name="T7" fmla="*/ 0 h 58"/>
                <a:gd name="T8" fmla="*/ 0 w 114"/>
                <a:gd name="T9" fmla="*/ 58 h 58"/>
                <a:gd name="T10" fmla="*/ 114 w 114"/>
                <a:gd name="T11" fmla="*/ 58 h 58"/>
              </a:gdLst>
              <a:ahLst/>
              <a:cxnLst>
                <a:cxn ang="0">
                  <a:pos x="T0" y="T1"/>
                </a:cxn>
                <a:cxn ang="0">
                  <a:pos x="T2" y="T3"/>
                </a:cxn>
                <a:cxn ang="0">
                  <a:pos x="T4" y="T5"/>
                </a:cxn>
                <a:cxn ang="0">
                  <a:pos x="T6" y="T7"/>
                </a:cxn>
                <a:cxn ang="0">
                  <a:pos x="T8" y="T9"/>
                </a:cxn>
                <a:cxn ang="0">
                  <a:pos x="T10" y="T11"/>
                </a:cxn>
              </a:cxnLst>
              <a:rect l="0" t="0" r="r" b="b"/>
              <a:pathLst>
                <a:path w="114" h="58">
                  <a:moveTo>
                    <a:pt x="114" y="58"/>
                  </a:moveTo>
                  <a:cubicBezTo>
                    <a:pt x="109" y="17"/>
                    <a:pt x="94" y="0"/>
                    <a:pt x="75" y="0"/>
                  </a:cubicBezTo>
                  <a:cubicBezTo>
                    <a:pt x="75" y="0"/>
                    <a:pt x="63" y="28"/>
                    <a:pt x="57" y="53"/>
                  </a:cubicBezTo>
                  <a:cubicBezTo>
                    <a:pt x="51" y="28"/>
                    <a:pt x="39" y="0"/>
                    <a:pt x="39" y="0"/>
                  </a:cubicBezTo>
                  <a:cubicBezTo>
                    <a:pt x="21" y="0"/>
                    <a:pt x="5" y="17"/>
                    <a:pt x="0" y="58"/>
                  </a:cubicBezTo>
                  <a:lnTo>
                    <a:pt x="114" y="5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837" dirty="0">
                <a:latin typeface="Gill Sans MT" panose="020B0502020104020203" pitchFamily="34" charset="0"/>
                <a:sym typeface="Gill Sans MT" panose="020B0502020104020203" pitchFamily="34" charset="0"/>
              </a:endParaRPr>
            </a:p>
          </p:txBody>
        </p:sp>
        <p:sp>
          <p:nvSpPr>
            <p:cNvPr id="21" name="Oval 43">
              <a:extLst>
                <a:ext uri="{FF2B5EF4-FFF2-40B4-BE49-F238E27FC236}">
                  <a16:creationId xmlns:a16="http://schemas.microsoft.com/office/drawing/2014/main" id="{7D84DCC0-5095-453D-B12B-4B967734BB1C}"/>
                </a:ext>
              </a:extLst>
            </p:cNvPr>
            <p:cNvSpPr>
              <a:spLocks noChangeArrowheads="1"/>
            </p:cNvSpPr>
            <p:nvPr/>
          </p:nvSpPr>
          <p:spPr bwMode="auto">
            <a:xfrm>
              <a:off x="316573" y="81374"/>
              <a:ext cx="90038" cy="111224"/>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837" dirty="0">
                <a:latin typeface="Gill Sans MT" panose="020B0502020104020203" pitchFamily="34" charset="0"/>
                <a:sym typeface="Gill Sans MT" panose="020B0502020104020203" pitchFamily="34" charset="0"/>
              </a:endParaRPr>
            </a:p>
          </p:txBody>
        </p:sp>
      </p:grpSp>
    </p:spTree>
    <p:extLst>
      <p:ext uri="{BB962C8B-B14F-4D97-AF65-F5344CB8AC3E}">
        <p14:creationId xmlns:p14="http://schemas.microsoft.com/office/powerpoint/2010/main" val="423341647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6148"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70026E22-07C8-4A51-A787-87EEA0F3726A}"/>
              </a:ext>
            </a:extLst>
          </p:cNvPr>
          <p:cNvSpPr/>
          <p:nvPr/>
        </p:nvSpPr>
        <p:spPr bwMode="gray">
          <a:xfrm>
            <a:off x="271" y="202"/>
            <a:ext cx="9143460" cy="738561"/>
          </a:xfrm>
          <a:prstGeom prst="rect">
            <a:avLst/>
          </a:prstGeom>
          <a:solidFill>
            <a:srgbClr val="BACEE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863">
              <a:defRPr/>
            </a:pPr>
            <a:endParaRPr lang="en-US" sz="1837" dirty="0">
              <a:solidFill>
                <a:srgbClr val="000000"/>
              </a:solidFill>
              <a:latin typeface="Gill Sans MT" panose="020B0502020104020203" pitchFamily="34" charset="0"/>
              <a:sym typeface="Gill Sans MT" panose="020B0502020104020203" pitchFamily="34" charset="0"/>
            </a:endParaRPr>
          </a:p>
        </p:txBody>
      </p:sp>
      <p:sp>
        <p:nvSpPr>
          <p:cNvPr id="2" name="2. Slide Title"/>
          <p:cNvSpPr>
            <a:spLocks noGrp="1"/>
          </p:cNvSpPr>
          <p:nvPr>
            <p:ph type="title"/>
          </p:nvPr>
        </p:nvSpPr>
        <p:spPr bwMode="auto">
          <a:xfrm>
            <a:off x="1755720" y="250355"/>
            <a:ext cx="7235880" cy="314028"/>
          </a:xfrm>
        </p:spPr>
        <p:txBody>
          <a:bodyPr/>
          <a:lstStyle>
            <a:lvl1pPr>
              <a:defRPr lang="x-none" sz="2041" b="1" baseline="0" dirty="0">
                <a:solidFill>
                  <a:schemeClr val="accent3"/>
                </a:solidFill>
                <a:latin typeface="Gill Sans MT" panose="020B0502020104020203" pitchFamily="34" charset="0"/>
                <a:ea typeface="+mj-ea"/>
                <a:cs typeface="+mj-cs"/>
                <a:sym typeface="Gill Sans MT" panose="020B0502020104020203" pitchFamily="34" charset="0"/>
              </a:defRPr>
            </a:lvl1pPr>
          </a:lstStyle>
          <a:p>
            <a:r>
              <a:rPr lang="en-US" dirty="0"/>
              <a:t>Click to edit Master title style</a:t>
            </a:r>
            <a:endParaRPr lang="x-none" dirty="0"/>
          </a:p>
        </p:txBody>
      </p:sp>
      <p:sp>
        <p:nvSpPr>
          <p:cNvPr id="13" name="1. On-page tracker">
            <a:extLst>
              <a:ext uri="{FF2B5EF4-FFF2-40B4-BE49-F238E27FC236}">
                <a16:creationId xmlns:a16="http://schemas.microsoft.com/office/drawing/2014/main" id="{9F334527-24C8-46DB-B914-EB26B73DDB05}"/>
              </a:ext>
            </a:extLst>
          </p:cNvPr>
          <p:cNvSpPr>
            <a:spLocks noChangeArrowheads="1"/>
          </p:cNvSpPr>
          <p:nvPr/>
        </p:nvSpPr>
        <p:spPr bwMode="gray">
          <a:xfrm>
            <a:off x="809251" y="63273"/>
            <a:ext cx="3714582" cy="144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lvl="0" defTabSz="932863"/>
            <a:r>
              <a:rPr lang="en-US" sz="918" b="1" cap="none" dirty="0">
                <a:solidFill>
                  <a:schemeClr val="accent3"/>
                </a:solidFill>
                <a:latin typeface="Gill Sans MT" panose="020B0502020104020203" pitchFamily="34" charset="0"/>
                <a:sym typeface="Gill Sans MT" panose="020B0502020104020203" pitchFamily="34" charset="0"/>
              </a:rPr>
              <a:t>People and Processes &gt; Governance and Organizational Structure</a:t>
            </a:r>
          </a:p>
        </p:txBody>
      </p:sp>
      <p:sp>
        <p:nvSpPr>
          <p:cNvPr id="15" name="Title 1">
            <a:extLst>
              <a:ext uri="{FF2B5EF4-FFF2-40B4-BE49-F238E27FC236}">
                <a16:creationId xmlns:a16="http://schemas.microsoft.com/office/drawing/2014/main" id="{040C04BD-8A35-4D86-962E-176D3DB91647}"/>
              </a:ext>
            </a:extLst>
          </p:cNvPr>
          <p:cNvSpPr txBox="1">
            <a:spLocks/>
          </p:cNvSpPr>
          <p:nvPr/>
        </p:nvSpPr>
        <p:spPr bwMode="auto">
          <a:xfrm>
            <a:off x="809251" y="250354"/>
            <a:ext cx="472706" cy="32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l" defTabSz="895255" rtl="0" eaLnBrk="1" fontAlgn="base" hangingPunct="1">
              <a:spcBef>
                <a:spcPct val="0"/>
              </a:spcBef>
              <a:spcAft>
                <a:spcPct val="0"/>
              </a:spcAft>
              <a:tabLst>
                <a:tab pos="269846" algn="l"/>
              </a:tabLst>
              <a:defRPr lang="x-none" sz="2000" b="1" baseline="0" dirty="0">
                <a:solidFill>
                  <a:schemeClr val="accent3"/>
                </a:solidFill>
                <a:latin typeface="+mj-lt"/>
                <a:ea typeface="+mj-ea"/>
                <a:cs typeface="+mj-cs"/>
              </a:defRPr>
            </a:lvl1pPr>
            <a:lvl2pPr algn="l" defTabSz="895255" rtl="0" eaLnBrk="1" fontAlgn="base" hangingPunct="1">
              <a:spcBef>
                <a:spcPct val="0"/>
              </a:spcBef>
              <a:spcAft>
                <a:spcPct val="0"/>
              </a:spcAft>
              <a:defRPr lang="x-none" sz="1900" b="1">
                <a:solidFill>
                  <a:schemeClr val="tx2"/>
                </a:solidFill>
                <a:latin typeface="Arial" charset="0"/>
              </a:defRPr>
            </a:lvl2pPr>
            <a:lvl3pPr algn="l" defTabSz="895255" rtl="0" eaLnBrk="1" fontAlgn="base" hangingPunct="1">
              <a:spcBef>
                <a:spcPct val="0"/>
              </a:spcBef>
              <a:spcAft>
                <a:spcPct val="0"/>
              </a:spcAft>
              <a:defRPr lang="x-none" sz="1900" b="1">
                <a:solidFill>
                  <a:schemeClr val="tx2"/>
                </a:solidFill>
                <a:latin typeface="Arial" charset="0"/>
              </a:defRPr>
            </a:lvl3pPr>
            <a:lvl4pPr algn="l" defTabSz="895255" rtl="0" eaLnBrk="1" fontAlgn="base" hangingPunct="1">
              <a:spcBef>
                <a:spcPct val="0"/>
              </a:spcBef>
              <a:spcAft>
                <a:spcPct val="0"/>
              </a:spcAft>
              <a:defRPr lang="x-none" sz="1900" b="1">
                <a:solidFill>
                  <a:schemeClr val="tx2"/>
                </a:solidFill>
                <a:latin typeface="Arial" charset="0"/>
              </a:defRPr>
            </a:lvl4pPr>
            <a:lvl5pPr algn="l" defTabSz="895255" rtl="0" eaLnBrk="1" fontAlgn="base" hangingPunct="1">
              <a:spcBef>
                <a:spcPct val="0"/>
              </a:spcBef>
              <a:spcAft>
                <a:spcPct val="0"/>
              </a:spcAft>
              <a:defRPr lang="x-none" sz="1900" b="1">
                <a:solidFill>
                  <a:schemeClr val="tx2"/>
                </a:solidFill>
                <a:latin typeface="Arial" charset="0"/>
              </a:defRPr>
            </a:lvl5pPr>
            <a:lvl6pPr marL="457151" algn="l" defTabSz="895255" rtl="0" eaLnBrk="1" fontAlgn="base" hangingPunct="1">
              <a:spcBef>
                <a:spcPct val="0"/>
              </a:spcBef>
              <a:spcAft>
                <a:spcPct val="0"/>
              </a:spcAft>
              <a:defRPr lang="x-none" sz="1900" b="1">
                <a:solidFill>
                  <a:schemeClr val="tx2"/>
                </a:solidFill>
                <a:latin typeface="Arial" charset="0"/>
              </a:defRPr>
            </a:lvl6pPr>
            <a:lvl7pPr marL="914303" algn="l" defTabSz="895255" rtl="0" eaLnBrk="1" fontAlgn="base" hangingPunct="1">
              <a:spcBef>
                <a:spcPct val="0"/>
              </a:spcBef>
              <a:spcAft>
                <a:spcPct val="0"/>
              </a:spcAft>
              <a:defRPr lang="x-none" sz="1900" b="1">
                <a:solidFill>
                  <a:schemeClr val="tx2"/>
                </a:solidFill>
                <a:latin typeface="Arial" charset="0"/>
              </a:defRPr>
            </a:lvl7pPr>
            <a:lvl8pPr marL="1371454" algn="l" defTabSz="895255" rtl="0" eaLnBrk="1" fontAlgn="base" hangingPunct="1">
              <a:spcBef>
                <a:spcPct val="0"/>
              </a:spcBef>
              <a:spcAft>
                <a:spcPct val="0"/>
              </a:spcAft>
              <a:defRPr lang="x-none" sz="1900" b="1">
                <a:solidFill>
                  <a:schemeClr val="tx2"/>
                </a:solidFill>
                <a:latin typeface="Arial" charset="0"/>
              </a:defRPr>
            </a:lvl8pPr>
            <a:lvl9pPr marL="1828607" algn="l" defTabSz="895255" rtl="0" eaLnBrk="1" fontAlgn="base" hangingPunct="1">
              <a:spcBef>
                <a:spcPct val="0"/>
              </a:spcBef>
              <a:spcAft>
                <a:spcPct val="0"/>
              </a:spcAft>
              <a:defRPr lang="x-none" sz="1900" b="1">
                <a:solidFill>
                  <a:schemeClr val="tx2"/>
                </a:solidFill>
                <a:latin typeface="Arial" charset="0"/>
              </a:defRPr>
            </a:lvl9pPr>
          </a:lstStyle>
          <a:p>
            <a:r>
              <a:rPr lang="en-US" sz="2041" b="0" kern="0" dirty="0">
                <a:solidFill>
                  <a:schemeClr val="accent3"/>
                </a:solidFill>
                <a:latin typeface="Gill Sans MT" panose="020B0502020104020203" pitchFamily="34" charset="0"/>
                <a:ea typeface="+mn-ea"/>
                <a:cs typeface="+mn-cs"/>
                <a:sym typeface="Gill Sans MT" panose="020B0502020104020203" pitchFamily="34" charset="0"/>
              </a:rPr>
              <a:t>Step</a:t>
            </a:r>
          </a:p>
        </p:txBody>
      </p:sp>
      <p:grpSp>
        <p:nvGrpSpPr>
          <p:cNvPr id="16" name="Group 15">
            <a:extLst>
              <a:ext uri="{FF2B5EF4-FFF2-40B4-BE49-F238E27FC236}">
                <a16:creationId xmlns:a16="http://schemas.microsoft.com/office/drawing/2014/main" id="{5DC6D221-B3D2-407A-B7E1-8DD5514DA92A}"/>
              </a:ext>
            </a:extLst>
          </p:cNvPr>
          <p:cNvGrpSpPr/>
          <p:nvPr/>
        </p:nvGrpSpPr>
        <p:grpSpPr>
          <a:xfrm>
            <a:off x="180775" y="175110"/>
            <a:ext cx="427699" cy="391077"/>
            <a:chOff x="91477" y="81374"/>
            <a:chExt cx="541553" cy="495211"/>
          </a:xfrm>
        </p:grpSpPr>
        <p:sp>
          <p:nvSpPr>
            <p:cNvPr id="17" name="Freeform 37">
              <a:extLst>
                <a:ext uri="{FF2B5EF4-FFF2-40B4-BE49-F238E27FC236}">
                  <a16:creationId xmlns:a16="http://schemas.microsoft.com/office/drawing/2014/main" id="{E5790CFD-565F-446E-9607-C0566647F21E}"/>
                </a:ext>
              </a:extLst>
            </p:cNvPr>
            <p:cNvSpPr>
              <a:spLocks noEditPoints="1"/>
            </p:cNvSpPr>
            <p:nvPr/>
          </p:nvSpPr>
          <p:spPr bwMode="auto">
            <a:xfrm>
              <a:off x="91477" y="395184"/>
              <a:ext cx="168160" cy="181401"/>
            </a:xfrm>
            <a:custGeom>
              <a:avLst/>
              <a:gdLst>
                <a:gd name="T0" fmla="*/ 25 w 83"/>
                <a:gd name="T1" fmla="*/ 16 h 89"/>
                <a:gd name="T2" fmla="*/ 41 w 83"/>
                <a:gd name="T3" fmla="*/ 0 h 89"/>
                <a:gd name="T4" fmla="*/ 57 w 83"/>
                <a:gd name="T5" fmla="*/ 16 h 89"/>
                <a:gd name="T6" fmla="*/ 41 w 83"/>
                <a:gd name="T7" fmla="*/ 39 h 89"/>
                <a:gd name="T8" fmla="*/ 25 w 83"/>
                <a:gd name="T9" fmla="*/ 16 h 89"/>
                <a:gd name="T10" fmla="*/ 41 w 83"/>
                <a:gd name="T11" fmla="*/ 89 h 89"/>
                <a:gd name="T12" fmla="*/ 83 w 83"/>
                <a:gd name="T13" fmla="*/ 82 h 89"/>
                <a:gd name="T14" fmla="*/ 54 w 83"/>
                <a:gd name="T15" fmla="*/ 38 h 89"/>
                <a:gd name="T16" fmla="*/ 41 w 83"/>
                <a:gd name="T17" fmla="*/ 62 h 89"/>
                <a:gd name="T18" fmla="*/ 28 w 83"/>
                <a:gd name="T19" fmla="*/ 38 h 89"/>
                <a:gd name="T20" fmla="*/ 0 w 83"/>
                <a:gd name="T21" fmla="*/ 83 h 89"/>
                <a:gd name="T22" fmla="*/ 41 w 83"/>
                <a:gd name="T23"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9">
                  <a:moveTo>
                    <a:pt x="25" y="16"/>
                  </a:moveTo>
                  <a:cubicBezTo>
                    <a:pt x="25" y="7"/>
                    <a:pt x="32" y="0"/>
                    <a:pt x="41" y="0"/>
                  </a:cubicBezTo>
                  <a:cubicBezTo>
                    <a:pt x="50" y="0"/>
                    <a:pt x="57" y="7"/>
                    <a:pt x="57" y="16"/>
                  </a:cubicBezTo>
                  <a:cubicBezTo>
                    <a:pt x="57" y="25"/>
                    <a:pt x="50" y="39"/>
                    <a:pt x="41" y="39"/>
                  </a:cubicBezTo>
                  <a:cubicBezTo>
                    <a:pt x="32" y="39"/>
                    <a:pt x="25" y="25"/>
                    <a:pt x="25" y="16"/>
                  </a:cubicBezTo>
                  <a:close/>
                  <a:moveTo>
                    <a:pt x="41" y="89"/>
                  </a:moveTo>
                  <a:cubicBezTo>
                    <a:pt x="62" y="89"/>
                    <a:pt x="81" y="83"/>
                    <a:pt x="83" y="82"/>
                  </a:cubicBezTo>
                  <a:cubicBezTo>
                    <a:pt x="79" y="51"/>
                    <a:pt x="68" y="38"/>
                    <a:pt x="54" y="38"/>
                  </a:cubicBezTo>
                  <a:cubicBezTo>
                    <a:pt x="54" y="38"/>
                    <a:pt x="46" y="44"/>
                    <a:pt x="41" y="62"/>
                  </a:cubicBezTo>
                  <a:cubicBezTo>
                    <a:pt x="37" y="44"/>
                    <a:pt x="28" y="38"/>
                    <a:pt x="28" y="38"/>
                  </a:cubicBezTo>
                  <a:cubicBezTo>
                    <a:pt x="14" y="38"/>
                    <a:pt x="3" y="51"/>
                    <a:pt x="0" y="83"/>
                  </a:cubicBezTo>
                  <a:cubicBezTo>
                    <a:pt x="2" y="84"/>
                    <a:pt x="21" y="89"/>
                    <a:pt x="41" y="8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37" dirty="0">
                <a:latin typeface="Gill Sans MT" panose="020B0502020104020203" pitchFamily="34" charset="0"/>
                <a:sym typeface="Gill Sans MT" panose="020B0502020104020203" pitchFamily="34" charset="0"/>
              </a:endParaRPr>
            </a:p>
          </p:txBody>
        </p:sp>
        <p:sp>
          <p:nvSpPr>
            <p:cNvPr id="18" name="Freeform 38">
              <a:extLst>
                <a:ext uri="{FF2B5EF4-FFF2-40B4-BE49-F238E27FC236}">
                  <a16:creationId xmlns:a16="http://schemas.microsoft.com/office/drawing/2014/main" id="{B664DE9C-EF94-42B4-B081-1AEC339F4DBC}"/>
                </a:ext>
              </a:extLst>
            </p:cNvPr>
            <p:cNvSpPr>
              <a:spLocks noEditPoints="1"/>
            </p:cNvSpPr>
            <p:nvPr/>
          </p:nvSpPr>
          <p:spPr bwMode="auto">
            <a:xfrm>
              <a:off x="276850" y="395184"/>
              <a:ext cx="169484" cy="181401"/>
            </a:xfrm>
            <a:custGeom>
              <a:avLst/>
              <a:gdLst>
                <a:gd name="T0" fmla="*/ 26 w 84"/>
                <a:gd name="T1" fmla="*/ 16 h 89"/>
                <a:gd name="T2" fmla="*/ 42 w 84"/>
                <a:gd name="T3" fmla="*/ 0 h 89"/>
                <a:gd name="T4" fmla="*/ 58 w 84"/>
                <a:gd name="T5" fmla="*/ 16 h 89"/>
                <a:gd name="T6" fmla="*/ 42 w 84"/>
                <a:gd name="T7" fmla="*/ 39 h 89"/>
                <a:gd name="T8" fmla="*/ 26 w 84"/>
                <a:gd name="T9" fmla="*/ 16 h 89"/>
                <a:gd name="T10" fmla="*/ 42 w 84"/>
                <a:gd name="T11" fmla="*/ 89 h 89"/>
                <a:gd name="T12" fmla="*/ 84 w 84"/>
                <a:gd name="T13" fmla="*/ 82 h 89"/>
                <a:gd name="T14" fmla="*/ 55 w 84"/>
                <a:gd name="T15" fmla="*/ 38 h 89"/>
                <a:gd name="T16" fmla="*/ 42 w 84"/>
                <a:gd name="T17" fmla="*/ 62 h 89"/>
                <a:gd name="T18" fmla="*/ 29 w 84"/>
                <a:gd name="T19" fmla="*/ 38 h 89"/>
                <a:gd name="T20" fmla="*/ 0 w 84"/>
                <a:gd name="T21" fmla="*/ 83 h 89"/>
                <a:gd name="T22" fmla="*/ 42 w 84"/>
                <a:gd name="T23"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9">
                  <a:moveTo>
                    <a:pt x="26" y="16"/>
                  </a:moveTo>
                  <a:cubicBezTo>
                    <a:pt x="26" y="7"/>
                    <a:pt x="33" y="0"/>
                    <a:pt x="42" y="0"/>
                  </a:cubicBezTo>
                  <a:cubicBezTo>
                    <a:pt x="51" y="0"/>
                    <a:pt x="58" y="7"/>
                    <a:pt x="58" y="16"/>
                  </a:cubicBezTo>
                  <a:cubicBezTo>
                    <a:pt x="58" y="25"/>
                    <a:pt x="51" y="39"/>
                    <a:pt x="42" y="39"/>
                  </a:cubicBezTo>
                  <a:cubicBezTo>
                    <a:pt x="33" y="39"/>
                    <a:pt x="26" y="25"/>
                    <a:pt x="26" y="16"/>
                  </a:cubicBezTo>
                  <a:close/>
                  <a:moveTo>
                    <a:pt x="42" y="89"/>
                  </a:moveTo>
                  <a:cubicBezTo>
                    <a:pt x="63" y="89"/>
                    <a:pt x="81" y="83"/>
                    <a:pt x="84" y="82"/>
                  </a:cubicBezTo>
                  <a:cubicBezTo>
                    <a:pt x="80" y="51"/>
                    <a:pt x="69" y="38"/>
                    <a:pt x="55" y="38"/>
                  </a:cubicBezTo>
                  <a:cubicBezTo>
                    <a:pt x="55" y="38"/>
                    <a:pt x="47" y="44"/>
                    <a:pt x="42" y="62"/>
                  </a:cubicBezTo>
                  <a:cubicBezTo>
                    <a:pt x="38" y="44"/>
                    <a:pt x="29" y="38"/>
                    <a:pt x="29" y="38"/>
                  </a:cubicBezTo>
                  <a:cubicBezTo>
                    <a:pt x="15" y="38"/>
                    <a:pt x="4" y="51"/>
                    <a:pt x="0" y="83"/>
                  </a:cubicBezTo>
                  <a:cubicBezTo>
                    <a:pt x="3" y="84"/>
                    <a:pt x="22" y="89"/>
                    <a:pt x="42" y="8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37" dirty="0">
                <a:latin typeface="Gill Sans MT" panose="020B0502020104020203" pitchFamily="34" charset="0"/>
                <a:sym typeface="Gill Sans MT" panose="020B0502020104020203" pitchFamily="34" charset="0"/>
              </a:endParaRPr>
            </a:p>
          </p:txBody>
        </p:sp>
        <p:sp>
          <p:nvSpPr>
            <p:cNvPr id="19" name="Freeform 39">
              <a:extLst>
                <a:ext uri="{FF2B5EF4-FFF2-40B4-BE49-F238E27FC236}">
                  <a16:creationId xmlns:a16="http://schemas.microsoft.com/office/drawing/2014/main" id="{3E282638-FA93-418A-9B3E-C0B1835C6998}"/>
                </a:ext>
              </a:extLst>
            </p:cNvPr>
            <p:cNvSpPr>
              <a:spLocks noEditPoints="1"/>
            </p:cNvSpPr>
            <p:nvPr/>
          </p:nvSpPr>
          <p:spPr bwMode="auto">
            <a:xfrm>
              <a:off x="463546" y="395184"/>
              <a:ext cx="169484" cy="181401"/>
            </a:xfrm>
            <a:custGeom>
              <a:avLst/>
              <a:gdLst>
                <a:gd name="T0" fmla="*/ 26 w 84"/>
                <a:gd name="T1" fmla="*/ 16 h 89"/>
                <a:gd name="T2" fmla="*/ 42 w 84"/>
                <a:gd name="T3" fmla="*/ 0 h 89"/>
                <a:gd name="T4" fmla="*/ 58 w 84"/>
                <a:gd name="T5" fmla="*/ 16 h 89"/>
                <a:gd name="T6" fmla="*/ 42 w 84"/>
                <a:gd name="T7" fmla="*/ 39 h 89"/>
                <a:gd name="T8" fmla="*/ 26 w 84"/>
                <a:gd name="T9" fmla="*/ 16 h 89"/>
                <a:gd name="T10" fmla="*/ 42 w 84"/>
                <a:gd name="T11" fmla="*/ 89 h 89"/>
                <a:gd name="T12" fmla="*/ 84 w 84"/>
                <a:gd name="T13" fmla="*/ 82 h 89"/>
                <a:gd name="T14" fmla="*/ 55 w 84"/>
                <a:gd name="T15" fmla="*/ 38 h 89"/>
                <a:gd name="T16" fmla="*/ 42 w 84"/>
                <a:gd name="T17" fmla="*/ 62 h 89"/>
                <a:gd name="T18" fmla="*/ 29 w 84"/>
                <a:gd name="T19" fmla="*/ 38 h 89"/>
                <a:gd name="T20" fmla="*/ 0 w 84"/>
                <a:gd name="T21" fmla="*/ 83 h 89"/>
                <a:gd name="T22" fmla="*/ 42 w 84"/>
                <a:gd name="T23"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9">
                  <a:moveTo>
                    <a:pt x="26" y="16"/>
                  </a:moveTo>
                  <a:cubicBezTo>
                    <a:pt x="26" y="7"/>
                    <a:pt x="33" y="0"/>
                    <a:pt x="42" y="0"/>
                  </a:cubicBezTo>
                  <a:cubicBezTo>
                    <a:pt x="50" y="0"/>
                    <a:pt x="58" y="7"/>
                    <a:pt x="58" y="16"/>
                  </a:cubicBezTo>
                  <a:cubicBezTo>
                    <a:pt x="58" y="25"/>
                    <a:pt x="50" y="39"/>
                    <a:pt x="42" y="39"/>
                  </a:cubicBezTo>
                  <a:cubicBezTo>
                    <a:pt x="33" y="39"/>
                    <a:pt x="26" y="25"/>
                    <a:pt x="26" y="16"/>
                  </a:cubicBezTo>
                  <a:close/>
                  <a:moveTo>
                    <a:pt x="42" y="89"/>
                  </a:moveTo>
                  <a:cubicBezTo>
                    <a:pt x="62" y="89"/>
                    <a:pt x="81" y="83"/>
                    <a:pt x="84" y="82"/>
                  </a:cubicBezTo>
                  <a:cubicBezTo>
                    <a:pt x="80" y="51"/>
                    <a:pt x="69" y="38"/>
                    <a:pt x="55" y="38"/>
                  </a:cubicBezTo>
                  <a:cubicBezTo>
                    <a:pt x="55" y="38"/>
                    <a:pt x="46" y="44"/>
                    <a:pt x="42" y="62"/>
                  </a:cubicBezTo>
                  <a:cubicBezTo>
                    <a:pt x="38" y="44"/>
                    <a:pt x="29" y="38"/>
                    <a:pt x="29" y="38"/>
                  </a:cubicBezTo>
                  <a:cubicBezTo>
                    <a:pt x="15" y="38"/>
                    <a:pt x="4" y="51"/>
                    <a:pt x="0" y="83"/>
                  </a:cubicBezTo>
                  <a:cubicBezTo>
                    <a:pt x="3" y="84"/>
                    <a:pt x="22" y="89"/>
                    <a:pt x="42" y="8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37" dirty="0">
                <a:latin typeface="Gill Sans MT" panose="020B0502020104020203" pitchFamily="34" charset="0"/>
                <a:sym typeface="Gill Sans MT" panose="020B0502020104020203" pitchFamily="34" charset="0"/>
              </a:endParaRPr>
            </a:p>
          </p:txBody>
        </p:sp>
        <p:sp>
          <p:nvSpPr>
            <p:cNvPr id="20" name="Freeform 40">
              <a:extLst>
                <a:ext uri="{FF2B5EF4-FFF2-40B4-BE49-F238E27FC236}">
                  <a16:creationId xmlns:a16="http://schemas.microsoft.com/office/drawing/2014/main" id="{9C301574-4AA2-4C73-B08D-044C74C863ED}"/>
                </a:ext>
              </a:extLst>
            </p:cNvPr>
            <p:cNvSpPr>
              <a:spLocks/>
            </p:cNvSpPr>
            <p:nvPr/>
          </p:nvSpPr>
          <p:spPr bwMode="auto">
            <a:xfrm>
              <a:off x="162978" y="321035"/>
              <a:ext cx="397227" cy="64881"/>
            </a:xfrm>
            <a:custGeom>
              <a:avLst/>
              <a:gdLst>
                <a:gd name="T0" fmla="*/ 196 w 196"/>
                <a:gd name="T1" fmla="*/ 32 h 32"/>
                <a:gd name="T2" fmla="*/ 186 w 196"/>
                <a:gd name="T3" fmla="*/ 32 h 32"/>
                <a:gd name="T4" fmla="*/ 186 w 196"/>
                <a:gd name="T5" fmla="*/ 27 h 32"/>
                <a:gd name="T6" fmla="*/ 169 w 196"/>
                <a:gd name="T7" fmla="*/ 11 h 32"/>
                <a:gd name="T8" fmla="*/ 27 w 196"/>
                <a:gd name="T9" fmla="*/ 11 h 32"/>
                <a:gd name="T10" fmla="*/ 11 w 196"/>
                <a:gd name="T11" fmla="*/ 27 h 32"/>
                <a:gd name="T12" fmla="*/ 11 w 196"/>
                <a:gd name="T13" fmla="*/ 32 h 32"/>
                <a:gd name="T14" fmla="*/ 0 w 196"/>
                <a:gd name="T15" fmla="*/ 32 h 32"/>
                <a:gd name="T16" fmla="*/ 0 w 196"/>
                <a:gd name="T17" fmla="*/ 27 h 32"/>
                <a:gd name="T18" fmla="*/ 27 w 196"/>
                <a:gd name="T19" fmla="*/ 0 h 32"/>
                <a:gd name="T20" fmla="*/ 169 w 196"/>
                <a:gd name="T21" fmla="*/ 0 h 32"/>
                <a:gd name="T22" fmla="*/ 196 w 196"/>
                <a:gd name="T23" fmla="*/ 27 h 32"/>
                <a:gd name="T24" fmla="*/ 196 w 196"/>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6" h="32">
                  <a:moveTo>
                    <a:pt x="196" y="32"/>
                  </a:moveTo>
                  <a:cubicBezTo>
                    <a:pt x="186" y="32"/>
                    <a:pt x="186" y="32"/>
                    <a:pt x="186" y="32"/>
                  </a:cubicBezTo>
                  <a:cubicBezTo>
                    <a:pt x="186" y="27"/>
                    <a:pt x="186" y="27"/>
                    <a:pt x="186" y="27"/>
                  </a:cubicBezTo>
                  <a:cubicBezTo>
                    <a:pt x="186" y="18"/>
                    <a:pt x="178" y="11"/>
                    <a:pt x="169" y="11"/>
                  </a:cubicBezTo>
                  <a:cubicBezTo>
                    <a:pt x="27" y="11"/>
                    <a:pt x="27" y="11"/>
                    <a:pt x="27" y="11"/>
                  </a:cubicBezTo>
                  <a:cubicBezTo>
                    <a:pt x="18" y="11"/>
                    <a:pt x="11" y="18"/>
                    <a:pt x="11" y="27"/>
                  </a:cubicBezTo>
                  <a:cubicBezTo>
                    <a:pt x="11" y="32"/>
                    <a:pt x="11" y="32"/>
                    <a:pt x="11" y="32"/>
                  </a:cubicBezTo>
                  <a:cubicBezTo>
                    <a:pt x="0" y="32"/>
                    <a:pt x="0" y="32"/>
                    <a:pt x="0" y="32"/>
                  </a:cubicBezTo>
                  <a:cubicBezTo>
                    <a:pt x="0" y="27"/>
                    <a:pt x="0" y="27"/>
                    <a:pt x="0" y="27"/>
                  </a:cubicBezTo>
                  <a:cubicBezTo>
                    <a:pt x="0" y="12"/>
                    <a:pt x="12" y="0"/>
                    <a:pt x="27" y="0"/>
                  </a:cubicBezTo>
                  <a:cubicBezTo>
                    <a:pt x="169" y="0"/>
                    <a:pt x="169" y="0"/>
                    <a:pt x="169" y="0"/>
                  </a:cubicBezTo>
                  <a:cubicBezTo>
                    <a:pt x="184" y="0"/>
                    <a:pt x="196" y="12"/>
                    <a:pt x="196" y="27"/>
                  </a:cubicBezTo>
                  <a:lnTo>
                    <a:pt x="196" y="32"/>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37" dirty="0">
                <a:latin typeface="Gill Sans MT" panose="020B0502020104020203" pitchFamily="34" charset="0"/>
                <a:sym typeface="Gill Sans MT" panose="020B0502020104020203" pitchFamily="34" charset="0"/>
              </a:endParaRPr>
            </a:p>
          </p:txBody>
        </p:sp>
        <p:sp>
          <p:nvSpPr>
            <p:cNvPr id="21" name="Rectangle 41">
              <a:extLst>
                <a:ext uri="{FF2B5EF4-FFF2-40B4-BE49-F238E27FC236}">
                  <a16:creationId xmlns:a16="http://schemas.microsoft.com/office/drawing/2014/main" id="{D6061929-00F9-4ABC-AC98-B7F646023229}"/>
                </a:ext>
              </a:extLst>
            </p:cNvPr>
            <p:cNvSpPr>
              <a:spLocks noChangeArrowheads="1"/>
            </p:cNvSpPr>
            <p:nvPr/>
          </p:nvSpPr>
          <p:spPr bwMode="auto">
            <a:xfrm>
              <a:off x="350999" y="330303"/>
              <a:ext cx="21185" cy="55612"/>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37" dirty="0">
                <a:latin typeface="Gill Sans MT" panose="020B0502020104020203" pitchFamily="34" charset="0"/>
                <a:sym typeface="Gill Sans MT" panose="020B0502020104020203" pitchFamily="34" charset="0"/>
              </a:endParaRPr>
            </a:p>
          </p:txBody>
        </p:sp>
        <p:sp>
          <p:nvSpPr>
            <p:cNvPr id="22" name="Freeform 42">
              <a:extLst>
                <a:ext uri="{FF2B5EF4-FFF2-40B4-BE49-F238E27FC236}">
                  <a16:creationId xmlns:a16="http://schemas.microsoft.com/office/drawing/2014/main" id="{1DF5C443-8609-428B-8DC6-C0E95060CACF}"/>
                </a:ext>
              </a:extLst>
            </p:cNvPr>
            <p:cNvSpPr>
              <a:spLocks/>
            </p:cNvSpPr>
            <p:nvPr/>
          </p:nvSpPr>
          <p:spPr bwMode="auto">
            <a:xfrm>
              <a:off x="246395" y="188626"/>
              <a:ext cx="230392" cy="117845"/>
            </a:xfrm>
            <a:custGeom>
              <a:avLst/>
              <a:gdLst>
                <a:gd name="T0" fmla="*/ 114 w 114"/>
                <a:gd name="T1" fmla="*/ 58 h 58"/>
                <a:gd name="T2" fmla="*/ 75 w 114"/>
                <a:gd name="T3" fmla="*/ 0 h 58"/>
                <a:gd name="T4" fmla="*/ 57 w 114"/>
                <a:gd name="T5" fmla="*/ 53 h 58"/>
                <a:gd name="T6" fmla="*/ 39 w 114"/>
                <a:gd name="T7" fmla="*/ 0 h 58"/>
                <a:gd name="T8" fmla="*/ 0 w 114"/>
                <a:gd name="T9" fmla="*/ 58 h 58"/>
                <a:gd name="T10" fmla="*/ 114 w 114"/>
                <a:gd name="T11" fmla="*/ 58 h 58"/>
              </a:gdLst>
              <a:ahLst/>
              <a:cxnLst>
                <a:cxn ang="0">
                  <a:pos x="T0" y="T1"/>
                </a:cxn>
                <a:cxn ang="0">
                  <a:pos x="T2" y="T3"/>
                </a:cxn>
                <a:cxn ang="0">
                  <a:pos x="T4" y="T5"/>
                </a:cxn>
                <a:cxn ang="0">
                  <a:pos x="T6" y="T7"/>
                </a:cxn>
                <a:cxn ang="0">
                  <a:pos x="T8" y="T9"/>
                </a:cxn>
                <a:cxn ang="0">
                  <a:pos x="T10" y="T11"/>
                </a:cxn>
              </a:cxnLst>
              <a:rect l="0" t="0" r="r" b="b"/>
              <a:pathLst>
                <a:path w="114" h="58">
                  <a:moveTo>
                    <a:pt x="114" y="58"/>
                  </a:moveTo>
                  <a:cubicBezTo>
                    <a:pt x="109" y="17"/>
                    <a:pt x="94" y="0"/>
                    <a:pt x="75" y="0"/>
                  </a:cubicBezTo>
                  <a:cubicBezTo>
                    <a:pt x="75" y="0"/>
                    <a:pt x="63" y="28"/>
                    <a:pt x="57" y="53"/>
                  </a:cubicBezTo>
                  <a:cubicBezTo>
                    <a:pt x="51" y="28"/>
                    <a:pt x="39" y="0"/>
                    <a:pt x="39" y="0"/>
                  </a:cubicBezTo>
                  <a:cubicBezTo>
                    <a:pt x="21" y="0"/>
                    <a:pt x="5" y="17"/>
                    <a:pt x="0" y="58"/>
                  </a:cubicBezTo>
                  <a:lnTo>
                    <a:pt x="114" y="5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837" dirty="0">
                <a:latin typeface="Gill Sans MT" panose="020B0502020104020203" pitchFamily="34" charset="0"/>
                <a:sym typeface="Gill Sans MT" panose="020B0502020104020203" pitchFamily="34" charset="0"/>
              </a:endParaRPr>
            </a:p>
          </p:txBody>
        </p:sp>
        <p:sp>
          <p:nvSpPr>
            <p:cNvPr id="23" name="Oval 43">
              <a:extLst>
                <a:ext uri="{FF2B5EF4-FFF2-40B4-BE49-F238E27FC236}">
                  <a16:creationId xmlns:a16="http://schemas.microsoft.com/office/drawing/2014/main" id="{67E57CB0-F67A-430C-9DCF-300BA3A4B2E4}"/>
                </a:ext>
              </a:extLst>
            </p:cNvPr>
            <p:cNvSpPr>
              <a:spLocks noChangeArrowheads="1"/>
            </p:cNvSpPr>
            <p:nvPr/>
          </p:nvSpPr>
          <p:spPr bwMode="auto">
            <a:xfrm>
              <a:off x="316573" y="81374"/>
              <a:ext cx="90038" cy="111224"/>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837" dirty="0">
                <a:latin typeface="Gill Sans MT" panose="020B0502020104020203" pitchFamily="34" charset="0"/>
                <a:sym typeface="Gill Sans MT" panose="020B0502020104020203" pitchFamily="34" charset="0"/>
              </a:endParaRPr>
            </a:p>
          </p:txBody>
        </p:sp>
      </p:grpSp>
    </p:spTree>
    <p:extLst>
      <p:ext uri="{BB962C8B-B14F-4D97-AF65-F5344CB8AC3E}">
        <p14:creationId xmlns:p14="http://schemas.microsoft.com/office/powerpoint/2010/main" val="396594175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dirty="0"/>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endParaRPr lang="en-US" dirty="0"/>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096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dirty="0"/>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47014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56011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4.xml"/><Relationship Id="rId13" Type="http://schemas.openxmlformats.org/officeDocument/2006/relationships/tags" Target="../tags/tag9.xml"/><Relationship Id="rId18" Type="http://schemas.openxmlformats.org/officeDocument/2006/relationships/tags" Target="../tags/tag14.xml"/><Relationship Id="rId3" Type="http://schemas.openxmlformats.org/officeDocument/2006/relationships/slideLayout" Target="../slideLayouts/slideLayout34.xml"/><Relationship Id="rId21" Type="http://schemas.openxmlformats.org/officeDocument/2006/relationships/tags" Target="../tags/tag17.xml"/><Relationship Id="rId7" Type="http://schemas.openxmlformats.org/officeDocument/2006/relationships/tags" Target="../tags/tag3.xml"/><Relationship Id="rId12" Type="http://schemas.openxmlformats.org/officeDocument/2006/relationships/tags" Target="../tags/tag8.xml"/><Relationship Id="rId17" Type="http://schemas.openxmlformats.org/officeDocument/2006/relationships/tags" Target="../tags/tag13.xml"/><Relationship Id="rId25" Type="http://schemas.openxmlformats.org/officeDocument/2006/relationships/image" Target="../media/image5.emf"/><Relationship Id="rId2" Type="http://schemas.openxmlformats.org/officeDocument/2006/relationships/slideLayout" Target="../slideLayouts/slideLayout33.xml"/><Relationship Id="rId16" Type="http://schemas.openxmlformats.org/officeDocument/2006/relationships/tags" Target="../tags/tag12.xml"/><Relationship Id="rId20" Type="http://schemas.openxmlformats.org/officeDocument/2006/relationships/tags" Target="../tags/tag16.xml"/><Relationship Id="rId1" Type="http://schemas.openxmlformats.org/officeDocument/2006/relationships/slideLayout" Target="../slideLayouts/slideLayout32.xml"/><Relationship Id="rId6" Type="http://schemas.openxmlformats.org/officeDocument/2006/relationships/vmlDrawing" Target="../drawings/vmlDrawing2.vml"/><Relationship Id="rId11" Type="http://schemas.openxmlformats.org/officeDocument/2006/relationships/tags" Target="../tags/tag7.xml"/><Relationship Id="rId24" Type="http://schemas.openxmlformats.org/officeDocument/2006/relationships/oleObject" Target="../embeddings/oleObject2.bin"/><Relationship Id="rId5" Type="http://schemas.openxmlformats.org/officeDocument/2006/relationships/theme" Target="../theme/theme2.xml"/><Relationship Id="rId15" Type="http://schemas.openxmlformats.org/officeDocument/2006/relationships/tags" Target="../tags/tag11.xml"/><Relationship Id="rId23" Type="http://schemas.openxmlformats.org/officeDocument/2006/relationships/tags" Target="../tags/tag19.xml"/><Relationship Id="rId10" Type="http://schemas.openxmlformats.org/officeDocument/2006/relationships/tags" Target="../tags/tag6.xml"/><Relationship Id="rId19" Type="http://schemas.openxmlformats.org/officeDocument/2006/relationships/tags" Target="../tags/tag15.xml"/><Relationship Id="rId4" Type="http://schemas.openxmlformats.org/officeDocument/2006/relationships/slideLayout" Target="../slideLayouts/slideLayout35.xml"/><Relationship Id="rId9" Type="http://schemas.openxmlformats.org/officeDocument/2006/relationships/tags" Target="../tags/tag5.xml"/><Relationship Id="rId14" Type="http://schemas.openxmlformats.org/officeDocument/2006/relationships/tags" Target="../tags/tag10.xml"/><Relationship Id="rId22" Type="http://schemas.openxmlformats.org/officeDocument/2006/relationships/tags" Target="../tags/tag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457200"/>
            <a:ext cx="7772400" cy="9144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6530079"/>
            <a:ext cx="2133600" cy="184666"/>
          </a:xfrm>
          <a:prstGeom prst="rect">
            <a:avLst/>
          </a:prstGeom>
        </p:spPr>
        <p:txBody>
          <a:bodyPr vert="horz" lIns="91440" tIns="45720" rIns="91440" bIns="45720" rtlCol="0" anchor="ctr">
            <a:spAutoFit/>
          </a:bodyPr>
          <a:lstStyle>
            <a:lvl1pPr algn="l">
              <a:defRPr sz="600" b="0" i="0">
                <a:solidFill>
                  <a:srgbClr val="635C5B"/>
                </a:solidFill>
                <a:latin typeface="Gill Sans MT"/>
                <a:cs typeface="Gill Sans MT"/>
              </a:defRPr>
            </a:lvl1pPr>
          </a:lstStyle>
          <a:p>
            <a:endParaRPr lang="en-US" dirty="0"/>
          </a:p>
        </p:txBody>
      </p:sp>
      <p:sp>
        <p:nvSpPr>
          <p:cNvPr id="5" name="Footer Placeholder 4"/>
          <p:cNvSpPr>
            <a:spLocks noGrp="1"/>
          </p:cNvSpPr>
          <p:nvPr>
            <p:ph type="ftr" sz="quarter" idx="3"/>
          </p:nvPr>
        </p:nvSpPr>
        <p:spPr>
          <a:xfrm>
            <a:off x="3124200" y="6530079"/>
            <a:ext cx="2895600" cy="184666"/>
          </a:xfrm>
          <a:prstGeom prst="rect">
            <a:avLst/>
          </a:prstGeom>
        </p:spPr>
        <p:txBody>
          <a:bodyPr vert="horz" lIns="91440" tIns="45720" rIns="91440" bIns="45720" rtlCol="0" anchor="ctr">
            <a:spAutoFit/>
          </a:bodyPr>
          <a:lstStyle>
            <a:lvl1pPr algn="ctr">
              <a:defRPr sz="600" b="0" i="0">
                <a:solidFill>
                  <a:srgbClr val="635C5B"/>
                </a:solidFill>
                <a:latin typeface="Gill Sans MT"/>
                <a:cs typeface="Gill Sans MT"/>
              </a:defRPr>
            </a:lvl1pPr>
          </a:lstStyle>
          <a:p>
            <a:endParaRPr lang="en-US" dirty="0"/>
          </a:p>
        </p:txBody>
      </p:sp>
      <p:sp>
        <p:nvSpPr>
          <p:cNvPr id="6" name="Slide Number Placeholder 5"/>
          <p:cNvSpPr>
            <a:spLocks noGrp="1"/>
          </p:cNvSpPr>
          <p:nvPr>
            <p:ph type="sldNum" sz="quarter" idx="4"/>
          </p:nvPr>
        </p:nvSpPr>
        <p:spPr>
          <a:xfrm>
            <a:off x="6858000" y="6530079"/>
            <a:ext cx="2133600" cy="184666"/>
          </a:xfrm>
          <a:prstGeom prst="rect">
            <a:avLst/>
          </a:prstGeom>
        </p:spPr>
        <p:txBody>
          <a:bodyPr vert="horz" lIns="91440" tIns="45720" rIns="91440" bIns="45720" rtlCol="0" anchor="ctr">
            <a:spAutoFit/>
          </a:bodyPr>
          <a:lstStyle>
            <a:lvl1pPr algn="r">
              <a:defRPr sz="600" b="0" i="0">
                <a:solidFill>
                  <a:srgbClr val="635C5B"/>
                </a:solidFill>
                <a:latin typeface="Gill Sans MT"/>
                <a:cs typeface="Gill Sans MT"/>
              </a:defRPr>
            </a:lvl1pPr>
          </a:lstStyle>
          <a:p>
            <a:fld id="{42782948-4DBE-204D-AB9E-B65E067054AE}" type="slidenum">
              <a:rPr lang="en-US" smtClean="0"/>
              <a:pPr/>
              <a:t>‹#›</a:t>
            </a:fld>
            <a:endParaRPr lang="en-US" dirty="0"/>
          </a:p>
        </p:txBody>
      </p:sp>
      <p:sp>
        <p:nvSpPr>
          <p:cNvPr id="7" name="Frame 6"/>
          <p:cNvSpPr/>
          <p:nvPr/>
        </p:nvSpPr>
        <p:spPr>
          <a:xfrm>
            <a:off x="0" y="0"/>
            <a:ext cx="9144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10" r:id="rId6"/>
    <p:sldLayoutId id="2147483711" r:id="rId7"/>
    <p:sldLayoutId id="2147483712" r:id="rId8"/>
    <p:sldLayoutId id="2147483714" r:id="rId9"/>
    <p:sldLayoutId id="2147483722" r:id="rId10"/>
    <p:sldLayoutId id="2147483723" r:id="rId11"/>
    <p:sldLayoutId id="2147483724" r:id="rId12"/>
    <p:sldLayoutId id="2147483725" r:id="rId13"/>
    <p:sldLayoutId id="2147483726" r:id="rId14"/>
    <p:sldLayoutId id="2147483730" r:id="rId15"/>
    <p:sldLayoutId id="2147483696" r:id="rId16"/>
    <p:sldLayoutId id="2147483716" r:id="rId17"/>
    <p:sldLayoutId id="2147483717" r:id="rId18"/>
    <p:sldLayoutId id="2147483718" r:id="rId19"/>
    <p:sldLayoutId id="2147483686" r:id="rId20"/>
    <p:sldLayoutId id="2147483720" r:id="rId21"/>
    <p:sldLayoutId id="2147483699" r:id="rId22"/>
    <p:sldLayoutId id="2147483694" r:id="rId23"/>
    <p:sldLayoutId id="2147483731" r:id="rId24"/>
    <p:sldLayoutId id="2147483732" r:id="rId25"/>
    <p:sldLayoutId id="2147483733" r:id="rId26"/>
    <p:sldLayoutId id="2147483734" r:id="rId27"/>
    <p:sldLayoutId id="2147483735" r:id="rId28"/>
    <p:sldLayoutId id="2147483736" r:id="rId29"/>
    <p:sldLayoutId id="2147483737" r:id="rId30"/>
    <p:sldLayoutId id="2147483738" r:id="rId31"/>
  </p:sldLayoutIdLst>
  <p:hf hdr="0" dt="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2052" name="think-cell Slide" r:id="rId24" imgW="270" imgH="270" progId="TCLayout.ActiveDocument.1">
                  <p:embed/>
                </p:oleObj>
              </mc:Choice>
              <mc:Fallback>
                <p:oleObj name="think-cell Slide" r:id="rId24" imgW="270" imgH="270" progId="TCLayout.ActiveDocument.1">
                  <p:embed/>
                  <p:pic>
                    <p:nvPicPr>
                      <p:cNvPr id="2" name="Object 1" hidden="1"/>
                      <p:cNvPicPr/>
                      <p:nvPr/>
                    </p:nvPicPr>
                    <p:blipFill>
                      <a:blip r:embed="rId25"/>
                      <a:stretch>
                        <a:fillRect/>
                      </a:stretch>
                    </p:blipFill>
                    <p:spPr>
                      <a:xfrm>
                        <a:off x="0" y="0"/>
                        <a:ext cx="161984" cy="161974"/>
                      </a:xfrm>
                      <a:prstGeom prst="rect">
                        <a:avLst/>
                      </a:prstGeom>
                    </p:spPr>
                  </p:pic>
                </p:oleObj>
              </mc:Fallback>
            </mc:AlternateContent>
          </a:graphicData>
        </a:graphic>
      </p:graphicFrame>
      <p:sp>
        <p:nvSpPr>
          <p:cNvPr id="63" name="Slide Number"/>
          <p:cNvSpPr txBox="1">
            <a:spLocks/>
          </p:cNvSpPr>
          <p:nvPr/>
        </p:nvSpPr>
        <p:spPr bwMode="auto">
          <a:xfrm>
            <a:off x="8877937" y="6553657"/>
            <a:ext cx="125947"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algn="r"/>
            <a:fld id="{42C328C1-A84F-4A39-A664-DBA00541A8C6}" type="slidenum">
              <a:rPr lang="x-none" sz="800" b="0" kern="0" cap="none" baseline="0" smtClean="0">
                <a:solidFill>
                  <a:schemeClr val="accent6"/>
                </a:solidFill>
                <a:latin typeface="Gill Sans MT" panose="020B0502020104020203" pitchFamily="34" charset="0"/>
                <a:ea typeface="+mn-ea"/>
                <a:cs typeface="+mn-cs"/>
                <a:sym typeface="Gill Sans MT" panose="020B0502020104020203" pitchFamily="34" charset="0"/>
              </a:rPr>
              <a:pPr algn="r"/>
              <a:t>‹#›</a:t>
            </a:fld>
            <a:endParaRPr lang="x-none" sz="800" b="0" kern="0" cap="none" baseline="0" dirty="0">
              <a:solidFill>
                <a:schemeClr val="accent6"/>
              </a:solidFill>
              <a:latin typeface="Gill Sans MT" panose="020B0502020104020203" pitchFamily="34" charset="0"/>
              <a:ea typeface="+mn-ea"/>
              <a:cs typeface="+mn-cs"/>
              <a:sym typeface="Gill Sans MT" panose="020B0502020104020203" pitchFamily="34" charset="0"/>
            </a:endParaRPr>
          </a:p>
        </p:txBody>
      </p:sp>
      <p:sp>
        <p:nvSpPr>
          <p:cNvPr id="1034" name="Working Draft" hidden="1"/>
          <p:cNvSpPr txBox="1">
            <a:spLocks noChangeArrowheads="1"/>
          </p:cNvSpPr>
          <p:nvPr/>
        </p:nvSpPr>
        <p:spPr bwMode="auto">
          <a:xfrm rot="5400000">
            <a:off x="8182985" y="1979058"/>
            <a:ext cx="1779492" cy="9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GB" sz="612" baseline="0" dirty="0">
                <a:solidFill>
                  <a:srgbClr val="808080"/>
                </a:solidFill>
                <a:latin typeface="Gill Sans MT" panose="020B0502020104020203" pitchFamily="34" charset="0"/>
                <a:ea typeface="+mn-ea"/>
                <a:sym typeface="Gill Sans MT" panose="020B0502020104020203" pitchFamily="34" charset="0"/>
              </a:rPr>
              <a:t>Last Modified 2020-02-28 10:46 Eastern Standard Time</a:t>
            </a:r>
            <a:endParaRPr lang="x-none" sz="1631" baseline="0" dirty="0">
              <a:solidFill>
                <a:srgbClr val="808080"/>
              </a:solidFill>
              <a:latin typeface="Gill Sans MT" panose="020B0502020104020203" pitchFamily="34" charset="0"/>
              <a:ea typeface="+mn-ea"/>
              <a:sym typeface="Gill Sans MT" panose="020B0502020104020203" pitchFamily="34" charset="0"/>
            </a:endParaRPr>
          </a:p>
        </p:txBody>
      </p:sp>
      <p:sp>
        <p:nvSpPr>
          <p:cNvPr id="1035" name="Printed" hidden="1"/>
          <p:cNvSpPr txBox="1">
            <a:spLocks noChangeArrowheads="1"/>
          </p:cNvSpPr>
          <p:nvPr/>
        </p:nvSpPr>
        <p:spPr bwMode="auto">
          <a:xfrm rot="5400000">
            <a:off x="8259036" y="4197038"/>
            <a:ext cx="1627385" cy="9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612" baseline="0" dirty="0">
                <a:solidFill>
                  <a:srgbClr val="808080"/>
                </a:solidFill>
                <a:latin typeface="Gill Sans MT" panose="020B0502020104020203" pitchFamily="34" charset="0"/>
                <a:ea typeface="+mn-ea"/>
                <a:sym typeface="Gill Sans MT" panose="020B0502020104020203" pitchFamily="34" charset="0"/>
              </a:rPr>
              <a:t>Printed 23/02/2018 08:58 Morocco Standard Time</a:t>
            </a:r>
            <a:endParaRPr lang="x-none" sz="1631" baseline="0" dirty="0">
              <a:solidFill>
                <a:srgbClr val="808080"/>
              </a:solidFill>
              <a:latin typeface="Gill Sans MT" panose="020B0502020104020203" pitchFamily="34" charset="0"/>
              <a:ea typeface="+mn-ea"/>
              <a:sym typeface="Gill Sans MT" panose="020B0502020104020203" pitchFamily="34" charset="0"/>
            </a:endParaRPr>
          </a:p>
        </p:txBody>
      </p:sp>
      <p:sp>
        <p:nvSpPr>
          <p:cNvPr id="19" name="Title Placeholder 2"/>
          <p:cNvSpPr>
            <a:spLocks noGrp="1" noChangeArrowheads="1"/>
          </p:cNvSpPr>
          <p:nvPr>
            <p:ph type="title"/>
          </p:nvPr>
        </p:nvSpPr>
        <p:spPr bwMode="auto">
          <a:xfrm>
            <a:off x="152401" y="234864"/>
            <a:ext cx="8839200"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x-none" noProof="0" dirty="0"/>
          </a:p>
        </p:txBody>
      </p:sp>
      <p:sp>
        <p:nvSpPr>
          <p:cNvPr id="10" name="1. On-page tracker" hidden="1"/>
          <p:cNvSpPr>
            <a:spLocks noChangeArrowheads="1"/>
          </p:cNvSpPr>
          <p:nvPr/>
        </p:nvSpPr>
        <p:spPr bwMode="auto">
          <a:xfrm>
            <a:off x="152400" y="0"/>
            <a:ext cx="789238"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x-none" sz="1400" cap="all" baseline="0" dirty="0">
                <a:solidFill>
                  <a:schemeClr val="accent6"/>
                </a:solidFill>
                <a:latin typeface="Gill Sans MT" panose="020B0502020104020203" pitchFamily="34" charset="0"/>
                <a:ea typeface="+mn-ea"/>
                <a:sym typeface="Gill Sans MT" panose="020B0502020104020203" pitchFamily="34" charset="0"/>
              </a:rPr>
              <a:t>TRACKER</a:t>
            </a:r>
          </a:p>
        </p:txBody>
      </p:sp>
      <p:sp>
        <p:nvSpPr>
          <p:cNvPr id="11" name="3. Unit of measure" hidden="1"/>
          <p:cNvSpPr txBox="1">
            <a:spLocks noChangeArrowheads="1"/>
          </p:cNvSpPr>
          <p:nvPr/>
        </p:nvSpPr>
        <p:spPr bwMode="auto">
          <a:xfrm>
            <a:off x="152401" y="566137"/>
            <a:ext cx="883920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defRPr lang="x-none"/>
            </a:pPr>
            <a:r>
              <a:rPr lang="en-US" sz="1600" baseline="0" dirty="0">
                <a:solidFill>
                  <a:schemeClr val="accent6"/>
                </a:solidFill>
                <a:latin typeface="Gill Sans MT" panose="020B0502020104020203" pitchFamily="34" charset="0"/>
                <a:ea typeface="+mn-ea"/>
                <a:sym typeface="Gill Sans MT" panose="020B0502020104020203" pitchFamily="34" charset="0"/>
              </a:rPr>
              <a:t>Subtitle</a:t>
            </a:r>
            <a:endParaRPr lang="x-none" sz="1600" baseline="0" dirty="0">
              <a:solidFill>
                <a:schemeClr val="accent6"/>
              </a:solidFill>
              <a:latin typeface="Gill Sans MT" panose="020B0502020104020203" pitchFamily="34" charset="0"/>
              <a:ea typeface="+mn-ea"/>
              <a:sym typeface="Gill Sans MT" panose="020B0502020104020203" pitchFamily="34" charset="0"/>
            </a:endParaRPr>
          </a:p>
        </p:txBody>
      </p:sp>
      <p:sp>
        <p:nvSpPr>
          <p:cNvPr id="13" name="4. Footnote" hidden="1"/>
          <p:cNvSpPr txBox="1">
            <a:spLocks noChangeArrowheads="1"/>
          </p:cNvSpPr>
          <p:nvPr/>
        </p:nvSpPr>
        <p:spPr bwMode="auto">
          <a:xfrm>
            <a:off x="152401" y="5831949"/>
            <a:ext cx="8839200" cy="15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95240" indent="-95240">
              <a:defRPr lang="x-none"/>
            </a:pPr>
            <a:r>
              <a:rPr lang="x-none" sz="1000" baseline="0" dirty="0">
                <a:solidFill>
                  <a:schemeClr val="tx1"/>
                </a:solidFill>
                <a:latin typeface="Gill Sans MT" panose="020B0502020104020203" pitchFamily="34" charset="0"/>
                <a:ea typeface="+mn-ea"/>
                <a:sym typeface="Gill Sans MT" panose="020B0502020104020203" pitchFamily="34" charset="0"/>
              </a:rPr>
              <a:t>1 Footnote</a:t>
            </a:r>
          </a:p>
        </p:txBody>
      </p:sp>
      <p:sp>
        <p:nvSpPr>
          <p:cNvPr id="14" name="5. Source" hidden="1"/>
          <p:cNvSpPr>
            <a:spLocks noChangeArrowheads="1"/>
          </p:cNvSpPr>
          <p:nvPr/>
        </p:nvSpPr>
        <p:spPr bwMode="auto">
          <a:xfrm>
            <a:off x="152401" y="6037657"/>
            <a:ext cx="8839200" cy="15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80964" indent="-580964" defTabSz="913429">
              <a:tabLst/>
            </a:pPr>
            <a:r>
              <a:rPr lang="x-none" sz="1000" baseline="0" dirty="0">
                <a:solidFill>
                  <a:schemeClr val="tx1"/>
                </a:solidFill>
                <a:latin typeface="Gill Sans MT" panose="020B0502020104020203" pitchFamily="34" charset="0"/>
                <a:ea typeface="+mn-ea"/>
                <a:sym typeface="Gill Sans MT" panose="020B0502020104020203" pitchFamily="34" charset="0"/>
              </a:rPr>
              <a:t>SOURCE : Source</a:t>
            </a:r>
            <a:endParaRPr lang="en-US" sz="1000" baseline="0" dirty="0">
              <a:solidFill>
                <a:schemeClr val="tx1"/>
              </a:solidFill>
              <a:latin typeface="Gill Sans MT" panose="020B0502020104020203" pitchFamily="34" charset="0"/>
              <a:ea typeface="+mn-ea"/>
              <a:sym typeface="Gill Sans MT" panose="020B0502020104020203" pitchFamily="34" charset="0"/>
            </a:endParaRPr>
          </a:p>
        </p:txBody>
      </p:sp>
      <p:sp>
        <p:nvSpPr>
          <p:cNvPr id="3" name="Text Placeholder 2"/>
          <p:cNvSpPr>
            <a:spLocks noGrp="1"/>
          </p:cNvSpPr>
          <p:nvPr>
            <p:ph type="body" idx="1"/>
          </p:nvPr>
        </p:nvSpPr>
        <p:spPr bwMode="auto">
          <a:xfrm>
            <a:off x="1482157" y="1991016"/>
            <a:ext cx="4389768" cy="942084"/>
          </a:xfrm>
          <a:prstGeom prst="rect">
            <a:avLst/>
          </a:prstGeom>
        </p:spPr>
        <p:txBody>
          <a:bodyPr vert="horz" lIns="0" tIns="0" rIns="0" bIns="0" rtlCol="0">
            <a:spAutoFit/>
          </a:bodyPr>
          <a:lstStyle/>
          <a:p>
            <a:pPr lvl="0" latinLnBrk="0"/>
            <a:r>
              <a:rPr lang="en-US" dirty="0"/>
              <a:t>Click to edit Master text styles</a:t>
            </a:r>
          </a:p>
          <a:p>
            <a:pPr lvl="1" latinLnBrk="0"/>
            <a:r>
              <a:rPr lang="en-US" dirty="0"/>
              <a:t>Second level</a:t>
            </a:r>
          </a:p>
          <a:p>
            <a:pPr lvl="2" latinLnBrk="0"/>
            <a:r>
              <a:rPr lang="en-US" dirty="0"/>
              <a:t>Third level</a:t>
            </a:r>
          </a:p>
          <a:p>
            <a:pPr lvl="3" latinLnBrk="0"/>
            <a:r>
              <a:rPr lang="en-US" dirty="0"/>
              <a:t>Fourth level</a:t>
            </a:r>
          </a:p>
          <a:p>
            <a:pPr lvl="4" latinLnBrk="0"/>
            <a:r>
              <a:rPr lang="en-US" dirty="0"/>
              <a:t>Fifth level</a:t>
            </a:r>
            <a:endParaRPr lang="x-none" dirty="0"/>
          </a:p>
        </p:txBody>
      </p:sp>
      <p:grpSp>
        <p:nvGrpSpPr>
          <p:cNvPr id="15" name="ACET" hidden="1"/>
          <p:cNvGrpSpPr>
            <a:grpSpLocks/>
          </p:cNvGrpSpPr>
          <p:nvPr/>
        </p:nvGrpSpPr>
        <p:grpSpPr bwMode="auto">
          <a:xfrm>
            <a:off x="1482156" y="1394364"/>
            <a:ext cx="4350892" cy="521559"/>
            <a:chOff x="915" y="708"/>
            <a:chExt cx="2686" cy="322"/>
          </a:xfrm>
        </p:grpSpPr>
        <p:cxnSp>
          <p:nvCxnSpPr>
            <p:cNvPr id="16" name="AutoShape 249"/>
            <p:cNvCxnSpPr>
              <a:cxnSpLocks noChangeShapeType="1"/>
              <a:stCxn id="18" idx="4"/>
              <a:endCxn id="18" idx="6"/>
            </p:cNvCxnSpPr>
            <p:nvPr/>
          </p:nvCxnSpPr>
          <p:spPr bwMode="auto">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x-none" sz="1600" b="1" baseline="0" dirty="0">
                  <a:solidFill>
                    <a:srgbClr val="000000"/>
                  </a:solidFill>
                  <a:latin typeface="Gill Sans MT" panose="020B0502020104020203" pitchFamily="34" charset="0"/>
                  <a:ea typeface="+mn-ea"/>
                  <a:sym typeface="Gill Sans MT" panose="020B0502020104020203" pitchFamily="34" charset="0"/>
                </a:rPr>
                <a:t>Title</a:t>
              </a:r>
            </a:p>
            <a:p>
              <a:r>
                <a:rPr lang="x-none" sz="1600" baseline="0" dirty="0">
                  <a:solidFill>
                    <a:srgbClr val="808080"/>
                  </a:solidFill>
                  <a:latin typeface="Gill Sans MT" panose="020B0502020104020203" pitchFamily="34" charset="0"/>
                  <a:ea typeface="+mn-ea"/>
                  <a:sym typeface="Gill Sans MT" panose="020B0502020104020203" pitchFamily="34" charset="0"/>
                </a:rPr>
                <a:t>Unit of measure</a:t>
              </a:r>
            </a:p>
          </p:txBody>
        </p:sp>
      </p:grpSp>
      <p:grpSp>
        <p:nvGrpSpPr>
          <p:cNvPr id="64" name="LegendBoxes" hidden="1"/>
          <p:cNvGrpSpPr>
            <a:grpSpLocks/>
          </p:cNvGrpSpPr>
          <p:nvPr/>
        </p:nvGrpSpPr>
        <p:grpSpPr bwMode="auto">
          <a:xfrm>
            <a:off x="8293101" y="286626"/>
            <a:ext cx="706437" cy="1001714"/>
            <a:chOff x="4936" y="176"/>
            <a:chExt cx="445" cy="631"/>
          </a:xfrm>
        </p:grpSpPr>
        <p:sp>
          <p:nvSpPr>
            <p:cNvPr id="65" name="Legend1"/>
            <p:cNvSpPr>
              <a:spLocks noChangeArrowheads="1"/>
            </p:cNvSpPr>
            <p:nvPr/>
          </p:nvSpPr>
          <p:spPr bwMode="auto">
            <a:xfrm>
              <a:off x="5096" y="176"/>
              <a:ext cx="285"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200" dirty="0">
                  <a:latin typeface="Gill Sans MT" panose="020B0502020104020203" pitchFamily="34" charset="0"/>
                  <a:sym typeface="Gill Sans MT" panose="020B0502020104020203" pitchFamily="34" charset="0"/>
                </a:rPr>
                <a:t>Legend</a:t>
              </a:r>
            </a:p>
          </p:txBody>
        </p:sp>
        <p:sp>
          <p:nvSpPr>
            <p:cNvPr id="66"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13" dirty="0">
                <a:latin typeface="Gill Sans MT" panose="020B0502020104020203" pitchFamily="34" charset="0"/>
                <a:sym typeface="Gill Sans MT" panose="020B0502020104020203" pitchFamily="34" charset="0"/>
              </a:endParaRPr>
            </a:p>
          </p:txBody>
        </p:sp>
        <p:sp>
          <p:nvSpPr>
            <p:cNvPr id="67" name="Legend2"/>
            <p:cNvSpPr>
              <a:spLocks noChangeArrowheads="1"/>
            </p:cNvSpPr>
            <p:nvPr/>
          </p:nvSpPr>
          <p:spPr bwMode="auto">
            <a:xfrm>
              <a:off x="5096" y="346"/>
              <a:ext cx="285"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200" dirty="0">
                  <a:latin typeface="Gill Sans MT" panose="020B0502020104020203" pitchFamily="34" charset="0"/>
                  <a:sym typeface="Gill Sans MT" panose="020B0502020104020203" pitchFamily="34" charset="0"/>
                </a:rPr>
                <a:t>Legend</a:t>
              </a:r>
            </a:p>
          </p:txBody>
        </p:sp>
        <p:sp>
          <p:nvSpPr>
            <p:cNvPr id="68"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13" dirty="0">
                <a:latin typeface="Gill Sans MT" panose="020B0502020104020203" pitchFamily="34" charset="0"/>
                <a:sym typeface="Gill Sans MT" panose="020B0502020104020203" pitchFamily="34" charset="0"/>
              </a:endParaRPr>
            </a:p>
          </p:txBody>
        </p:sp>
        <p:sp>
          <p:nvSpPr>
            <p:cNvPr id="69" name="Legend3"/>
            <p:cNvSpPr>
              <a:spLocks noChangeArrowheads="1"/>
            </p:cNvSpPr>
            <p:nvPr/>
          </p:nvSpPr>
          <p:spPr bwMode="auto">
            <a:xfrm>
              <a:off x="5096" y="517"/>
              <a:ext cx="285"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200" dirty="0">
                  <a:latin typeface="Gill Sans MT" panose="020B0502020104020203" pitchFamily="34" charset="0"/>
                  <a:sym typeface="Gill Sans MT" panose="020B0502020104020203" pitchFamily="34" charset="0"/>
                </a:rPr>
                <a:t>Legend</a:t>
              </a:r>
            </a:p>
          </p:txBody>
        </p:sp>
        <p:sp>
          <p:nvSpPr>
            <p:cNvPr id="70"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13" dirty="0">
                <a:latin typeface="Gill Sans MT" panose="020B0502020104020203" pitchFamily="34" charset="0"/>
                <a:sym typeface="Gill Sans MT" panose="020B0502020104020203" pitchFamily="34" charset="0"/>
              </a:endParaRPr>
            </a:p>
          </p:txBody>
        </p:sp>
        <p:sp>
          <p:nvSpPr>
            <p:cNvPr id="71" name="Legend4"/>
            <p:cNvSpPr>
              <a:spLocks noChangeArrowheads="1"/>
            </p:cNvSpPr>
            <p:nvPr/>
          </p:nvSpPr>
          <p:spPr bwMode="auto">
            <a:xfrm>
              <a:off x="5096" y="688"/>
              <a:ext cx="285"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200" dirty="0">
                  <a:latin typeface="Gill Sans MT" panose="020B0502020104020203" pitchFamily="34" charset="0"/>
                  <a:sym typeface="Gill Sans MT" panose="020B0502020104020203" pitchFamily="34" charset="0"/>
                </a:rPr>
                <a:t>Legend</a:t>
              </a:r>
            </a:p>
          </p:txBody>
        </p:sp>
        <p:sp>
          <p:nvSpPr>
            <p:cNvPr id="72"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13" dirty="0">
                <a:latin typeface="Gill Sans MT" panose="020B0502020104020203" pitchFamily="34" charset="0"/>
                <a:sym typeface="Gill Sans MT" panose="020B0502020104020203" pitchFamily="34" charset="0"/>
              </a:endParaRPr>
            </a:p>
          </p:txBody>
        </p:sp>
      </p:grpSp>
      <p:grpSp>
        <p:nvGrpSpPr>
          <p:cNvPr id="73" name="LegendLines" hidden="1"/>
          <p:cNvGrpSpPr>
            <a:grpSpLocks/>
          </p:cNvGrpSpPr>
          <p:nvPr/>
        </p:nvGrpSpPr>
        <p:grpSpPr bwMode="auto">
          <a:xfrm>
            <a:off x="7985124" y="286625"/>
            <a:ext cx="1014413" cy="735014"/>
            <a:chOff x="4750" y="176"/>
            <a:chExt cx="639" cy="463"/>
          </a:xfrm>
        </p:grpSpPr>
        <p:sp>
          <p:nvSpPr>
            <p:cNvPr id="74"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13" dirty="0">
                <a:latin typeface="Gill Sans MT" panose="020B0502020104020203" pitchFamily="34" charset="0"/>
                <a:sym typeface="Gill Sans MT" panose="020B0502020104020203" pitchFamily="34" charset="0"/>
              </a:endParaRPr>
            </a:p>
          </p:txBody>
        </p:sp>
        <p:sp>
          <p:nvSpPr>
            <p:cNvPr id="75"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13" dirty="0">
                <a:latin typeface="Gill Sans MT" panose="020B0502020104020203" pitchFamily="34" charset="0"/>
                <a:sym typeface="Gill Sans MT" panose="020B0502020104020203" pitchFamily="34" charset="0"/>
              </a:endParaRPr>
            </a:p>
          </p:txBody>
        </p:sp>
        <p:sp>
          <p:nvSpPr>
            <p:cNvPr id="76"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13" dirty="0">
                <a:latin typeface="Gill Sans MT" panose="020B0502020104020203" pitchFamily="34" charset="0"/>
                <a:sym typeface="Gill Sans MT" panose="020B0502020104020203" pitchFamily="34" charset="0"/>
              </a:endParaRPr>
            </a:p>
          </p:txBody>
        </p:sp>
        <p:sp>
          <p:nvSpPr>
            <p:cNvPr id="77" name="Legend1"/>
            <p:cNvSpPr>
              <a:spLocks noChangeArrowheads="1"/>
            </p:cNvSpPr>
            <p:nvPr/>
          </p:nvSpPr>
          <p:spPr bwMode="auto">
            <a:xfrm>
              <a:off x="5104" y="176"/>
              <a:ext cx="285"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200" dirty="0">
                  <a:latin typeface="Gill Sans MT" panose="020B0502020104020203" pitchFamily="34" charset="0"/>
                  <a:sym typeface="Gill Sans MT" panose="020B0502020104020203" pitchFamily="34" charset="0"/>
                </a:rPr>
                <a:t>Legend</a:t>
              </a:r>
            </a:p>
          </p:txBody>
        </p:sp>
        <p:sp>
          <p:nvSpPr>
            <p:cNvPr id="78" name="Legend2"/>
            <p:cNvSpPr>
              <a:spLocks noChangeArrowheads="1"/>
            </p:cNvSpPr>
            <p:nvPr/>
          </p:nvSpPr>
          <p:spPr bwMode="auto">
            <a:xfrm>
              <a:off x="5104" y="344"/>
              <a:ext cx="285"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200" dirty="0">
                  <a:latin typeface="Gill Sans MT" panose="020B0502020104020203" pitchFamily="34" charset="0"/>
                  <a:sym typeface="Gill Sans MT" panose="020B0502020104020203" pitchFamily="34" charset="0"/>
                </a:rPr>
                <a:t>Legend</a:t>
              </a:r>
            </a:p>
          </p:txBody>
        </p:sp>
        <p:sp>
          <p:nvSpPr>
            <p:cNvPr id="79" name="Legend3"/>
            <p:cNvSpPr>
              <a:spLocks noChangeArrowheads="1"/>
            </p:cNvSpPr>
            <p:nvPr/>
          </p:nvSpPr>
          <p:spPr bwMode="auto">
            <a:xfrm>
              <a:off x="5104" y="520"/>
              <a:ext cx="285"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200" dirty="0">
                  <a:latin typeface="Gill Sans MT" panose="020B0502020104020203" pitchFamily="34" charset="0"/>
                  <a:sym typeface="Gill Sans MT" panose="020B0502020104020203" pitchFamily="34" charset="0"/>
                </a:rPr>
                <a:t>Legend</a:t>
              </a:r>
            </a:p>
          </p:txBody>
        </p:sp>
      </p:grpSp>
      <p:grpSp>
        <p:nvGrpSpPr>
          <p:cNvPr id="101" name="Sticker" hidden="1"/>
          <p:cNvGrpSpPr/>
          <p:nvPr/>
        </p:nvGrpSpPr>
        <p:grpSpPr bwMode="auto">
          <a:xfrm>
            <a:off x="8030358" y="286626"/>
            <a:ext cx="961244" cy="216680"/>
            <a:chOff x="7779531" y="285750"/>
            <a:chExt cx="961244" cy="216680"/>
          </a:xfrm>
        </p:grpSpPr>
        <p:sp>
          <p:nvSpPr>
            <p:cNvPr id="102" name="StickerRectangle"/>
            <p:cNvSpPr>
              <a:spLocks noChangeArrowheads="1"/>
            </p:cNvSpPr>
            <p:nvPr/>
          </p:nvSpPr>
          <p:spPr bwMode="auto">
            <a:xfrm>
              <a:off x="7779531" y="285750"/>
              <a:ext cx="961244" cy="21668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255">
                <a:buClr>
                  <a:schemeClr val="tx2"/>
                </a:buClr>
              </a:pPr>
              <a:r>
                <a:rPr lang="en-US" sz="1200" dirty="0">
                  <a:solidFill>
                    <a:srgbClr val="808080"/>
                  </a:solidFill>
                  <a:latin typeface="Gill Sans MT" panose="020B0502020104020203" pitchFamily="34" charset="0"/>
                  <a:sym typeface="Gill Sans MT" panose="020B0502020104020203" pitchFamily="34" charset="0"/>
                </a:rPr>
                <a:t>PRELIMINARY</a:t>
              </a:r>
            </a:p>
          </p:txBody>
        </p:sp>
        <p:cxnSp>
          <p:nvCxnSpPr>
            <p:cNvPr id="103" name="AutoShape 31"/>
            <p:cNvCxnSpPr>
              <a:cxnSpLocks noChangeShapeType="1"/>
              <a:stCxn id="102" idx="2"/>
              <a:endCxn id="102" idx="4"/>
            </p:cNvCxnSpPr>
            <p:nvPr/>
          </p:nvCxnSpPr>
          <p:spPr bwMode="auto">
            <a:xfrm>
              <a:off x="7779531" y="285750"/>
              <a:ext cx="0" cy="216680"/>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104" name="AutoShape 32"/>
            <p:cNvCxnSpPr>
              <a:cxnSpLocks noChangeShapeType="1"/>
              <a:stCxn id="102" idx="4"/>
              <a:endCxn id="102" idx="6"/>
            </p:cNvCxnSpPr>
            <p:nvPr/>
          </p:nvCxnSpPr>
          <p:spPr bwMode="auto">
            <a:xfrm>
              <a:off x="7779531" y="502430"/>
              <a:ext cx="96124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109" name="Moon" hidden="1"/>
          <p:cNvGrpSpPr/>
          <p:nvPr>
            <p:custDataLst>
              <p:tags r:id="rId8"/>
            </p:custDataLst>
          </p:nvPr>
        </p:nvGrpSpPr>
        <p:grpSpPr bwMode="auto">
          <a:xfrm>
            <a:off x="762000" y="1270000"/>
            <a:ext cx="254000" cy="254000"/>
            <a:chOff x="762000" y="1270000"/>
            <a:chExt cx="254000" cy="254000"/>
          </a:xfrm>
        </p:grpSpPr>
        <p:sp>
          <p:nvSpPr>
            <p:cNvPr id="110" name="Oval 109"/>
            <p:cNvSpPr/>
            <p:nvPr/>
          </p:nvSpPr>
          <p:spPr bwMode="auto">
            <a:xfrm>
              <a:off x="762000" y="1270000"/>
              <a:ext cx="254000" cy="254000"/>
            </a:xfrm>
            <a:prstGeom prst="ellipse">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Gill Sans MT" panose="020B0502020104020203" pitchFamily="34" charset="0"/>
                <a:sym typeface="Gill Sans MT" panose="020B0502020104020203" pitchFamily="34" charset="0"/>
              </a:endParaRPr>
            </a:p>
          </p:txBody>
        </p:sp>
        <p:sp>
          <p:nvSpPr>
            <p:cNvPr id="111" name="Arc 110"/>
            <p:cNvSpPr/>
            <p:nvPr/>
          </p:nvSpPr>
          <p:spPr bwMode="auto">
            <a:xfrm>
              <a:off x="762000" y="1270000"/>
              <a:ext cx="254000" cy="254000"/>
            </a:xfrm>
            <a:prstGeom prst="arc">
              <a:avLst/>
            </a:prstGeom>
            <a:solidFill>
              <a:schemeClr val="accent3"/>
            </a:solidFill>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dirty="0">
                <a:latin typeface="Gill Sans MT" panose="020B0502020104020203" pitchFamily="34" charset="0"/>
                <a:sym typeface="Gill Sans MT" panose="020B0502020104020203" pitchFamily="34" charset="0"/>
              </a:endParaRPr>
            </a:p>
          </p:txBody>
        </p:sp>
      </p:grpSp>
      <p:grpSp>
        <p:nvGrpSpPr>
          <p:cNvPr id="80" name="LegendMoons" hidden="1"/>
          <p:cNvGrpSpPr/>
          <p:nvPr/>
        </p:nvGrpSpPr>
        <p:grpSpPr bwMode="auto">
          <a:xfrm>
            <a:off x="8226890" y="286626"/>
            <a:ext cx="773752" cy="1306516"/>
            <a:chOff x="7875175" y="286625"/>
            <a:chExt cx="773753" cy="1306516"/>
          </a:xfrm>
        </p:grpSpPr>
        <p:grpSp>
          <p:nvGrpSpPr>
            <p:cNvPr id="81" name="MoonLegend2"/>
            <p:cNvGrpSpPr>
              <a:grpSpLocks noChangeAspect="1"/>
            </p:cNvGrpSpPr>
            <p:nvPr>
              <p:custDataLst>
                <p:tags r:id="rId9"/>
              </p:custDataLst>
            </p:nvPr>
          </p:nvGrpSpPr>
          <p:grpSpPr bwMode="auto">
            <a:xfrm>
              <a:off x="7875175" y="560866"/>
              <a:ext cx="209550" cy="209551"/>
              <a:chOff x="1694" y="2044"/>
              <a:chExt cx="160" cy="160"/>
            </a:xfrm>
          </p:grpSpPr>
          <p:sp>
            <p:nvSpPr>
              <p:cNvPr id="99"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13" dirty="0">
                  <a:latin typeface="Gill Sans MT" panose="020B0502020104020203" pitchFamily="34" charset="0"/>
                  <a:sym typeface="Gill Sans MT" panose="020B0502020104020203" pitchFamily="34" charset="0"/>
                </a:endParaRPr>
              </a:p>
            </p:txBody>
          </p:sp>
          <p:sp>
            <p:nvSpPr>
              <p:cNvPr id="100" name="Arc 42"/>
              <p:cNvSpPr>
                <a:spLocks noChangeAspect="1"/>
              </p:cNvSpPr>
              <p:nvPr>
                <p:custDataLst>
                  <p:tags r:id="rId23"/>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13" dirty="0">
                  <a:latin typeface="Gill Sans MT" panose="020B0502020104020203" pitchFamily="34" charset="0"/>
                  <a:sym typeface="Gill Sans MT" panose="020B0502020104020203" pitchFamily="34" charset="0"/>
                </a:endParaRPr>
              </a:p>
            </p:txBody>
          </p:sp>
        </p:grpSp>
        <p:grpSp>
          <p:nvGrpSpPr>
            <p:cNvPr id="82" name="MoonLegend4"/>
            <p:cNvGrpSpPr>
              <a:grpSpLocks noChangeAspect="1"/>
            </p:cNvGrpSpPr>
            <p:nvPr>
              <p:custDataLst>
                <p:tags r:id="rId10"/>
              </p:custDataLst>
            </p:nvPr>
          </p:nvGrpSpPr>
          <p:grpSpPr bwMode="auto">
            <a:xfrm>
              <a:off x="7875175" y="1109348"/>
              <a:ext cx="209550" cy="209551"/>
              <a:chOff x="4495" y="1198"/>
              <a:chExt cx="160" cy="160"/>
            </a:xfrm>
          </p:grpSpPr>
          <p:sp>
            <p:nvSpPr>
              <p:cNvPr id="97"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13" dirty="0">
                  <a:latin typeface="Gill Sans MT" panose="020B0502020104020203" pitchFamily="34" charset="0"/>
                  <a:sym typeface="Gill Sans MT" panose="020B0502020104020203" pitchFamily="34" charset="0"/>
                </a:endParaRPr>
              </a:p>
            </p:txBody>
          </p:sp>
          <p:sp>
            <p:nvSpPr>
              <p:cNvPr id="98"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13" dirty="0">
                  <a:latin typeface="Gill Sans MT" panose="020B0502020104020203" pitchFamily="34" charset="0"/>
                  <a:sym typeface="Gill Sans MT" panose="020B0502020104020203" pitchFamily="34" charset="0"/>
                </a:endParaRPr>
              </a:p>
            </p:txBody>
          </p:sp>
        </p:grpSp>
        <p:grpSp>
          <p:nvGrpSpPr>
            <p:cNvPr id="83" name="MoonLegend5"/>
            <p:cNvGrpSpPr>
              <a:grpSpLocks noChangeAspect="1"/>
            </p:cNvGrpSpPr>
            <p:nvPr>
              <p:custDataLst>
                <p:tags r:id="rId11"/>
              </p:custDataLst>
            </p:nvPr>
          </p:nvGrpSpPr>
          <p:grpSpPr bwMode="auto">
            <a:xfrm>
              <a:off x="7875175" y="1383590"/>
              <a:ext cx="209550" cy="209551"/>
              <a:chOff x="4495" y="1440"/>
              <a:chExt cx="160" cy="160"/>
            </a:xfrm>
          </p:grpSpPr>
          <p:sp>
            <p:nvSpPr>
              <p:cNvPr id="95"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13" dirty="0">
                  <a:latin typeface="Gill Sans MT" panose="020B0502020104020203" pitchFamily="34" charset="0"/>
                  <a:sym typeface="Gill Sans MT" panose="020B0502020104020203" pitchFamily="34" charset="0"/>
                </a:endParaRPr>
              </a:p>
            </p:txBody>
          </p:sp>
          <p:sp>
            <p:nvSpPr>
              <p:cNvPr id="96"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13" dirty="0">
                  <a:latin typeface="Gill Sans MT" panose="020B0502020104020203" pitchFamily="34" charset="0"/>
                  <a:sym typeface="Gill Sans MT" panose="020B0502020104020203" pitchFamily="34" charset="0"/>
                </a:endParaRPr>
              </a:p>
            </p:txBody>
          </p:sp>
        </p:grpSp>
        <p:sp>
          <p:nvSpPr>
            <p:cNvPr id="84" name="Legend1"/>
            <p:cNvSpPr>
              <a:spLocks noChangeArrowheads="1"/>
            </p:cNvSpPr>
            <p:nvPr/>
          </p:nvSpPr>
          <p:spPr bwMode="auto">
            <a:xfrm>
              <a:off x="8195850" y="299325"/>
              <a:ext cx="453078"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200" dirty="0">
                  <a:latin typeface="Gill Sans MT" panose="020B0502020104020203" pitchFamily="34" charset="0"/>
                  <a:sym typeface="Gill Sans MT" panose="020B0502020104020203" pitchFamily="34" charset="0"/>
                </a:rPr>
                <a:t>Legend</a:t>
              </a:r>
            </a:p>
          </p:txBody>
        </p:sp>
        <p:sp>
          <p:nvSpPr>
            <p:cNvPr id="85" name="Legend2"/>
            <p:cNvSpPr>
              <a:spLocks noChangeArrowheads="1"/>
            </p:cNvSpPr>
            <p:nvPr/>
          </p:nvSpPr>
          <p:spPr bwMode="auto">
            <a:xfrm>
              <a:off x="8195850" y="573963"/>
              <a:ext cx="453078"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200" dirty="0">
                  <a:latin typeface="Gill Sans MT" panose="020B0502020104020203" pitchFamily="34" charset="0"/>
                  <a:sym typeface="Gill Sans MT" panose="020B0502020104020203" pitchFamily="34" charset="0"/>
                </a:rPr>
                <a:t>Legend</a:t>
              </a:r>
            </a:p>
          </p:txBody>
        </p:sp>
        <p:sp>
          <p:nvSpPr>
            <p:cNvPr id="86" name="Legend3"/>
            <p:cNvSpPr>
              <a:spLocks noChangeArrowheads="1"/>
            </p:cNvSpPr>
            <p:nvPr/>
          </p:nvSpPr>
          <p:spPr bwMode="auto">
            <a:xfrm>
              <a:off x="8195850" y="848602"/>
              <a:ext cx="453078"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200" dirty="0">
                  <a:latin typeface="Gill Sans MT" panose="020B0502020104020203" pitchFamily="34" charset="0"/>
                  <a:sym typeface="Gill Sans MT" panose="020B0502020104020203" pitchFamily="34" charset="0"/>
                </a:rPr>
                <a:t>Legend</a:t>
              </a:r>
            </a:p>
          </p:txBody>
        </p:sp>
        <p:sp>
          <p:nvSpPr>
            <p:cNvPr id="87" name="Legend4"/>
            <p:cNvSpPr>
              <a:spLocks noChangeArrowheads="1"/>
            </p:cNvSpPr>
            <p:nvPr/>
          </p:nvSpPr>
          <p:spPr bwMode="auto">
            <a:xfrm>
              <a:off x="8195850" y="1120065"/>
              <a:ext cx="453078"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200" dirty="0">
                  <a:latin typeface="Gill Sans MT" panose="020B0502020104020203" pitchFamily="34" charset="0"/>
                  <a:sym typeface="Gill Sans MT" panose="020B0502020104020203" pitchFamily="34" charset="0"/>
                </a:rPr>
                <a:t>Legend</a:t>
              </a:r>
            </a:p>
          </p:txBody>
        </p:sp>
        <p:sp>
          <p:nvSpPr>
            <p:cNvPr id="88" name="Legend5"/>
            <p:cNvSpPr>
              <a:spLocks noChangeArrowheads="1"/>
            </p:cNvSpPr>
            <p:nvPr/>
          </p:nvSpPr>
          <p:spPr bwMode="auto">
            <a:xfrm>
              <a:off x="8195850" y="1396290"/>
              <a:ext cx="453078"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200" dirty="0">
                  <a:latin typeface="Gill Sans MT" panose="020B0502020104020203" pitchFamily="34" charset="0"/>
                  <a:sym typeface="Gill Sans MT" panose="020B0502020104020203" pitchFamily="34" charset="0"/>
                </a:rPr>
                <a:t>Legend</a:t>
              </a:r>
            </a:p>
          </p:txBody>
        </p:sp>
        <p:grpSp>
          <p:nvGrpSpPr>
            <p:cNvPr id="89" name="MoonLegend3"/>
            <p:cNvGrpSpPr>
              <a:grpSpLocks noChangeAspect="1"/>
            </p:cNvGrpSpPr>
            <p:nvPr>
              <p:custDataLst>
                <p:tags r:id="rId12"/>
              </p:custDataLst>
            </p:nvPr>
          </p:nvGrpSpPr>
          <p:grpSpPr bwMode="auto">
            <a:xfrm>
              <a:off x="7875175" y="835107"/>
              <a:ext cx="209550" cy="209551"/>
              <a:chOff x="4495" y="1198"/>
              <a:chExt cx="160" cy="160"/>
            </a:xfrm>
          </p:grpSpPr>
          <p:sp>
            <p:nvSpPr>
              <p:cNvPr id="93"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13" dirty="0">
                  <a:latin typeface="Gill Sans MT" panose="020B0502020104020203" pitchFamily="34" charset="0"/>
                  <a:sym typeface="Gill Sans MT" panose="020B0502020104020203" pitchFamily="34" charset="0"/>
                </a:endParaRPr>
              </a:p>
            </p:txBody>
          </p:sp>
          <p:sp>
            <p:nvSpPr>
              <p:cNvPr id="94"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13" dirty="0">
                  <a:latin typeface="Gill Sans MT" panose="020B0502020104020203" pitchFamily="34" charset="0"/>
                  <a:sym typeface="Gill Sans MT" panose="020B0502020104020203" pitchFamily="34" charset="0"/>
                </a:endParaRPr>
              </a:p>
            </p:txBody>
          </p:sp>
        </p:grpSp>
        <p:grpSp>
          <p:nvGrpSpPr>
            <p:cNvPr id="90" name="MoonLegend1"/>
            <p:cNvGrpSpPr>
              <a:grpSpLocks noChangeAspect="1"/>
            </p:cNvGrpSpPr>
            <p:nvPr userDrawn="1">
              <p:custDataLst>
                <p:tags r:id="rId13"/>
              </p:custDataLst>
            </p:nvPr>
          </p:nvGrpSpPr>
          <p:grpSpPr bwMode="auto">
            <a:xfrm>
              <a:off x="7875175" y="286625"/>
              <a:ext cx="209550" cy="209551"/>
              <a:chOff x="1694" y="2044"/>
              <a:chExt cx="160" cy="160"/>
            </a:xfrm>
          </p:grpSpPr>
          <p:sp>
            <p:nvSpPr>
              <p:cNvPr id="91" name="Oval 41"/>
              <p:cNvSpPr>
                <a:spLocks noChangeAspect="1" noChangeArrowheads="1"/>
              </p:cNvSpPr>
              <p:nvPr>
                <p:custDataLst>
                  <p:tags r:id="rId14"/>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13" dirty="0">
                  <a:latin typeface="Gill Sans MT" panose="020B0502020104020203" pitchFamily="34" charset="0"/>
                  <a:sym typeface="Gill Sans MT" panose="020B0502020104020203" pitchFamily="34" charset="0"/>
                </a:endParaRPr>
              </a:p>
            </p:txBody>
          </p:sp>
          <p:sp>
            <p:nvSpPr>
              <p:cNvPr id="92" name="Arc 42"/>
              <p:cNvSpPr>
                <a:spLocks noChangeAspect="1"/>
              </p:cNvSpPr>
              <p:nvPr>
                <p:custDataLst>
                  <p:tags r:id="rId15"/>
                </p:custDataLst>
              </p:nvPr>
            </p:nvSpPr>
            <p:spPr bwMode="auto">
              <a:xfrm>
                <a:off x="1694" y="2044"/>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13" dirty="0">
                  <a:latin typeface="Gill Sans MT" panose="020B0502020104020203" pitchFamily="34" charset="0"/>
                  <a:sym typeface="Gill Sans MT" panose="020B0502020104020203" pitchFamily="34" charset="0"/>
                </a:endParaRPr>
              </a:p>
            </p:txBody>
          </p:sp>
        </p:grpSp>
      </p:grpSp>
      <p:cxnSp>
        <p:nvCxnSpPr>
          <p:cNvPr id="106" name="Straight Connector 105">
            <a:extLst>
              <a:ext uri="{FF2B5EF4-FFF2-40B4-BE49-F238E27FC236}">
                <a16:creationId xmlns:a16="http://schemas.microsoft.com/office/drawing/2014/main" id="{92E691F5-7F05-4505-B916-41B7C3A1CD36}"/>
              </a:ext>
            </a:extLst>
          </p:cNvPr>
          <p:cNvCxnSpPr>
            <a:cxnSpLocks/>
          </p:cNvCxnSpPr>
          <p:nvPr userDrawn="1"/>
        </p:nvCxnSpPr>
        <p:spPr>
          <a:xfrm>
            <a:off x="252367" y="6495303"/>
            <a:ext cx="8687498"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85361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Lst>
  <p:txStyles>
    <p:titleStyle>
      <a:lvl1pPr algn="l" defTabSz="913429" rtl="0" eaLnBrk="1" fontAlgn="base" hangingPunct="1">
        <a:spcBef>
          <a:spcPct val="0"/>
        </a:spcBef>
        <a:spcAft>
          <a:spcPct val="0"/>
        </a:spcAft>
        <a:tabLst>
          <a:tab pos="275324" algn="l"/>
        </a:tabLst>
        <a:defRPr lang="x-none" sz="2000" b="0" baseline="0">
          <a:solidFill>
            <a:schemeClr val="accent3"/>
          </a:solidFill>
          <a:latin typeface="Gill Sans MT" panose="020B0502020104020203" pitchFamily="34" charset="0"/>
          <a:ea typeface="+mj-ea"/>
          <a:cs typeface="+mj-cs"/>
          <a:sym typeface="Gill Sans MT" panose="020B0502020104020203" pitchFamily="34" charset="0"/>
        </a:defRPr>
      </a:lvl1pPr>
      <a:lvl2pPr algn="l" defTabSz="913429" rtl="0" eaLnBrk="1" fontAlgn="base" hangingPunct="1">
        <a:spcBef>
          <a:spcPct val="0"/>
        </a:spcBef>
        <a:spcAft>
          <a:spcPct val="0"/>
        </a:spcAft>
        <a:defRPr lang="x-none" sz="1939" b="1">
          <a:solidFill>
            <a:schemeClr val="tx2"/>
          </a:solidFill>
          <a:latin typeface="Arial" charset="0"/>
        </a:defRPr>
      </a:lvl2pPr>
      <a:lvl3pPr algn="l" defTabSz="913429" rtl="0" eaLnBrk="1" fontAlgn="base" hangingPunct="1">
        <a:spcBef>
          <a:spcPct val="0"/>
        </a:spcBef>
        <a:spcAft>
          <a:spcPct val="0"/>
        </a:spcAft>
        <a:defRPr lang="x-none" sz="1939" b="1">
          <a:solidFill>
            <a:schemeClr val="tx2"/>
          </a:solidFill>
          <a:latin typeface="Arial" charset="0"/>
        </a:defRPr>
      </a:lvl3pPr>
      <a:lvl4pPr algn="l" defTabSz="913429" rtl="0" eaLnBrk="1" fontAlgn="base" hangingPunct="1">
        <a:spcBef>
          <a:spcPct val="0"/>
        </a:spcBef>
        <a:spcAft>
          <a:spcPct val="0"/>
        </a:spcAft>
        <a:defRPr lang="x-none" sz="1939" b="1">
          <a:solidFill>
            <a:schemeClr val="tx2"/>
          </a:solidFill>
          <a:latin typeface="Arial" charset="0"/>
        </a:defRPr>
      </a:lvl4pPr>
      <a:lvl5pPr algn="l" defTabSz="913429" rtl="0" eaLnBrk="1" fontAlgn="base" hangingPunct="1">
        <a:spcBef>
          <a:spcPct val="0"/>
        </a:spcBef>
        <a:spcAft>
          <a:spcPct val="0"/>
        </a:spcAft>
        <a:defRPr lang="x-none" sz="1939" b="1">
          <a:solidFill>
            <a:schemeClr val="tx2"/>
          </a:solidFill>
          <a:latin typeface="Arial" charset="0"/>
        </a:defRPr>
      </a:lvl5pPr>
      <a:lvl6pPr marL="466431" algn="l" defTabSz="913429" rtl="0" eaLnBrk="1" fontAlgn="base" hangingPunct="1">
        <a:spcBef>
          <a:spcPct val="0"/>
        </a:spcBef>
        <a:spcAft>
          <a:spcPct val="0"/>
        </a:spcAft>
        <a:defRPr lang="x-none" sz="1939" b="1">
          <a:solidFill>
            <a:schemeClr val="tx2"/>
          </a:solidFill>
          <a:latin typeface="Arial" charset="0"/>
        </a:defRPr>
      </a:lvl6pPr>
      <a:lvl7pPr marL="932863" algn="l" defTabSz="913429" rtl="0" eaLnBrk="1" fontAlgn="base" hangingPunct="1">
        <a:spcBef>
          <a:spcPct val="0"/>
        </a:spcBef>
        <a:spcAft>
          <a:spcPct val="0"/>
        </a:spcAft>
        <a:defRPr lang="x-none" sz="1939" b="1">
          <a:solidFill>
            <a:schemeClr val="tx2"/>
          </a:solidFill>
          <a:latin typeface="Arial" charset="0"/>
        </a:defRPr>
      </a:lvl7pPr>
      <a:lvl8pPr marL="1399295" algn="l" defTabSz="913429" rtl="0" eaLnBrk="1" fontAlgn="base" hangingPunct="1">
        <a:spcBef>
          <a:spcPct val="0"/>
        </a:spcBef>
        <a:spcAft>
          <a:spcPct val="0"/>
        </a:spcAft>
        <a:defRPr lang="x-none" sz="1939" b="1">
          <a:solidFill>
            <a:schemeClr val="tx2"/>
          </a:solidFill>
          <a:latin typeface="Arial" charset="0"/>
        </a:defRPr>
      </a:lvl8pPr>
      <a:lvl9pPr marL="1865728" algn="l" defTabSz="913429" rtl="0" eaLnBrk="1" fontAlgn="base" hangingPunct="1">
        <a:spcBef>
          <a:spcPct val="0"/>
        </a:spcBef>
        <a:spcAft>
          <a:spcPct val="0"/>
        </a:spcAft>
        <a:defRPr lang="x-none" sz="1939"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buSzPct val="100000"/>
        <a:defRPr lang="x-none" sz="1224" baseline="0">
          <a:solidFill>
            <a:schemeClr val="tx1"/>
          </a:solidFill>
          <a:latin typeface="Gill Sans MT" panose="020B0502020104020203" pitchFamily="34" charset="0"/>
          <a:ea typeface="+mn-ea"/>
          <a:cs typeface="+mn-cs"/>
          <a:sym typeface="Gill Sans MT" panose="020B0502020104020203" pitchFamily="34" charset="0"/>
        </a:defRPr>
      </a:lvl1pPr>
      <a:lvl2pPr marL="197586" indent="-195966" algn="l" defTabSz="913429" rtl="0" eaLnBrk="1" fontAlgn="base" hangingPunct="1">
        <a:spcBef>
          <a:spcPct val="0"/>
        </a:spcBef>
        <a:spcAft>
          <a:spcPct val="0"/>
        </a:spcAft>
        <a:buClr>
          <a:schemeClr val="tx2"/>
        </a:buClr>
        <a:buSzPct val="125000"/>
        <a:buFont typeface="Arial" charset="0"/>
        <a:buChar char="▪"/>
        <a:defRPr lang="x-none" sz="1224" baseline="0">
          <a:solidFill>
            <a:schemeClr val="tx1"/>
          </a:solidFill>
          <a:latin typeface="Gill Sans MT" panose="020B0502020104020203" pitchFamily="34" charset="0"/>
          <a:ea typeface="+mn-ea"/>
          <a:cs typeface="+mn-cs"/>
          <a:sym typeface="Gill Sans MT" panose="020B0502020104020203" pitchFamily="34" charset="0"/>
        </a:defRPr>
      </a:lvl2pPr>
      <a:lvl3pPr marL="466431" indent="-267227" algn="l" defTabSz="913429" rtl="0" eaLnBrk="1" fontAlgn="base" hangingPunct="1">
        <a:spcBef>
          <a:spcPct val="0"/>
        </a:spcBef>
        <a:spcAft>
          <a:spcPct val="0"/>
        </a:spcAft>
        <a:buClr>
          <a:schemeClr val="tx2"/>
        </a:buClr>
        <a:buSzPct val="120000"/>
        <a:buFont typeface="Arial" charset="0"/>
        <a:buChar char="–"/>
        <a:defRPr lang="x-none" sz="1224" baseline="0">
          <a:solidFill>
            <a:schemeClr val="tx1"/>
          </a:solidFill>
          <a:latin typeface="Gill Sans MT" panose="020B0502020104020203" pitchFamily="34" charset="0"/>
          <a:ea typeface="+mn-ea"/>
          <a:cs typeface="+mn-cs"/>
          <a:sym typeface="Gill Sans MT" panose="020B0502020104020203" pitchFamily="34" charset="0"/>
        </a:defRPr>
      </a:lvl3pPr>
      <a:lvl4pPr marL="626768" indent="-158716" algn="l" defTabSz="913429" rtl="0" eaLnBrk="1" fontAlgn="base" hangingPunct="1">
        <a:spcBef>
          <a:spcPct val="0"/>
        </a:spcBef>
        <a:spcAft>
          <a:spcPct val="0"/>
        </a:spcAft>
        <a:buClr>
          <a:schemeClr val="tx2"/>
        </a:buClr>
        <a:buSzPct val="120000"/>
        <a:buFont typeface="Arial" charset="0"/>
        <a:buChar char="▫"/>
        <a:defRPr lang="x-none" sz="1224" baseline="0">
          <a:solidFill>
            <a:schemeClr val="tx1"/>
          </a:solidFill>
          <a:latin typeface="Gill Sans MT" panose="020B0502020104020203" pitchFamily="34" charset="0"/>
          <a:ea typeface="+mn-ea"/>
          <a:cs typeface="+mn-cs"/>
          <a:sym typeface="Gill Sans MT" panose="020B0502020104020203" pitchFamily="34" charset="0"/>
        </a:defRPr>
      </a:lvl4pPr>
      <a:lvl5pPr marL="764947" indent="-132804" algn="l" defTabSz="913429" rtl="0" eaLnBrk="1" fontAlgn="base" hangingPunct="1">
        <a:spcBef>
          <a:spcPct val="0"/>
        </a:spcBef>
        <a:spcAft>
          <a:spcPct val="0"/>
        </a:spcAft>
        <a:buClr>
          <a:schemeClr val="tx2"/>
        </a:buClr>
        <a:buSzPct val="89000"/>
        <a:buFont typeface="Arial" charset="0"/>
        <a:buChar char="-"/>
        <a:defRPr lang="x-none" sz="1224" baseline="0">
          <a:solidFill>
            <a:schemeClr val="tx1"/>
          </a:solidFill>
          <a:latin typeface="Gill Sans MT" panose="020B0502020104020203" pitchFamily="34" charset="0"/>
          <a:ea typeface="+mn-ea"/>
          <a:cs typeface="+mn-cs"/>
          <a:sym typeface="Gill Sans MT" panose="020B0502020104020203" pitchFamily="34" charset="0"/>
        </a:defRPr>
      </a:lvl5pPr>
      <a:lvl6pPr marL="764947" indent="-132804" algn="l" defTabSz="913429" rtl="0" eaLnBrk="1" fontAlgn="base" hangingPunct="1">
        <a:spcBef>
          <a:spcPct val="0"/>
        </a:spcBef>
        <a:spcAft>
          <a:spcPct val="0"/>
        </a:spcAft>
        <a:buClr>
          <a:schemeClr val="tx2"/>
        </a:buClr>
        <a:buSzPct val="89000"/>
        <a:buFont typeface="Arial" charset="0"/>
        <a:buChar char="-"/>
        <a:defRPr lang="x-none" sz="1631"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lang="x-none" sz="1631"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lang="x-none" sz="1631"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lang="x-none" sz="1631" baseline="0">
          <a:solidFill>
            <a:schemeClr val="tx1"/>
          </a:solidFill>
          <a:latin typeface="+mn-lt"/>
        </a:defRPr>
      </a:lvl9pPr>
    </p:bodyStyle>
    <p:otherStyle>
      <a:defPPr>
        <a:defRPr lang="x-none"/>
      </a:defPPr>
      <a:lvl1pPr marL="0" algn="l" defTabSz="932863" rtl="0" eaLnBrk="1" latinLnBrk="0" hangingPunct="1">
        <a:defRPr lang="x-none" sz="1837" kern="1200">
          <a:solidFill>
            <a:schemeClr val="tx1"/>
          </a:solidFill>
          <a:latin typeface="+mn-lt"/>
          <a:ea typeface="+mn-ea"/>
          <a:cs typeface="+mn-cs"/>
        </a:defRPr>
      </a:lvl1pPr>
      <a:lvl2pPr marL="466431" algn="l" defTabSz="932863" rtl="0" eaLnBrk="1" latinLnBrk="0" hangingPunct="1">
        <a:defRPr lang="x-none" sz="1837" kern="1200">
          <a:solidFill>
            <a:schemeClr val="tx1"/>
          </a:solidFill>
          <a:latin typeface="+mn-lt"/>
          <a:ea typeface="+mn-ea"/>
          <a:cs typeface="+mn-cs"/>
        </a:defRPr>
      </a:lvl2pPr>
      <a:lvl3pPr marL="932863" algn="l" defTabSz="932863" rtl="0" eaLnBrk="1" latinLnBrk="0" hangingPunct="1">
        <a:defRPr lang="x-none" sz="1837" kern="1200">
          <a:solidFill>
            <a:schemeClr val="tx1"/>
          </a:solidFill>
          <a:latin typeface="+mn-lt"/>
          <a:ea typeface="+mn-ea"/>
          <a:cs typeface="+mn-cs"/>
        </a:defRPr>
      </a:lvl3pPr>
      <a:lvl4pPr marL="1399295" algn="l" defTabSz="932863" rtl="0" eaLnBrk="1" latinLnBrk="0" hangingPunct="1">
        <a:defRPr lang="x-none" sz="1837" kern="1200">
          <a:solidFill>
            <a:schemeClr val="tx1"/>
          </a:solidFill>
          <a:latin typeface="+mn-lt"/>
          <a:ea typeface="+mn-ea"/>
          <a:cs typeface="+mn-cs"/>
        </a:defRPr>
      </a:lvl4pPr>
      <a:lvl5pPr marL="1865728" algn="l" defTabSz="932863" rtl="0" eaLnBrk="1" latinLnBrk="0" hangingPunct="1">
        <a:defRPr lang="x-none" sz="1837" kern="1200">
          <a:solidFill>
            <a:schemeClr val="tx1"/>
          </a:solidFill>
          <a:latin typeface="+mn-lt"/>
          <a:ea typeface="+mn-ea"/>
          <a:cs typeface="+mn-cs"/>
        </a:defRPr>
      </a:lvl5pPr>
      <a:lvl6pPr marL="2332159" algn="l" defTabSz="932863" rtl="0" eaLnBrk="1" latinLnBrk="0" hangingPunct="1">
        <a:defRPr lang="x-none" sz="1837" kern="1200">
          <a:solidFill>
            <a:schemeClr val="tx1"/>
          </a:solidFill>
          <a:latin typeface="+mn-lt"/>
          <a:ea typeface="+mn-ea"/>
          <a:cs typeface="+mn-cs"/>
        </a:defRPr>
      </a:lvl6pPr>
      <a:lvl7pPr marL="2798590" algn="l" defTabSz="932863" rtl="0" eaLnBrk="1" latinLnBrk="0" hangingPunct="1">
        <a:defRPr lang="x-none" sz="1837" kern="1200">
          <a:solidFill>
            <a:schemeClr val="tx1"/>
          </a:solidFill>
          <a:latin typeface="+mn-lt"/>
          <a:ea typeface="+mn-ea"/>
          <a:cs typeface="+mn-cs"/>
        </a:defRPr>
      </a:lvl7pPr>
      <a:lvl8pPr marL="3265022" algn="l" defTabSz="932863" rtl="0" eaLnBrk="1" latinLnBrk="0" hangingPunct="1">
        <a:defRPr lang="x-none" sz="1837" kern="1200">
          <a:solidFill>
            <a:schemeClr val="tx1"/>
          </a:solidFill>
          <a:latin typeface="+mn-lt"/>
          <a:ea typeface="+mn-ea"/>
          <a:cs typeface="+mn-cs"/>
        </a:defRPr>
      </a:lvl8pPr>
      <a:lvl9pPr marL="3731453" algn="l" defTabSz="932863" rtl="0" eaLnBrk="1" latinLnBrk="0" hangingPunct="1">
        <a:defRPr lang="x-none" sz="183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tags" Target="../tags/tag25.xml"/><Relationship Id="rId7" Type="http://schemas.openxmlformats.org/officeDocument/2006/relationships/image" Target="../media/image9.png"/><Relationship Id="rId2" Type="http://schemas.openxmlformats.org/officeDocument/2006/relationships/tags" Target="../tags/tag24.xml"/><Relationship Id="rId1" Type="http://schemas.openxmlformats.org/officeDocument/2006/relationships/vmlDrawing" Target="../drawings/vmlDrawing7.vml"/><Relationship Id="rId6" Type="http://schemas.openxmlformats.org/officeDocument/2006/relationships/image" Target="../media/image4.emf"/><Relationship Id="rId5" Type="http://schemas.openxmlformats.org/officeDocument/2006/relationships/oleObject" Target="../embeddings/oleObject7.bin"/><Relationship Id="rId4"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891" y="1621"/>
          <a:ext cx="1619" cy="1619"/>
        </p:xfrm>
        <a:graphic>
          <a:graphicData uri="http://schemas.openxmlformats.org/presentationml/2006/ole">
            <mc:AlternateContent xmlns:mc="http://schemas.openxmlformats.org/markup-compatibility/2006">
              <mc:Choice xmlns:v="urn:schemas-microsoft-com:vml" Requires="v">
                <p:oleObj spid="_x0000_s7172" name="think-cell Slide" r:id="rId5" imgW="353" imgH="353" progId="TCLayout.ActiveDocument.1">
                  <p:embed/>
                </p:oleObj>
              </mc:Choice>
              <mc:Fallback>
                <p:oleObj name="think-cell Slide" r:id="rId5" imgW="353" imgH="353" progId="TCLayout.ActiveDocument.1">
                  <p:embed/>
                  <p:pic>
                    <p:nvPicPr>
                      <p:cNvPr id="8" name="Object 7" hidden="1"/>
                      <p:cNvPicPr/>
                      <p:nvPr/>
                    </p:nvPicPr>
                    <p:blipFill>
                      <a:blip r:embed="rId6"/>
                      <a:stretch>
                        <a:fillRect/>
                      </a:stretch>
                    </p:blipFill>
                    <p:spPr>
                      <a:xfrm>
                        <a:off x="1891" y="1621"/>
                        <a:ext cx="1619" cy="1619"/>
                      </a:xfrm>
                      <a:prstGeom prst="rect">
                        <a:avLst/>
                      </a:prstGeom>
                    </p:spPr>
                  </p:pic>
                </p:oleObj>
              </mc:Fallback>
            </mc:AlternateContent>
          </a:graphicData>
        </a:graphic>
      </p:graphicFrame>
      <p:sp>
        <p:nvSpPr>
          <p:cNvPr id="168" name="Freeform 160">
            <a:extLst>
              <a:ext uri="{FF2B5EF4-FFF2-40B4-BE49-F238E27FC236}">
                <a16:creationId xmlns:a16="http://schemas.microsoft.com/office/drawing/2014/main" id="{1534CE64-C909-45B4-BA50-8D3286384A0E}"/>
              </a:ext>
            </a:extLst>
          </p:cNvPr>
          <p:cNvSpPr/>
          <p:nvPr/>
        </p:nvSpPr>
        <p:spPr>
          <a:xfrm>
            <a:off x="541" y="533022"/>
            <a:ext cx="8990539" cy="1235707"/>
          </a:xfrm>
          <a:custGeom>
            <a:avLst/>
            <a:gdLst>
              <a:gd name="connsiteX0" fmla="*/ 0 w 8812081"/>
              <a:gd name="connsiteY0" fmla="*/ 0 h 804406"/>
              <a:gd name="connsiteX1" fmla="*/ 8612701 w 8812081"/>
              <a:gd name="connsiteY1" fmla="*/ 0 h 804406"/>
              <a:gd name="connsiteX2" fmla="*/ 8812081 w 8812081"/>
              <a:gd name="connsiteY2" fmla="*/ 199380 h 804406"/>
              <a:gd name="connsiteX3" fmla="*/ 8812081 w 8812081"/>
              <a:gd name="connsiteY3" fmla="*/ 605026 h 804406"/>
              <a:gd name="connsiteX4" fmla="*/ 8612701 w 8812081"/>
              <a:gd name="connsiteY4" fmla="*/ 804406 h 804406"/>
              <a:gd name="connsiteX5" fmla="*/ 0 w 8812081"/>
              <a:gd name="connsiteY5" fmla="*/ 804406 h 80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2081" h="804406">
                <a:moveTo>
                  <a:pt x="0" y="0"/>
                </a:moveTo>
                <a:lnTo>
                  <a:pt x="8612701" y="0"/>
                </a:lnTo>
                <a:cubicBezTo>
                  <a:pt x="8722816" y="0"/>
                  <a:pt x="8812081" y="89265"/>
                  <a:pt x="8812081" y="199380"/>
                </a:cubicBezTo>
                <a:lnTo>
                  <a:pt x="8812081" y="605026"/>
                </a:lnTo>
                <a:cubicBezTo>
                  <a:pt x="8812081" y="715141"/>
                  <a:pt x="8722816" y="804406"/>
                  <a:pt x="8612701" y="804406"/>
                </a:cubicBezTo>
                <a:lnTo>
                  <a:pt x="0" y="804406"/>
                </a:lnTo>
                <a:close/>
              </a:path>
            </a:pathLst>
          </a:custGeom>
          <a:solidFill>
            <a:srgbClr val="BA0C2F"/>
          </a:solidFill>
          <a:ln w="9525" cap="flat" cmpd="sng" algn="ctr">
            <a:noFill/>
            <a:prstDash val="solid"/>
          </a:ln>
          <a:effectLst/>
        </p:spPr>
        <p:txBody>
          <a:bodyPr rtlCol="0" anchor="ct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1632" b="0" i="0" u="none" strike="noStrike" kern="0" cap="none" spc="0" normalizeH="0" baseline="0" noProof="0" dirty="0">
              <a:ln>
                <a:noFill/>
              </a:ln>
              <a:solidFill>
                <a:srgbClr val="000000"/>
              </a:solidFill>
              <a:effectLst/>
              <a:uLnTx/>
              <a:uFillTx/>
              <a:latin typeface="Gill Sans MT"/>
              <a:ea typeface="+mn-ea"/>
              <a:cs typeface="+mn-cs"/>
            </a:endParaRPr>
          </a:p>
        </p:txBody>
      </p:sp>
      <p:sp>
        <p:nvSpPr>
          <p:cNvPr id="172" name="Title 1">
            <a:extLst>
              <a:ext uri="{FF2B5EF4-FFF2-40B4-BE49-F238E27FC236}">
                <a16:creationId xmlns:a16="http://schemas.microsoft.com/office/drawing/2014/main" id="{A82643C1-4632-4CF1-9B01-3689E9A6817A}"/>
              </a:ext>
            </a:extLst>
          </p:cNvPr>
          <p:cNvSpPr txBox="1">
            <a:spLocks/>
          </p:cNvSpPr>
          <p:nvPr/>
        </p:nvSpPr>
        <p:spPr bwMode="auto">
          <a:xfrm>
            <a:off x="152662" y="158497"/>
            <a:ext cx="88386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a:solidFill>
                  <a:schemeClr val="tx2"/>
                </a:solidFill>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429" rtl="0" eaLnBrk="1" fontAlgn="base" hangingPunct="1">
              <a:spcBef>
                <a:spcPct val="0"/>
              </a:spcBef>
              <a:spcAft>
                <a:spcPct val="0"/>
              </a:spcAft>
              <a:tabLst>
                <a:tab pos="275324" algn="l"/>
              </a:tabLst>
              <a:defRPr lang="x-none" sz="2000" b="0" baseline="0">
                <a:solidFill>
                  <a:schemeClr val="accent3"/>
                </a:solidFill>
                <a:latin typeface="Gill Sans MT" panose="020B0502020104020203" pitchFamily="34" charset="0"/>
                <a:ea typeface="+mj-ea"/>
                <a:cs typeface="+mj-cs"/>
                <a:sym typeface="Gill Sans MT" panose="020B0502020104020203" pitchFamily="34" charset="0"/>
              </a:defRPr>
            </a:lvl1pPr>
            <a:lvl2pPr algn="l" defTabSz="913429" rtl="0" eaLnBrk="1" fontAlgn="base" hangingPunct="1">
              <a:spcBef>
                <a:spcPct val="0"/>
              </a:spcBef>
              <a:spcAft>
                <a:spcPct val="0"/>
              </a:spcAft>
              <a:defRPr lang="x-none" sz="1939" b="1">
                <a:solidFill>
                  <a:schemeClr val="tx2"/>
                </a:solidFill>
                <a:latin typeface="Arial" charset="0"/>
              </a:defRPr>
            </a:lvl2pPr>
            <a:lvl3pPr algn="l" defTabSz="913429" rtl="0" eaLnBrk="1" fontAlgn="base" hangingPunct="1">
              <a:spcBef>
                <a:spcPct val="0"/>
              </a:spcBef>
              <a:spcAft>
                <a:spcPct val="0"/>
              </a:spcAft>
              <a:defRPr lang="x-none" sz="1939" b="1">
                <a:solidFill>
                  <a:schemeClr val="tx2"/>
                </a:solidFill>
                <a:latin typeface="Arial" charset="0"/>
              </a:defRPr>
            </a:lvl3pPr>
            <a:lvl4pPr algn="l" defTabSz="913429" rtl="0" eaLnBrk="1" fontAlgn="base" hangingPunct="1">
              <a:spcBef>
                <a:spcPct val="0"/>
              </a:spcBef>
              <a:spcAft>
                <a:spcPct val="0"/>
              </a:spcAft>
              <a:defRPr lang="x-none" sz="1939" b="1">
                <a:solidFill>
                  <a:schemeClr val="tx2"/>
                </a:solidFill>
                <a:latin typeface="Arial" charset="0"/>
              </a:defRPr>
            </a:lvl4pPr>
            <a:lvl5pPr algn="l" defTabSz="913429" rtl="0" eaLnBrk="1" fontAlgn="base" hangingPunct="1">
              <a:spcBef>
                <a:spcPct val="0"/>
              </a:spcBef>
              <a:spcAft>
                <a:spcPct val="0"/>
              </a:spcAft>
              <a:defRPr lang="x-none" sz="1939" b="1">
                <a:solidFill>
                  <a:schemeClr val="tx2"/>
                </a:solidFill>
                <a:latin typeface="Arial" charset="0"/>
              </a:defRPr>
            </a:lvl5pPr>
            <a:lvl6pPr marL="466431" algn="l" defTabSz="913429" rtl="0" eaLnBrk="1" fontAlgn="base" hangingPunct="1">
              <a:spcBef>
                <a:spcPct val="0"/>
              </a:spcBef>
              <a:spcAft>
                <a:spcPct val="0"/>
              </a:spcAft>
              <a:defRPr lang="x-none" sz="1939" b="1">
                <a:solidFill>
                  <a:schemeClr val="tx2"/>
                </a:solidFill>
                <a:latin typeface="Arial" charset="0"/>
              </a:defRPr>
            </a:lvl6pPr>
            <a:lvl7pPr marL="932863" algn="l" defTabSz="913429" rtl="0" eaLnBrk="1" fontAlgn="base" hangingPunct="1">
              <a:spcBef>
                <a:spcPct val="0"/>
              </a:spcBef>
              <a:spcAft>
                <a:spcPct val="0"/>
              </a:spcAft>
              <a:defRPr lang="x-none" sz="1939" b="1">
                <a:solidFill>
                  <a:schemeClr val="tx2"/>
                </a:solidFill>
                <a:latin typeface="Arial" charset="0"/>
              </a:defRPr>
            </a:lvl7pPr>
            <a:lvl8pPr marL="1399295" algn="l" defTabSz="913429" rtl="0" eaLnBrk="1" fontAlgn="base" hangingPunct="1">
              <a:spcBef>
                <a:spcPct val="0"/>
              </a:spcBef>
              <a:spcAft>
                <a:spcPct val="0"/>
              </a:spcAft>
              <a:defRPr lang="x-none" sz="1939" b="1">
                <a:solidFill>
                  <a:schemeClr val="tx2"/>
                </a:solidFill>
                <a:latin typeface="Arial" charset="0"/>
              </a:defRPr>
            </a:lvl8pPr>
            <a:lvl9pPr marL="1865728" algn="l" defTabSz="913429" rtl="0" eaLnBrk="1" fontAlgn="base" hangingPunct="1">
              <a:spcBef>
                <a:spcPct val="0"/>
              </a:spcBef>
              <a:spcAft>
                <a:spcPct val="0"/>
              </a:spcAft>
              <a:defRPr lang="x-none" sz="1939" b="1">
                <a:solidFill>
                  <a:schemeClr val="tx2"/>
                </a:solidFill>
                <a:latin typeface="Arial" charset="0"/>
              </a:defRPr>
            </a:lvl9pPr>
          </a:lstStyle>
          <a:p>
            <a:pPr marL="0" marR="0" lvl="0" indent="0" algn="l" defTabSz="913429" rtl="0" eaLnBrk="1" fontAlgn="base" latinLnBrk="0" hangingPunct="1">
              <a:lnSpc>
                <a:spcPct val="100000"/>
              </a:lnSpc>
              <a:spcBef>
                <a:spcPct val="0"/>
              </a:spcBef>
              <a:spcAft>
                <a:spcPct val="0"/>
              </a:spcAft>
              <a:buClrTx/>
              <a:buSzTx/>
              <a:buFontTx/>
              <a:buNone/>
              <a:tabLst>
                <a:tab pos="275324" algn="l"/>
              </a:tabLst>
              <a:defRPr/>
            </a:pPr>
            <a:r>
              <a:rPr kumimoji="0" lang="en-US" sz="2400" b="0" i="0" u="none" strike="noStrike" kern="0" cap="none" spc="0" normalizeH="0" baseline="0" noProof="0" dirty="0">
                <a:ln>
                  <a:noFill/>
                </a:ln>
                <a:solidFill>
                  <a:srgbClr val="002F6C"/>
                </a:solidFill>
                <a:effectLst/>
                <a:uLnTx/>
                <a:uFillTx/>
                <a:latin typeface="Gill Sans MT" panose="020B0502020104020203" pitchFamily="34" charset="0"/>
                <a:ea typeface="+mj-ea"/>
                <a:cs typeface="+mj-cs"/>
                <a:sym typeface="Gill Sans MT" panose="020B0502020104020203" pitchFamily="34" charset="0"/>
              </a:rPr>
              <a:t>COVID-19 Supply Chain Job Aid</a:t>
            </a:r>
            <a:endParaRPr kumimoji="0" lang="en-US" sz="2400" b="0" i="0" u="none" strike="noStrike" kern="0" cap="none" spc="0" normalizeH="0" baseline="0" noProof="0" dirty="0">
              <a:ln>
                <a:noFill/>
              </a:ln>
              <a:solidFill>
                <a:srgbClr val="002F6C"/>
              </a:solidFill>
              <a:effectLst/>
              <a:uLnTx/>
              <a:uFillTx/>
              <a:latin typeface="Gill Sans MT"/>
              <a:ea typeface="+mj-ea"/>
              <a:cs typeface="+mj-cs"/>
              <a:sym typeface="Gill Sans MT" panose="020B0502020104020203" pitchFamily="34" charset="0"/>
            </a:endParaRPr>
          </a:p>
        </p:txBody>
      </p:sp>
      <p:sp>
        <p:nvSpPr>
          <p:cNvPr id="180" name="TextBox 179">
            <a:extLst>
              <a:ext uri="{FF2B5EF4-FFF2-40B4-BE49-F238E27FC236}">
                <a16:creationId xmlns:a16="http://schemas.microsoft.com/office/drawing/2014/main" id="{43B6A927-41C2-44B8-ADB6-16BDD6B48DF8}"/>
              </a:ext>
            </a:extLst>
          </p:cNvPr>
          <p:cNvSpPr txBox="1"/>
          <p:nvPr/>
        </p:nvSpPr>
        <p:spPr>
          <a:xfrm>
            <a:off x="176962" y="1975752"/>
            <a:ext cx="6757237" cy="125547"/>
          </a:xfrm>
          <a:prstGeom prst="rect">
            <a:avLst/>
          </a:prstGeom>
        </p:spPr>
        <p:txBody>
          <a:bodyPr vert="horz" wrap="square" lIns="0" tIns="0" rIns="0" bIns="0" rtlCol="0" anchor="t" anchorCtr="0">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pPr marL="193635" marR="0" lvl="1" indent="-192047" defTabSz="895160" eaLnBrk="1" fontAlgn="auto" latinLnBrk="0" hangingPunct="1">
              <a:lnSpc>
                <a:spcPct val="100000"/>
              </a:lnSpc>
              <a:spcBef>
                <a:spcPts val="0"/>
              </a:spcBef>
              <a:spcAft>
                <a:spcPts val="0"/>
              </a:spcAft>
              <a:buClr>
                <a:srgbClr val="002F6C"/>
              </a:buClr>
              <a:buSzPct val="125000"/>
              <a:buFont typeface="Arial" charset="0"/>
              <a:buChar char="▪"/>
              <a:tabLst/>
              <a:defRPr/>
            </a:pPr>
            <a:r>
              <a:rPr kumimoji="0" lang="en-US" sz="816" b="0" i="0" u="none" strike="noStrike" kern="0" cap="none" spc="0" normalizeH="0" baseline="0" noProof="0" dirty="0">
                <a:ln>
                  <a:noFill/>
                </a:ln>
                <a:solidFill>
                  <a:prstClr val="black"/>
                </a:solidFill>
                <a:effectLst/>
                <a:uLnTx/>
                <a:uFillTx/>
                <a:latin typeface="Gill Sans MT"/>
              </a:rPr>
              <a:t>Supply chain personnel should follow PPE protocols if they are entering treatment red zones or coming into contact with suspected cases</a:t>
            </a:r>
          </a:p>
        </p:txBody>
      </p:sp>
      <p:sp>
        <p:nvSpPr>
          <p:cNvPr id="187" name="TextBox 186">
            <a:extLst>
              <a:ext uri="{FF2B5EF4-FFF2-40B4-BE49-F238E27FC236}">
                <a16:creationId xmlns:a16="http://schemas.microsoft.com/office/drawing/2014/main" id="{2965B8E7-02DA-4427-81DA-FA8A159DD16D}"/>
              </a:ext>
            </a:extLst>
          </p:cNvPr>
          <p:cNvSpPr txBox="1"/>
          <p:nvPr/>
        </p:nvSpPr>
        <p:spPr>
          <a:xfrm>
            <a:off x="176962" y="2164619"/>
            <a:ext cx="4339210" cy="128097"/>
          </a:xfrm>
          <a:prstGeom prst="rect">
            <a:avLst/>
          </a:prstGeom>
        </p:spPr>
        <p:txBody>
          <a:bodyPr vert="horz" wrap="square" lIns="0" tIns="0" rIns="0" bIns="0" rtlCol="0" anchor="t" anchorCtr="0">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pPr marL="193635" marR="0" lvl="1" indent="-192047" defTabSz="895160" eaLnBrk="1" fontAlgn="auto" latinLnBrk="0" hangingPunct="1">
              <a:lnSpc>
                <a:spcPct val="100000"/>
              </a:lnSpc>
              <a:spcBef>
                <a:spcPts val="0"/>
              </a:spcBef>
              <a:spcAft>
                <a:spcPts val="0"/>
              </a:spcAft>
              <a:buClr>
                <a:srgbClr val="002F6C"/>
              </a:buClr>
              <a:buSzPct val="125000"/>
              <a:buFont typeface="Arial" charset="0"/>
              <a:buChar char="▪"/>
              <a:tabLst/>
              <a:defRPr/>
            </a:pPr>
            <a:r>
              <a:rPr kumimoji="0" lang="en-US" sz="816" b="0" i="0" u="none" strike="noStrike" kern="0" cap="none" spc="0" normalizeH="0" baseline="0" noProof="0" dirty="0">
                <a:ln>
                  <a:noFill/>
                </a:ln>
                <a:solidFill>
                  <a:prstClr val="black"/>
                </a:solidFill>
                <a:effectLst/>
                <a:uLnTx/>
                <a:uFillTx/>
                <a:latin typeface="Gill Sans MT"/>
              </a:rPr>
              <a:t>Respiratory support is recommended for patients with severe respiratory distress</a:t>
            </a:r>
          </a:p>
        </p:txBody>
      </p:sp>
      <p:sp>
        <p:nvSpPr>
          <p:cNvPr id="190" name="TextBox 189">
            <a:extLst>
              <a:ext uri="{FF2B5EF4-FFF2-40B4-BE49-F238E27FC236}">
                <a16:creationId xmlns:a16="http://schemas.microsoft.com/office/drawing/2014/main" id="{075832E1-DEA3-4E1F-9A4B-83D104A90ECB}"/>
              </a:ext>
            </a:extLst>
          </p:cNvPr>
          <p:cNvSpPr txBox="1">
            <a:spLocks/>
          </p:cNvSpPr>
          <p:nvPr/>
        </p:nvSpPr>
        <p:spPr>
          <a:xfrm>
            <a:off x="1584741" y="565596"/>
            <a:ext cx="7369407" cy="753283"/>
          </a:xfrm>
          <a:prstGeom prst="rect">
            <a:avLst/>
          </a:prstGeom>
        </p:spPr>
        <p:txBody>
          <a:bodyPr vert="horz" wrap="square" lIns="0" tIns="0" rIns="0" bIns="0" rtlCol="0">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marL="0" marR="0" lvl="0" indent="0" defTabSz="913419" eaLnBrk="1" fontAlgn="auto" latinLnBrk="0" hangingPunct="1">
              <a:lnSpc>
                <a:spcPct val="100000"/>
              </a:lnSpc>
              <a:spcBef>
                <a:spcPts val="0"/>
              </a:spcBef>
              <a:spcAft>
                <a:spcPts val="0"/>
              </a:spcAft>
              <a:buClr>
                <a:srgbClr val="FFFFFF"/>
              </a:buClr>
              <a:buSzPct val="100000"/>
              <a:buFontTx/>
              <a:buNone/>
              <a:tabLst/>
              <a:defRPr/>
            </a:pPr>
            <a:r>
              <a:rPr kumimoji="0" lang="en-US" sz="816" b="1" i="0" u="none" strike="noStrike" kern="0" cap="none" spc="0" normalizeH="0" baseline="0" noProof="0" dirty="0">
                <a:ln>
                  <a:noFill/>
                </a:ln>
                <a:solidFill>
                  <a:srgbClr val="FFFFFF"/>
                </a:solidFill>
                <a:effectLst/>
                <a:uLnTx/>
                <a:uFillTx/>
                <a:latin typeface="Gill Sans MT"/>
              </a:rPr>
              <a:t>Description:  </a:t>
            </a:r>
            <a:r>
              <a:rPr kumimoji="0" lang="en-GB" sz="816" b="0" i="0" u="none" strike="noStrike" kern="0" cap="none" spc="0" normalizeH="0" baseline="0" noProof="0" dirty="0">
                <a:ln>
                  <a:noFill/>
                </a:ln>
                <a:solidFill>
                  <a:srgbClr val="FFFFFF"/>
                </a:solidFill>
                <a:effectLst/>
                <a:uLnTx/>
                <a:uFillTx/>
                <a:latin typeface="Gill Sans MT"/>
              </a:rPr>
              <a:t>Clinical presentation among reported cases of COVID-19 varies in severity from asymptomatic infection or mild illness to severe or fatal illness. Some reports suggest the potential for clinical deterioration during the second week of illness. Acute respiratory distress syndrome (ARDS) developed in 17–29% of hospitalized patients, and secondary infection developed in 10%. Among hospitalized patients with pneumonia, the case fatality proportion has been reported as 4–15%. No specific treatment for COVID-19 is currently available.  COVID-19 is caused by infection with </a:t>
            </a:r>
            <a:r>
              <a:rPr kumimoji="0" lang="en-US" sz="816" b="0" i="0" u="none" strike="noStrike" kern="0" cap="none" spc="0" normalizeH="0" baseline="0" noProof="0" dirty="0">
                <a:ln>
                  <a:noFill/>
                </a:ln>
                <a:solidFill>
                  <a:srgbClr val="FFFFFF"/>
                </a:solidFill>
                <a:effectLst/>
                <a:uLnTx/>
                <a:uFillTx/>
                <a:latin typeface="Gill Sans MT"/>
              </a:rPr>
              <a:t>SARS-CoV-2 virus, which is a beta-coronavirus, like MERS-CoV and SARS-CoV. </a:t>
            </a:r>
            <a:r>
              <a:rPr kumimoji="0" lang="en-GB" sz="816" b="0" i="0" u="none" strike="noStrike" kern="0" cap="none" spc="0" normalizeH="0" baseline="0" noProof="0" dirty="0">
                <a:ln>
                  <a:noFill/>
                </a:ln>
                <a:solidFill>
                  <a:srgbClr val="FFFFFF"/>
                </a:solidFill>
                <a:effectLst/>
                <a:uLnTx/>
                <a:uFillTx/>
                <a:latin typeface="Gill Sans MT"/>
              </a:rPr>
              <a:t>Frequently reported signs and symptoms include fever, cough, myalgia or fatigue, and shortness of breath at illness onset. Data from human infection with other coronaviruses (e.g. MERS-CoV, SARS-CoV) suggest that the incubation period may range from 2-14 days.</a:t>
            </a:r>
            <a:endParaRPr kumimoji="0" lang="en-US" sz="816" b="0" i="0" u="none" strike="noStrike" kern="0" cap="none" spc="0" normalizeH="0" baseline="0" noProof="0" dirty="0">
              <a:ln>
                <a:noFill/>
              </a:ln>
              <a:solidFill>
                <a:srgbClr val="FFFFFF"/>
              </a:solidFill>
              <a:effectLst/>
              <a:uLnTx/>
              <a:uFillTx/>
              <a:latin typeface="Gill Sans MT"/>
            </a:endParaRPr>
          </a:p>
        </p:txBody>
      </p:sp>
      <p:cxnSp>
        <p:nvCxnSpPr>
          <p:cNvPr id="194" name="Straight Connector 193">
            <a:extLst>
              <a:ext uri="{FF2B5EF4-FFF2-40B4-BE49-F238E27FC236}">
                <a16:creationId xmlns:a16="http://schemas.microsoft.com/office/drawing/2014/main" id="{39CC769E-F4A7-4586-A067-1F51FE0C428B}"/>
              </a:ext>
            </a:extLst>
          </p:cNvPr>
          <p:cNvCxnSpPr>
            <a:cxnSpLocks/>
          </p:cNvCxnSpPr>
          <p:nvPr/>
        </p:nvCxnSpPr>
        <p:spPr>
          <a:xfrm>
            <a:off x="152924" y="1845291"/>
            <a:ext cx="1343108" cy="0"/>
          </a:xfrm>
          <a:prstGeom prst="line">
            <a:avLst/>
          </a:prstGeom>
          <a:noFill/>
          <a:ln w="9525" cap="flat" cmpd="sng" algn="ctr">
            <a:solidFill>
              <a:srgbClr val="FFFFFF"/>
            </a:solidFill>
            <a:prstDash val="solid"/>
          </a:ln>
          <a:effectLst/>
        </p:spPr>
      </p:cxnSp>
      <p:cxnSp>
        <p:nvCxnSpPr>
          <p:cNvPr id="195" name="Straight Connector 194">
            <a:extLst>
              <a:ext uri="{FF2B5EF4-FFF2-40B4-BE49-F238E27FC236}">
                <a16:creationId xmlns:a16="http://schemas.microsoft.com/office/drawing/2014/main" id="{24BAF45C-FD79-4D1B-879D-8529E7CA2008}"/>
              </a:ext>
            </a:extLst>
          </p:cNvPr>
          <p:cNvCxnSpPr>
            <a:cxnSpLocks/>
          </p:cNvCxnSpPr>
          <p:nvPr/>
        </p:nvCxnSpPr>
        <p:spPr>
          <a:xfrm>
            <a:off x="152924" y="690724"/>
            <a:ext cx="1343108" cy="0"/>
          </a:xfrm>
          <a:prstGeom prst="line">
            <a:avLst/>
          </a:prstGeom>
          <a:noFill/>
          <a:ln w="9525" cap="flat" cmpd="sng" algn="ctr">
            <a:solidFill>
              <a:srgbClr val="FFFFFF"/>
            </a:solidFill>
            <a:prstDash val="solid"/>
          </a:ln>
          <a:effectLst/>
        </p:spPr>
      </p:cxnSp>
      <p:sp>
        <p:nvSpPr>
          <p:cNvPr id="196" name="TextBox 195">
            <a:extLst>
              <a:ext uri="{FF2B5EF4-FFF2-40B4-BE49-F238E27FC236}">
                <a16:creationId xmlns:a16="http://schemas.microsoft.com/office/drawing/2014/main" id="{30F4CD0B-256A-4E20-BC4F-C5E13D422672}"/>
              </a:ext>
            </a:extLst>
          </p:cNvPr>
          <p:cNvSpPr txBox="1">
            <a:spLocks/>
          </p:cNvSpPr>
          <p:nvPr/>
        </p:nvSpPr>
        <p:spPr>
          <a:xfrm>
            <a:off x="1584742" y="1489536"/>
            <a:ext cx="7226265" cy="243372"/>
          </a:xfrm>
          <a:prstGeom prst="rect">
            <a:avLst/>
          </a:prstGeom>
        </p:spPr>
        <p:txBody>
          <a:bodyPr vert="horz" wrap="square" lIns="0" tIns="0" rIns="0" bIns="0" rtlCol="0">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marL="0" marR="0" lvl="0" indent="0" defTabSz="913419" eaLnBrk="1" fontAlgn="auto" latinLnBrk="0" hangingPunct="1">
              <a:lnSpc>
                <a:spcPct val="95000"/>
              </a:lnSpc>
              <a:spcBef>
                <a:spcPct val="20000"/>
              </a:spcBef>
              <a:spcAft>
                <a:spcPts val="0"/>
              </a:spcAft>
              <a:buClr>
                <a:srgbClr val="FFFFFF"/>
              </a:buClr>
              <a:buSzPct val="100000"/>
              <a:buFontTx/>
              <a:buNone/>
              <a:tabLst/>
              <a:defRPr/>
            </a:pPr>
            <a:r>
              <a:rPr kumimoji="0" lang="en-US" sz="816" b="1" i="0" u="none" strike="noStrike" kern="0" cap="none" spc="0" normalizeH="0" baseline="0" noProof="0" dirty="0">
                <a:ln>
                  <a:noFill/>
                </a:ln>
                <a:solidFill>
                  <a:srgbClr val="FFFFFF"/>
                </a:solidFill>
                <a:effectLst/>
                <a:uLnTx/>
                <a:uFillTx/>
                <a:latin typeface="Gill Sans MT"/>
              </a:rPr>
              <a:t>Mode of transmission:  </a:t>
            </a:r>
            <a:r>
              <a:rPr kumimoji="0" lang="en-GB" sz="816" b="0" i="0" u="none" strike="noStrike" kern="0" cap="none" spc="0" normalizeH="0" baseline="0" noProof="0" dirty="0">
                <a:ln>
                  <a:noFill/>
                </a:ln>
                <a:solidFill>
                  <a:srgbClr val="FFFFFF"/>
                </a:solidFill>
                <a:effectLst/>
                <a:uLnTx/>
                <a:uFillTx/>
                <a:latin typeface="Gill Sans MT"/>
              </a:rPr>
              <a:t>Based on current information it is assumed that COVID-19 is transmitted through respiratory droplets. Airborne and </a:t>
            </a:r>
            <a:r>
              <a:rPr kumimoji="0" lang="en-GB" sz="816" b="0" i="0" u="none" strike="noStrike" kern="0" cap="none" spc="0" normalizeH="0" baseline="0" noProof="0" dirty="0" err="1">
                <a:ln>
                  <a:noFill/>
                </a:ln>
                <a:solidFill>
                  <a:srgbClr val="FFFFFF"/>
                </a:solidFill>
                <a:effectLst/>
                <a:uLnTx/>
                <a:uFillTx/>
                <a:latin typeface="Gill Sans MT"/>
              </a:rPr>
              <a:t>fecal</a:t>
            </a:r>
            <a:r>
              <a:rPr kumimoji="0" lang="en-GB" sz="816" b="0" i="0" u="none" strike="noStrike" kern="0" cap="none" spc="0" normalizeH="0" baseline="0" noProof="0" dirty="0">
                <a:ln>
                  <a:noFill/>
                </a:ln>
                <a:solidFill>
                  <a:srgbClr val="FFFFFF"/>
                </a:solidFill>
                <a:effectLst/>
                <a:uLnTx/>
                <a:uFillTx/>
                <a:latin typeface="Gill Sans MT"/>
              </a:rPr>
              <a:t>-oral transmission are likely but the clinical significance in the context of an outbreak is unknown.</a:t>
            </a:r>
          </a:p>
        </p:txBody>
      </p:sp>
      <p:sp>
        <p:nvSpPr>
          <p:cNvPr id="197" name="TextBox 196">
            <a:extLst>
              <a:ext uri="{FF2B5EF4-FFF2-40B4-BE49-F238E27FC236}">
                <a16:creationId xmlns:a16="http://schemas.microsoft.com/office/drawing/2014/main" id="{FE3DD78E-AFAD-4375-A8FD-BA8AB0DB9049}"/>
              </a:ext>
            </a:extLst>
          </p:cNvPr>
          <p:cNvSpPr txBox="1">
            <a:spLocks/>
          </p:cNvSpPr>
          <p:nvPr/>
        </p:nvSpPr>
        <p:spPr>
          <a:xfrm>
            <a:off x="155598" y="1808059"/>
            <a:ext cx="8838156" cy="165780"/>
          </a:xfrm>
          <a:prstGeom prst="rect">
            <a:avLst/>
          </a:prstGeom>
          <a:noFill/>
          <a:ln>
            <a:noFill/>
          </a:ln>
        </p:spPr>
        <p:txBody>
          <a:bodyPr vert="horz" wrap="square" lIns="18659" tIns="18659" rIns="18659" bIns="18659" rtlCol="0" anchor="ctr" anchorCtr="0">
            <a:spAutoFit/>
          </a:bodyPr>
          <a:lstStyle>
            <a:defPPr>
              <a:defRPr lang="en-US"/>
            </a:defPPr>
            <a:lvl1pPr marL="0" lvl="0" indent="0" defTabSz="685137" eaLnBrk="1" fontAlgn="auto" latinLnBrk="0" hangingPunct="1">
              <a:spcBef>
                <a:spcPts val="0"/>
              </a:spcBef>
              <a:spcAft>
                <a:spcPts val="0"/>
              </a:spcAft>
              <a:buClr>
                <a:srgbClr val="000000"/>
              </a:buClr>
              <a:buSzPct val="100000"/>
              <a:defRPr sz="800" b="1" kern="0" baseline="0">
                <a:solidFill>
                  <a:schemeClr val="accent2"/>
                </a:solidFill>
                <a:latin typeface="+mj-lt"/>
              </a:defRPr>
            </a:lvl1pPr>
            <a:lvl2pPr marL="192018" lvl="1" indent="-192018" defTabSz="913516" eaLnBrk="1" latinLnBrk="0" hangingPunct="1">
              <a:buClr>
                <a:schemeClr val="tx2"/>
              </a:buClr>
              <a:buSzPct val="125000"/>
              <a:buFont typeface="Arial" charset="0"/>
              <a:buChar char="▪"/>
              <a:defRPr baseline="0">
                <a:latin typeface="+mn-lt"/>
              </a:defRPr>
            </a:lvl2pPr>
            <a:lvl3pPr marL="457187" lvl="2" indent="-265168" defTabSz="913516" eaLnBrk="1" latinLnBrk="0" hangingPunct="1">
              <a:buClr>
                <a:schemeClr val="tx2"/>
              </a:buClr>
              <a:buSzPct val="120000"/>
              <a:buFont typeface="Arial" charset="0"/>
              <a:buChar char="–"/>
              <a:defRPr baseline="0">
                <a:latin typeface="+mn-lt"/>
              </a:defRPr>
            </a:lvl3pPr>
            <a:lvl4pPr marL="626828" lvl="3" indent="-155444" defTabSz="913516" eaLnBrk="1" latinLnBrk="0" hangingPunct="1">
              <a:buClr>
                <a:schemeClr val="tx2"/>
              </a:buClr>
              <a:buSzPct val="120000"/>
              <a:buFont typeface="Arial" charset="0"/>
              <a:buChar char="▫"/>
              <a:defRPr baseline="0">
                <a:latin typeface="+mn-lt"/>
              </a:defRPr>
            </a:lvl4pPr>
            <a:lvl5pPr marL="749786" lvl="4" indent="-128013" defTabSz="913516" eaLnBrk="1" latinLnBrk="0" hangingPunct="1">
              <a:buClr>
                <a:schemeClr val="tx2"/>
              </a:buClr>
              <a:buSzPct val="89000"/>
              <a:buFont typeface="Arial" charset="0"/>
              <a:buChar char="-"/>
              <a:defRPr baseline="0">
                <a:latin typeface="+mn-lt"/>
              </a:defRPr>
            </a:lvl5pPr>
            <a:lvl6pPr marL="765021" indent="-132817" defTabSz="913516" fontAlgn="base">
              <a:spcBef>
                <a:spcPct val="0"/>
              </a:spcBef>
              <a:spcAft>
                <a:spcPct val="0"/>
              </a:spcAft>
              <a:buClr>
                <a:schemeClr val="tx2"/>
              </a:buClr>
              <a:buSzPct val="89000"/>
              <a:buFont typeface="Arial" charset="0"/>
              <a:buChar char="-"/>
              <a:defRPr sz="1632" baseline="0">
                <a:latin typeface="+mn-lt"/>
              </a:defRPr>
            </a:lvl6pPr>
            <a:lvl7pPr marL="765021" indent="-132817" defTabSz="913516" fontAlgn="base">
              <a:spcBef>
                <a:spcPct val="0"/>
              </a:spcBef>
              <a:spcAft>
                <a:spcPct val="0"/>
              </a:spcAft>
              <a:buClr>
                <a:schemeClr val="tx2"/>
              </a:buClr>
              <a:buSzPct val="89000"/>
              <a:buFont typeface="Arial" charset="0"/>
              <a:buChar char="-"/>
              <a:defRPr sz="1632" baseline="0">
                <a:latin typeface="+mn-lt"/>
              </a:defRPr>
            </a:lvl7pPr>
            <a:lvl8pPr marL="765021" indent="-132817" defTabSz="913516" fontAlgn="base">
              <a:spcBef>
                <a:spcPct val="0"/>
              </a:spcBef>
              <a:spcAft>
                <a:spcPct val="0"/>
              </a:spcAft>
              <a:buClr>
                <a:schemeClr val="tx2"/>
              </a:buClr>
              <a:buSzPct val="89000"/>
              <a:buFont typeface="Arial" charset="0"/>
              <a:buChar char="-"/>
              <a:defRPr sz="1632" baseline="0">
                <a:latin typeface="+mn-lt"/>
              </a:defRPr>
            </a:lvl8pPr>
            <a:lvl9pPr marL="765021" indent="-132817" defTabSz="913516" fontAlgn="base">
              <a:spcBef>
                <a:spcPct val="0"/>
              </a:spcBef>
              <a:spcAft>
                <a:spcPct val="0"/>
              </a:spcAft>
              <a:buClr>
                <a:schemeClr val="tx2"/>
              </a:buClr>
              <a:buSzPct val="89000"/>
              <a:buFont typeface="Arial" charset="0"/>
              <a:buChar char="-"/>
              <a:defRPr sz="1632" baseline="0">
                <a:latin typeface="+mn-lt"/>
              </a:defRPr>
            </a:lvl9pPr>
          </a:lstStyle>
          <a:p>
            <a:pPr marL="0" marR="0" lvl="0" indent="0" defTabSz="699045" eaLnBrk="1" fontAlgn="auto" latinLnBrk="0" hangingPunct="1">
              <a:lnSpc>
                <a:spcPct val="100000"/>
              </a:lnSpc>
              <a:spcBef>
                <a:spcPts val="0"/>
              </a:spcBef>
              <a:spcAft>
                <a:spcPts val="0"/>
              </a:spcAft>
              <a:buClr>
                <a:srgbClr val="000000"/>
              </a:buClr>
              <a:buSzPct val="100000"/>
              <a:buFontTx/>
              <a:buNone/>
              <a:tabLst/>
              <a:defRPr/>
            </a:pPr>
            <a:r>
              <a:rPr kumimoji="0" lang="en-US" sz="816" b="1" i="0" u="none" strike="noStrike" kern="0" cap="none" spc="0" normalizeH="0" baseline="0" noProof="0" dirty="0">
                <a:ln>
                  <a:noFill/>
                </a:ln>
                <a:solidFill>
                  <a:srgbClr val="BA0C2F"/>
                </a:solidFill>
                <a:effectLst/>
                <a:uLnTx/>
                <a:uFillTx/>
                <a:latin typeface="Gill Sans MT"/>
              </a:rPr>
              <a:t>SUPPLY CHAIN CONSIDERATIONS</a:t>
            </a:r>
          </a:p>
        </p:txBody>
      </p:sp>
      <p:sp>
        <p:nvSpPr>
          <p:cNvPr id="198" name="TextBox 197">
            <a:extLst>
              <a:ext uri="{FF2B5EF4-FFF2-40B4-BE49-F238E27FC236}">
                <a16:creationId xmlns:a16="http://schemas.microsoft.com/office/drawing/2014/main" id="{01654026-ACDF-4A85-91D1-E96962272AEC}"/>
              </a:ext>
            </a:extLst>
          </p:cNvPr>
          <p:cNvSpPr txBox="1">
            <a:spLocks/>
          </p:cNvSpPr>
          <p:nvPr/>
        </p:nvSpPr>
        <p:spPr>
          <a:xfrm>
            <a:off x="152924" y="1601840"/>
            <a:ext cx="1343108" cy="128097"/>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marL="0" marR="0" lvl="0" indent="0" algn="ctr" defTabSz="895255" eaLnBrk="1" fontAlgn="auto" latinLnBrk="0" hangingPunct="1">
              <a:lnSpc>
                <a:spcPct val="100000"/>
              </a:lnSpc>
              <a:spcBef>
                <a:spcPts val="0"/>
              </a:spcBef>
              <a:spcAft>
                <a:spcPts val="0"/>
              </a:spcAft>
              <a:buClr>
                <a:srgbClr val="002F6C"/>
              </a:buClr>
              <a:buSzPct val="100000"/>
              <a:buFontTx/>
              <a:buNone/>
              <a:tabLst/>
              <a:defRPr/>
            </a:pPr>
            <a:r>
              <a:rPr kumimoji="0" lang="en-US" sz="816" b="1" i="0" u="none" strike="noStrike" kern="0" cap="none" spc="0" normalizeH="0" baseline="0" noProof="0" dirty="0">
                <a:ln>
                  <a:noFill/>
                </a:ln>
                <a:solidFill>
                  <a:srgbClr val="FFFFFF"/>
                </a:solidFill>
                <a:effectLst/>
                <a:uLnTx/>
                <a:uFillTx/>
                <a:latin typeface="Gill Sans MT"/>
              </a:rPr>
              <a:t>COVID-19</a:t>
            </a:r>
          </a:p>
        </p:txBody>
      </p:sp>
      <p:sp>
        <p:nvSpPr>
          <p:cNvPr id="199" name="TextBox 198">
            <a:extLst>
              <a:ext uri="{FF2B5EF4-FFF2-40B4-BE49-F238E27FC236}">
                <a16:creationId xmlns:a16="http://schemas.microsoft.com/office/drawing/2014/main" id="{52B7476D-CDDD-4350-BA65-1DD07B6276F5}"/>
              </a:ext>
            </a:extLst>
          </p:cNvPr>
          <p:cNvSpPr txBox="1">
            <a:spLocks/>
          </p:cNvSpPr>
          <p:nvPr/>
        </p:nvSpPr>
        <p:spPr>
          <a:xfrm>
            <a:off x="125963" y="2366559"/>
            <a:ext cx="8894657" cy="191571"/>
          </a:xfrm>
          <a:prstGeom prst="rect">
            <a:avLst/>
          </a:prstGeom>
          <a:noFill/>
          <a:ln>
            <a:noFill/>
          </a:ln>
        </p:spPr>
        <p:txBody>
          <a:bodyPr vert="horz" wrap="square" lIns="18659" tIns="18659" rIns="18659" bIns="18659" rtlCol="0" anchor="ctr" anchorCtr="0">
            <a:spAutoFit/>
          </a:bodyPr>
          <a:lstStyle>
            <a:defPPr>
              <a:defRPr lang="en-US"/>
            </a:defPPr>
            <a:lvl1pPr marL="0" lvl="0" indent="0" defTabSz="685064" eaLnBrk="1" fontAlgn="auto" latinLnBrk="0" hangingPunct="1">
              <a:spcBef>
                <a:spcPts val="0"/>
              </a:spcBef>
              <a:spcAft>
                <a:spcPts val="0"/>
              </a:spcAft>
              <a:buClr>
                <a:srgbClr val="000000"/>
              </a:buClr>
              <a:buSzPct val="100000"/>
              <a:defRPr sz="700" kern="0" baseline="0">
                <a:solidFill>
                  <a:srgbClr val="0067B9"/>
                </a:solidFill>
                <a:latin typeface="Gill Sans MT"/>
              </a:defRPr>
            </a:lvl1pPr>
            <a:lvl2pPr marL="192018" lvl="1" indent="-192018" defTabSz="913516" eaLnBrk="1" latinLnBrk="0" hangingPunct="1">
              <a:buClr>
                <a:schemeClr val="tx2"/>
              </a:buClr>
              <a:buSzPct val="125000"/>
              <a:buFont typeface="Arial" charset="0"/>
              <a:buChar char="▪"/>
              <a:defRPr sz="1600" baseline="0">
                <a:latin typeface="+mn-lt"/>
              </a:defRPr>
            </a:lvl2pPr>
            <a:lvl3pPr marL="457187" lvl="2" indent="-265168" defTabSz="913516" eaLnBrk="1" latinLnBrk="0" hangingPunct="1">
              <a:buClr>
                <a:schemeClr val="tx2"/>
              </a:buClr>
              <a:buSzPct val="120000"/>
              <a:buFont typeface="Arial" charset="0"/>
              <a:buChar char="–"/>
              <a:defRPr sz="1600" baseline="0">
                <a:latin typeface="+mn-lt"/>
              </a:defRPr>
            </a:lvl3pPr>
            <a:lvl4pPr marL="626828" lvl="3" indent="-155444" defTabSz="913516" eaLnBrk="1" latinLnBrk="0" hangingPunct="1">
              <a:buClr>
                <a:schemeClr val="tx2"/>
              </a:buClr>
              <a:buSzPct val="120000"/>
              <a:buFont typeface="Arial" charset="0"/>
              <a:buChar char="▫"/>
              <a:defRPr sz="1600" baseline="0">
                <a:latin typeface="+mn-lt"/>
              </a:defRPr>
            </a:lvl4pPr>
            <a:lvl5pPr marL="749786" lvl="4" indent="-128013" defTabSz="913516" eaLnBrk="1" latinLnBrk="0" hangingPunct="1">
              <a:buClr>
                <a:schemeClr val="tx2"/>
              </a:buClr>
              <a:buSzPct val="89000"/>
              <a:buFont typeface="Arial" charset="0"/>
              <a:buChar char="-"/>
              <a:defRPr sz="1600" baseline="0">
                <a:latin typeface="+mn-lt"/>
              </a:defRPr>
            </a:lvl5pPr>
            <a:lvl6pPr marL="765021" indent="-132817" defTabSz="913516" fontAlgn="base">
              <a:spcBef>
                <a:spcPct val="0"/>
              </a:spcBef>
              <a:spcAft>
                <a:spcPct val="0"/>
              </a:spcAft>
              <a:buClr>
                <a:schemeClr val="tx2"/>
              </a:buClr>
              <a:buSzPct val="89000"/>
              <a:buFont typeface="Arial" charset="0"/>
              <a:buChar char="-"/>
              <a:defRPr sz="1632" baseline="0">
                <a:latin typeface="+mn-lt"/>
              </a:defRPr>
            </a:lvl6pPr>
            <a:lvl7pPr marL="765021" indent="-132817" defTabSz="913516" fontAlgn="base">
              <a:spcBef>
                <a:spcPct val="0"/>
              </a:spcBef>
              <a:spcAft>
                <a:spcPct val="0"/>
              </a:spcAft>
              <a:buClr>
                <a:schemeClr val="tx2"/>
              </a:buClr>
              <a:buSzPct val="89000"/>
              <a:buFont typeface="Arial" charset="0"/>
              <a:buChar char="-"/>
              <a:defRPr sz="1632" baseline="0">
                <a:latin typeface="+mn-lt"/>
              </a:defRPr>
            </a:lvl7pPr>
            <a:lvl8pPr marL="765021" indent="-132817" defTabSz="913516" fontAlgn="base">
              <a:spcBef>
                <a:spcPct val="0"/>
              </a:spcBef>
              <a:spcAft>
                <a:spcPct val="0"/>
              </a:spcAft>
              <a:buClr>
                <a:schemeClr val="tx2"/>
              </a:buClr>
              <a:buSzPct val="89000"/>
              <a:buFont typeface="Arial" charset="0"/>
              <a:buChar char="-"/>
              <a:defRPr sz="1632" baseline="0">
                <a:latin typeface="+mn-lt"/>
              </a:defRPr>
            </a:lvl8pPr>
            <a:lvl9pPr marL="765021" indent="-132817" defTabSz="913516" fontAlgn="base">
              <a:spcBef>
                <a:spcPct val="0"/>
              </a:spcBef>
              <a:spcAft>
                <a:spcPct val="0"/>
              </a:spcAft>
              <a:buClr>
                <a:schemeClr val="tx2"/>
              </a:buClr>
              <a:buSzPct val="89000"/>
              <a:buFont typeface="Arial" charset="0"/>
              <a:buChar char="-"/>
              <a:defRPr sz="1632" baseline="0">
                <a:latin typeface="+mn-lt"/>
              </a:defRPr>
            </a:lvl9pPr>
          </a:lstStyle>
          <a:p>
            <a:pPr defTabSz="698971"/>
            <a:r>
              <a:rPr lang="en-US" sz="1000" b="1" u="sng" dirty="0">
                <a:solidFill>
                  <a:srgbClr val="BA0C2F"/>
                </a:solidFill>
                <a:latin typeface="Gill Sans MT" panose="020B0502020104020203" pitchFamily="34" charset="0"/>
              </a:rPr>
              <a:t>SUGGESTED COMMODITY LIST</a:t>
            </a:r>
          </a:p>
        </p:txBody>
      </p:sp>
      <p:sp>
        <p:nvSpPr>
          <p:cNvPr id="200" name="5. Source">
            <a:extLst>
              <a:ext uri="{FF2B5EF4-FFF2-40B4-BE49-F238E27FC236}">
                <a16:creationId xmlns:a16="http://schemas.microsoft.com/office/drawing/2014/main" id="{452978C7-782B-44ED-8DCA-A9F72A7899AB}"/>
              </a:ext>
            </a:extLst>
          </p:cNvPr>
          <p:cNvSpPr txBox="1"/>
          <p:nvPr>
            <p:custDataLst>
              <p:tags r:id="rId3"/>
            </p:custDataLst>
          </p:nvPr>
        </p:nvSpPr>
        <p:spPr>
          <a:xfrm>
            <a:off x="159189" y="6299595"/>
            <a:ext cx="9068823" cy="224269"/>
          </a:xfrm>
          <a:prstGeom prst="rect">
            <a:avLst/>
          </a:prstGeom>
          <a:noFill/>
        </p:spPr>
        <p:txBody>
          <a:bodyPr vert="horz" wrap="square" lIns="0" tIns="0" rIns="0" bIns="0" rtlCol="0" anchor="b" anchorCtr="0">
            <a:spAutoFit/>
          </a:bodyPr>
          <a:lstStyle/>
          <a:p>
            <a:pPr marL="0" marR="0" lvl="0" indent="0" defTabSz="913526" eaLnBrk="1" fontAlgn="base" latinLnBrk="0" hangingPunct="1">
              <a:lnSpc>
                <a:spcPct val="100000"/>
              </a:lnSpc>
              <a:spcBef>
                <a:spcPct val="0"/>
              </a:spcBef>
              <a:spcAft>
                <a:spcPct val="0"/>
              </a:spcAft>
              <a:buClrTx/>
              <a:buSzTx/>
              <a:buFontTx/>
              <a:buNone/>
              <a:tabLst>
                <a:tab pos="0" algn="l"/>
              </a:tabLst>
              <a:defRPr/>
            </a:pPr>
            <a:r>
              <a:rPr kumimoji="0" lang="en-US" sz="714" b="1" i="0" u="none" strike="noStrike" kern="0" cap="none" spc="0" normalizeH="0" baseline="0" noProof="0" dirty="0">
                <a:ln>
                  <a:noFill/>
                </a:ln>
                <a:solidFill>
                  <a:srgbClr val="808080">
                    <a:lumMod val="50000"/>
                  </a:srgbClr>
                </a:solidFill>
                <a:effectLst/>
                <a:uLnTx/>
                <a:uFillTx/>
              </a:rPr>
              <a:t>SOURCE: </a:t>
            </a:r>
            <a:r>
              <a:rPr kumimoji="0" lang="en-US" sz="714" b="0" i="0" u="none" strike="noStrike" kern="0" cap="none" spc="0" normalizeH="0" baseline="0" noProof="0" dirty="0">
                <a:ln>
                  <a:noFill/>
                </a:ln>
                <a:solidFill>
                  <a:srgbClr val="808080">
                    <a:lumMod val="50000"/>
                  </a:srgbClr>
                </a:solidFill>
                <a:effectLst/>
                <a:uLnTx/>
                <a:uFillTx/>
              </a:rPr>
              <a:t>Adapted from job aid for Respiratory/ Droplet-borne disease, supplemented with information from WHO Disease Commodity Package (Feb 7 2020), CDC Coronavirus (Feb 27, 2020) and McKinsey supply chain and infectious disease expert interviews</a:t>
            </a:r>
          </a:p>
        </p:txBody>
      </p:sp>
      <p:sp>
        <p:nvSpPr>
          <p:cNvPr id="201" name="Rectangle 200">
            <a:extLst>
              <a:ext uri="{FF2B5EF4-FFF2-40B4-BE49-F238E27FC236}">
                <a16:creationId xmlns:a16="http://schemas.microsoft.com/office/drawing/2014/main" id="{F9C447C6-1244-4421-903E-C1D1F4185C27}"/>
              </a:ext>
            </a:extLst>
          </p:cNvPr>
          <p:cNvSpPr>
            <a:spLocks/>
          </p:cNvSpPr>
          <p:nvPr/>
        </p:nvSpPr>
        <p:spPr>
          <a:xfrm>
            <a:off x="6162227" y="2624767"/>
            <a:ext cx="2981234" cy="3637174"/>
          </a:xfrm>
          <a:prstGeom prst="rect">
            <a:avLst/>
          </a:prstGeom>
          <a:solidFill>
            <a:srgbClr val="FFFFFF">
              <a:lumMod val="95000"/>
            </a:srgbClr>
          </a:solidFill>
          <a:ln w="9525" cap="flat" cmpd="sng" algn="ctr">
            <a:no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000000"/>
              </a:solidFill>
              <a:effectLst/>
              <a:uLnTx/>
              <a:uFillTx/>
              <a:latin typeface="Gill Sans MT"/>
              <a:ea typeface="+mn-ea"/>
              <a:cs typeface="+mn-cs"/>
            </a:endParaRPr>
          </a:p>
        </p:txBody>
      </p:sp>
      <p:sp>
        <p:nvSpPr>
          <p:cNvPr id="202" name="Rectangle 201">
            <a:extLst>
              <a:ext uri="{FF2B5EF4-FFF2-40B4-BE49-F238E27FC236}">
                <a16:creationId xmlns:a16="http://schemas.microsoft.com/office/drawing/2014/main" id="{88018BF2-F7E3-415B-8ADE-F67883567B9F}"/>
              </a:ext>
            </a:extLst>
          </p:cNvPr>
          <p:cNvSpPr>
            <a:spLocks/>
          </p:cNvSpPr>
          <p:nvPr/>
        </p:nvSpPr>
        <p:spPr>
          <a:xfrm>
            <a:off x="540" y="2624766"/>
            <a:ext cx="2981234" cy="3637174"/>
          </a:xfrm>
          <a:prstGeom prst="rect">
            <a:avLst/>
          </a:prstGeom>
          <a:solidFill>
            <a:srgbClr val="FFFFFF">
              <a:lumMod val="95000"/>
            </a:srgbClr>
          </a:solidFill>
          <a:ln w="9525" cap="flat" cmpd="sng" algn="ctr">
            <a:no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000000"/>
              </a:solidFill>
              <a:effectLst/>
              <a:uLnTx/>
              <a:uFillTx/>
              <a:latin typeface="Gill Sans MT"/>
              <a:ea typeface="+mn-ea"/>
              <a:cs typeface="+mn-cs"/>
            </a:endParaRPr>
          </a:p>
        </p:txBody>
      </p:sp>
      <p:sp>
        <p:nvSpPr>
          <p:cNvPr id="203" name="Rectangle 202">
            <a:extLst>
              <a:ext uri="{FF2B5EF4-FFF2-40B4-BE49-F238E27FC236}">
                <a16:creationId xmlns:a16="http://schemas.microsoft.com/office/drawing/2014/main" id="{3EE20FCA-34EB-42A4-8878-FFB4FE3A13BA}"/>
              </a:ext>
            </a:extLst>
          </p:cNvPr>
          <p:cNvSpPr>
            <a:spLocks/>
          </p:cNvSpPr>
          <p:nvPr/>
        </p:nvSpPr>
        <p:spPr>
          <a:xfrm>
            <a:off x="3081383" y="2624766"/>
            <a:ext cx="2981234" cy="3637174"/>
          </a:xfrm>
          <a:prstGeom prst="rect">
            <a:avLst/>
          </a:prstGeom>
          <a:solidFill>
            <a:srgbClr val="FFFFFF">
              <a:lumMod val="95000"/>
            </a:srgbClr>
          </a:solidFill>
          <a:ln w="9525" cap="flat" cmpd="sng" algn="ctr">
            <a:no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000000"/>
              </a:solidFill>
              <a:effectLst/>
              <a:uLnTx/>
              <a:uFillTx/>
              <a:latin typeface="Gill Sans MT"/>
              <a:ea typeface="+mn-ea"/>
              <a:cs typeface="+mn-cs"/>
            </a:endParaRPr>
          </a:p>
        </p:txBody>
      </p:sp>
      <p:grpSp>
        <p:nvGrpSpPr>
          <p:cNvPr id="204" name="Group 203">
            <a:extLst>
              <a:ext uri="{FF2B5EF4-FFF2-40B4-BE49-F238E27FC236}">
                <a16:creationId xmlns:a16="http://schemas.microsoft.com/office/drawing/2014/main" id="{1F0618A6-671C-495B-B5EA-204B08011BA3}"/>
              </a:ext>
            </a:extLst>
          </p:cNvPr>
          <p:cNvGrpSpPr>
            <a:grpSpLocks/>
          </p:cNvGrpSpPr>
          <p:nvPr/>
        </p:nvGrpSpPr>
        <p:grpSpPr>
          <a:xfrm>
            <a:off x="6230824" y="3133554"/>
            <a:ext cx="2780271" cy="256194"/>
            <a:chOff x="6106522" y="3540772"/>
            <a:chExt cx="2693957" cy="267543"/>
          </a:xfrm>
        </p:grpSpPr>
        <p:sp>
          <p:nvSpPr>
            <p:cNvPr id="205" name="TextBox 204">
              <a:extLst>
                <a:ext uri="{FF2B5EF4-FFF2-40B4-BE49-F238E27FC236}">
                  <a16:creationId xmlns:a16="http://schemas.microsoft.com/office/drawing/2014/main" id="{B43F348C-4837-41CE-80D6-97E49E594E67}"/>
                </a:ext>
              </a:extLst>
            </p:cNvPr>
            <p:cNvSpPr txBox="1">
              <a:spLocks/>
            </p:cNvSpPr>
            <p:nvPr/>
          </p:nvSpPr>
          <p:spPr>
            <a:xfrm>
              <a:off x="6282836" y="3540772"/>
              <a:ext cx="2517643" cy="267543"/>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defTabSz="895255"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0" normalizeH="0" baseline="0" noProof="0" dirty="0">
                  <a:ln>
                    <a:noFill/>
                  </a:ln>
                  <a:solidFill>
                    <a:prstClr val="black"/>
                  </a:solidFill>
                  <a:effectLst/>
                  <a:uLnTx/>
                  <a:uFillTx/>
                  <a:latin typeface="Gill Sans MT"/>
                </a:rPr>
                <a:t>Bag, disposable for biohazardous waste PPE and clinical waste without sharps </a:t>
              </a:r>
            </a:p>
          </p:txBody>
        </p:sp>
        <p:sp>
          <p:nvSpPr>
            <p:cNvPr id="206" name="Rectangle 205">
              <a:extLst>
                <a:ext uri="{FF2B5EF4-FFF2-40B4-BE49-F238E27FC236}">
                  <a16:creationId xmlns:a16="http://schemas.microsoft.com/office/drawing/2014/main" id="{86C63AC9-B630-4399-8AFD-A0261B9D0291}"/>
                </a:ext>
              </a:extLst>
            </p:cNvPr>
            <p:cNvSpPr>
              <a:spLocks/>
            </p:cNvSpPr>
            <p:nvPr/>
          </p:nvSpPr>
          <p:spPr>
            <a:xfrm>
              <a:off x="6106522" y="3556549"/>
              <a:ext cx="91428"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grpSp>
      <p:grpSp>
        <p:nvGrpSpPr>
          <p:cNvPr id="207" name="Group 206">
            <a:extLst>
              <a:ext uri="{FF2B5EF4-FFF2-40B4-BE49-F238E27FC236}">
                <a16:creationId xmlns:a16="http://schemas.microsoft.com/office/drawing/2014/main" id="{48864E3F-6054-4D3B-88D3-673A838EAF88}"/>
              </a:ext>
            </a:extLst>
          </p:cNvPr>
          <p:cNvGrpSpPr>
            <a:grpSpLocks/>
          </p:cNvGrpSpPr>
          <p:nvPr/>
        </p:nvGrpSpPr>
        <p:grpSpPr>
          <a:xfrm>
            <a:off x="6230824" y="4467452"/>
            <a:ext cx="2780271" cy="128097"/>
            <a:chOff x="6106522" y="3902902"/>
            <a:chExt cx="2693957" cy="133771"/>
          </a:xfrm>
        </p:grpSpPr>
        <p:sp>
          <p:nvSpPr>
            <p:cNvPr id="208" name="TextBox 207">
              <a:extLst>
                <a:ext uri="{FF2B5EF4-FFF2-40B4-BE49-F238E27FC236}">
                  <a16:creationId xmlns:a16="http://schemas.microsoft.com/office/drawing/2014/main" id="{31D0BF70-1A7F-4A65-984D-4F7BCE7FFCA5}"/>
                </a:ext>
              </a:extLst>
            </p:cNvPr>
            <p:cNvSpPr txBox="1">
              <a:spLocks/>
            </p:cNvSpPr>
            <p:nvPr/>
          </p:nvSpPr>
          <p:spPr>
            <a:xfrm>
              <a:off x="6282836" y="3902902"/>
              <a:ext cx="2517643" cy="13377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defTabSz="913419"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0" normalizeH="0" baseline="0" noProof="0" dirty="0">
                  <a:ln>
                    <a:noFill/>
                  </a:ln>
                  <a:solidFill>
                    <a:prstClr val="black"/>
                  </a:solidFill>
                  <a:effectLst/>
                  <a:uLnTx/>
                  <a:uFillTx/>
                  <a:latin typeface="Gill Sans MT"/>
                </a:rPr>
                <a:t>Paracetamol</a:t>
              </a:r>
            </a:p>
          </p:txBody>
        </p:sp>
        <p:sp>
          <p:nvSpPr>
            <p:cNvPr id="209" name="Rectangle 208">
              <a:extLst>
                <a:ext uri="{FF2B5EF4-FFF2-40B4-BE49-F238E27FC236}">
                  <a16:creationId xmlns:a16="http://schemas.microsoft.com/office/drawing/2014/main" id="{8B146442-561A-425E-9F47-8B8B0AC9F8F2}"/>
                </a:ext>
              </a:extLst>
            </p:cNvPr>
            <p:cNvSpPr>
              <a:spLocks/>
            </p:cNvSpPr>
            <p:nvPr/>
          </p:nvSpPr>
          <p:spPr>
            <a:xfrm>
              <a:off x="6106522" y="3918679"/>
              <a:ext cx="91428"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grpSp>
      <p:sp>
        <p:nvSpPr>
          <p:cNvPr id="211" name="TextBox 210">
            <a:extLst>
              <a:ext uri="{FF2B5EF4-FFF2-40B4-BE49-F238E27FC236}">
                <a16:creationId xmlns:a16="http://schemas.microsoft.com/office/drawing/2014/main" id="{7248B54D-D2AE-4E55-A9C9-198D962CFC7B}"/>
              </a:ext>
            </a:extLst>
          </p:cNvPr>
          <p:cNvSpPr txBox="1">
            <a:spLocks/>
          </p:cNvSpPr>
          <p:nvPr/>
        </p:nvSpPr>
        <p:spPr>
          <a:xfrm>
            <a:off x="6216245" y="4300450"/>
            <a:ext cx="2780271" cy="138519"/>
          </a:xfrm>
          <a:prstGeom prst="rect">
            <a:avLst/>
          </a:prstGeom>
        </p:spPr>
        <p:txBody>
          <a:bodyPr vert="horz" wrap="square" lIns="18659" tIns="18659" rIns="18659" bIns="18659" rtlCol="0">
            <a:noAutofit/>
          </a:bodyPr>
          <a:lstStyle>
            <a:defPPr>
              <a:defRPr lang="en-US"/>
            </a:defPPr>
            <a:lvl1pPr marL="0" lvl="0" indent="0" defTabSz="895255" eaLnBrk="1" latinLnBrk="0" hangingPunct="1">
              <a:buClr>
                <a:srgbClr val="002F6C"/>
              </a:buClr>
              <a:buSzPct val="100000"/>
              <a:defRPr sz="700" b="0" baseline="0">
                <a:solidFill>
                  <a:srgbClr val="0067B9"/>
                </a:solidFill>
                <a:latin typeface="Gill Sans MT"/>
              </a:defRPr>
            </a:lvl1pPr>
            <a:lvl2pPr marL="193675" lvl="1" indent="-192088" defTabSz="895350" eaLnBrk="1" latinLnBrk="0" hangingPunct="1">
              <a:buClr>
                <a:schemeClr val="tx2"/>
              </a:buClr>
              <a:buSzPct val="125000"/>
              <a:buFont typeface="Arial" panose="020B0604020202020204" pitchFamily="34" charset="0"/>
              <a:buChar char="•"/>
              <a:defRPr sz="1400" b="0" baseline="0">
                <a:latin typeface="GillSans" panose="020B0602020204020204" pitchFamily="34" charset="0"/>
              </a:defRPr>
            </a:lvl2pPr>
            <a:lvl3pPr marL="457200" lvl="2" indent="-261938" defTabSz="895350" eaLnBrk="1" latinLnBrk="0" hangingPunct="1">
              <a:buClr>
                <a:schemeClr val="tx2"/>
              </a:buClr>
              <a:buSzPct val="120000"/>
              <a:buFont typeface="Arial" charset="0"/>
              <a:buChar char="–"/>
              <a:defRPr sz="1400" b="0" baseline="0">
                <a:latin typeface="GillSans" panose="020B0602020204020204" pitchFamily="34" charset="0"/>
              </a:defRPr>
            </a:lvl3pPr>
            <a:lvl4pPr marL="614363" lvl="3" indent="-155575" defTabSz="895350" eaLnBrk="1" latinLnBrk="0" hangingPunct="1">
              <a:buClr>
                <a:schemeClr val="tx2"/>
              </a:buClr>
              <a:buSzPct val="120000"/>
              <a:buFont typeface="Arial" charset="0"/>
              <a:buChar char="▫"/>
              <a:defRPr sz="1400" b="0" baseline="0">
                <a:latin typeface="GillSans" panose="020B0602020204020204" pitchFamily="34" charset="0"/>
              </a:defRPr>
            </a:lvl4pPr>
            <a:lvl5pPr marL="749808" lvl="4" indent="-130175" defTabSz="895350" eaLnBrk="1" latinLnBrk="0" hangingPunct="1">
              <a:buClr>
                <a:schemeClr val="tx2"/>
              </a:buClr>
              <a:buSzPct val="89000"/>
              <a:buFont typeface="Arial" charset="0"/>
              <a:buChar char="-"/>
              <a:defRPr sz="1400" b="0" baseline="0">
                <a:latin typeface="GillSans" panose="020B0602020204020204" pitchFamily="34" charset="0"/>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913429" fontAlgn="base">
              <a:spcBef>
                <a:spcPct val="0"/>
              </a:spcBef>
              <a:spcAft>
                <a:spcPct val="0"/>
              </a:spcAft>
            </a:pPr>
            <a:r>
              <a:rPr lang="en-US" sz="816" b="1" dirty="0">
                <a:solidFill>
                  <a:srgbClr val="BA0C2F"/>
                </a:solidFill>
                <a:latin typeface="Gill Sans MT" panose="020B0502020104020203" pitchFamily="34" charset="0"/>
              </a:rPr>
              <a:t>DRUGS AND MEDICAL CONSUMABLES</a:t>
            </a:r>
          </a:p>
        </p:txBody>
      </p:sp>
      <p:grpSp>
        <p:nvGrpSpPr>
          <p:cNvPr id="212" name="Group 211">
            <a:extLst>
              <a:ext uri="{FF2B5EF4-FFF2-40B4-BE49-F238E27FC236}">
                <a16:creationId xmlns:a16="http://schemas.microsoft.com/office/drawing/2014/main" id="{BDD098B4-BC18-4463-AC84-021E0F1CA85A}"/>
              </a:ext>
            </a:extLst>
          </p:cNvPr>
          <p:cNvGrpSpPr/>
          <p:nvPr/>
        </p:nvGrpSpPr>
        <p:grpSpPr>
          <a:xfrm>
            <a:off x="143006" y="2863179"/>
            <a:ext cx="2753556" cy="128097"/>
            <a:chOff x="141996" y="4190254"/>
            <a:chExt cx="2698740" cy="133771"/>
          </a:xfrm>
        </p:grpSpPr>
        <p:sp>
          <p:nvSpPr>
            <p:cNvPr id="213" name="TextBox 212">
              <a:extLst>
                <a:ext uri="{FF2B5EF4-FFF2-40B4-BE49-F238E27FC236}">
                  <a16:creationId xmlns:a16="http://schemas.microsoft.com/office/drawing/2014/main" id="{9501812C-A02B-4846-A1AB-CA757E93981A}"/>
                </a:ext>
              </a:extLst>
            </p:cNvPr>
            <p:cNvSpPr txBox="1">
              <a:spLocks/>
            </p:cNvSpPr>
            <p:nvPr/>
          </p:nvSpPr>
          <p:spPr>
            <a:xfrm>
              <a:off x="326043" y="4190254"/>
              <a:ext cx="2514693" cy="13377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defTabSz="913419"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0" normalizeH="0" baseline="0" noProof="0" dirty="0">
                  <a:ln>
                    <a:noFill/>
                  </a:ln>
                  <a:solidFill>
                    <a:prstClr val="black"/>
                  </a:solidFill>
                  <a:effectLst/>
                  <a:uLnTx/>
                  <a:uFillTx/>
                  <a:latin typeface="Gill Sans MT"/>
                </a:rPr>
                <a:t>ELISA and RT PCR Laboratory equipment and reagents</a:t>
              </a:r>
            </a:p>
          </p:txBody>
        </p:sp>
        <p:sp>
          <p:nvSpPr>
            <p:cNvPr id="214" name="Rectangle 213">
              <a:extLst>
                <a:ext uri="{FF2B5EF4-FFF2-40B4-BE49-F238E27FC236}">
                  <a16:creationId xmlns:a16="http://schemas.microsoft.com/office/drawing/2014/main" id="{A0013DE5-2D82-4402-AA79-AC839FDCD494}"/>
                </a:ext>
              </a:extLst>
            </p:cNvPr>
            <p:cNvSpPr>
              <a:spLocks/>
            </p:cNvSpPr>
            <p:nvPr/>
          </p:nvSpPr>
          <p:spPr>
            <a:xfrm>
              <a:off x="141996" y="4197037"/>
              <a:ext cx="91550"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grpSp>
      <p:grpSp>
        <p:nvGrpSpPr>
          <p:cNvPr id="215" name="Group 214">
            <a:extLst>
              <a:ext uri="{FF2B5EF4-FFF2-40B4-BE49-F238E27FC236}">
                <a16:creationId xmlns:a16="http://schemas.microsoft.com/office/drawing/2014/main" id="{7B0A3ECE-4EEB-4E85-A749-4DC7727FA117}"/>
              </a:ext>
            </a:extLst>
          </p:cNvPr>
          <p:cNvGrpSpPr/>
          <p:nvPr/>
        </p:nvGrpSpPr>
        <p:grpSpPr>
          <a:xfrm>
            <a:off x="145151" y="4371142"/>
            <a:ext cx="2759993" cy="128097"/>
            <a:chOff x="141996" y="4972378"/>
            <a:chExt cx="2705049" cy="133771"/>
          </a:xfrm>
        </p:grpSpPr>
        <p:sp>
          <p:nvSpPr>
            <p:cNvPr id="216" name="TextBox 215">
              <a:extLst>
                <a:ext uri="{FF2B5EF4-FFF2-40B4-BE49-F238E27FC236}">
                  <a16:creationId xmlns:a16="http://schemas.microsoft.com/office/drawing/2014/main" id="{D3E281B5-8E80-4D23-BE4B-77CD177288F9}"/>
                </a:ext>
              </a:extLst>
            </p:cNvPr>
            <p:cNvSpPr txBox="1">
              <a:spLocks/>
            </p:cNvSpPr>
            <p:nvPr/>
          </p:nvSpPr>
          <p:spPr>
            <a:xfrm>
              <a:off x="326043" y="4972378"/>
              <a:ext cx="2521002" cy="13377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defTabSz="895255"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0" normalizeH="0" baseline="0" noProof="0" dirty="0">
                  <a:ln>
                    <a:noFill/>
                  </a:ln>
                  <a:solidFill>
                    <a:srgbClr val="000000"/>
                  </a:solidFill>
                  <a:effectLst/>
                  <a:uLnTx/>
                  <a:uFillTx/>
                  <a:latin typeface="Gill Sans MT"/>
                </a:rPr>
                <a:t>Medical triage/treatment/isolation facilities</a:t>
              </a:r>
            </a:p>
          </p:txBody>
        </p:sp>
        <p:sp>
          <p:nvSpPr>
            <p:cNvPr id="224" name="Rectangle 223">
              <a:extLst>
                <a:ext uri="{FF2B5EF4-FFF2-40B4-BE49-F238E27FC236}">
                  <a16:creationId xmlns:a16="http://schemas.microsoft.com/office/drawing/2014/main" id="{D7139EAD-975A-443F-9F75-89DD9EBFF7E4}"/>
                </a:ext>
              </a:extLst>
            </p:cNvPr>
            <p:cNvSpPr>
              <a:spLocks/>
            </p:cNvSpPr>
            <p:nvPr/>
          </p:nvSpPr>
          <p:spPr>
            <a:xfrm>
              <a:off x="141996" y="4979161"/>
              <a:ext cx="91550"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grpSp>
      <p:sp>
        <p:nvSpPr>
          <p:cNvPr id="227" name="TextBox 226">
            <a:extLst>
              <a:ext uri="{FF2B5EF4-FFF2-40B4-BE49-F238E27FC236}">
                <a16:creationId xmlns:a16="http://schemas.microsoft.com/office/drawing/2014/main" id="{071F1379-C496-4F65-807D-519EE3669ACE}"/>
              </a:ext>
            </a:extLst>
          </p:cNvPr>
          <p:cNvSpPr txBox="1">
            <a:spLocks/>
          </p:cNvSpPr>
          <p:nvPr/>
        </p:nvSpPr>
        <p:spPr>
          <a:xfrm>
            <a:off x="115993" y="3169874"/>
            <a:ext cx="2759993" cy="293878"/>
          </a:xfrm>
          <a:prstGeom prst="rect">
            <a:avLst/>
          </a:prstGeom>
        </p:spPr>
        <p:txBody>
          <a:bodyPr vert="horz" wrap="square" lIns="18659" tIns="18659" rIns="18659" bIns="18659" rtlCol="0">
            <a:spAutoFit/>
          </a:bodyPr>
          <a:lstStyle>
            <a:defPPr>
              <a:defRPr lang="en-US"/>
            </a:defPPr>
            <a:lvl1pPr marL="0" lvl="0" indent="0" defTabSz="895255" eaLnBrk="1" latinLnBrk="0" hangingPunct="1">
              <a:buClr>
                <a:srgbClr val="002F6C"/>
              </a:buClr>
              <a:buSzPct val="100000"/>
              <a:defRPr sz="700" b="0" baseline="0">
                <a:solidFill>
                  <a:srgbClr val="0067B9"/>
                </a:solidFill>
                <a:latin typeface="Gill Sans MT"/>
              </a:defRPr>
            </a:lvl1pPr>
            <a:lvl2pPr marL="193675" lvl="1" indent="-192088" defTabSz="895350" eaLnBrk="1" latinLnBrk="0" hangingPunct="1">
              <a:buClr>
                <a:schemeClr val="tx2"/>
              </a:buClr>
              <a:buSzPct val="125000"/>
              <a:buFont typeface="Arial" panose="020B0604020202020204" pitchFamily="34" charset="0"/>
              <a:buChar char="•"/>
              <a:defRPr sz="1400" b="0" baseline="0">
                <a:latin typeface="GillSans" panose="020B0602020204020204" pitchFamily="34" charset="0"/>
              </a:defRPr>
            </a:lvl2pPr>
            <a:lvl3pPr marL="457200" lvl="2" indent="-261938" defTabSz="895350" eaLnBrk="1" latinLnBrk="0" hangingPunct="1">
              <a:buClr>
                <a:schemeClr val="tx2"/>
              </a:buClr>
              <a:buSzPct val="120000"/>
              <a:buFont typeface="Arial" charset="0"/>
              <a:buChar char="–"/>
              <a:defRPr sz="1400" b="0" baseline="0">
                <a:latin typeface="GillSans" panose="020B0602020204020204" pitchFamily="34" charset="0"/>
              </a:defRPr>
            </a:lvl3pPr>
            <a:lvl4pPr marL="614363" lvl="3" indent="-155575" defTabSz="895350" eaLnBrk="1" latinLnBrk="0" hangingPunct="1">
              <a:buClr>
                <a:schemeClr val="tx2"/>
              </a:buClr>
              <a:buSzPct val="120000"/>
              <a:buFont typeface="Arial" charset="0"/>
              <a:buChar char="▫"/>
              <a:defRPr sz="1400" b="0" baseline="0">
                <a:latin typeface="GillSans" panose="020B0602020204020204" pitchFamily="34" charset="0"/>
              </a:defRPr>
            </a:lvl4pPr>
            <a:lvl5pPr marL="749808" lvl="4" indent="-130175" defTabSz="895350" eaLnBrk="1" latinLnBrk="0" hangingPunct="1">
              <a:buClr>
                <a:schemeClr val="tx2"/>
              </a:buClr>
              <a:buSzPct val="89000"/>
              <a:buFont typeface="Arial" charset="0"/>
              <a:buChar char="-"/>
              <a:defRPr sz="1400" b="0" baseline="0">
                <a:latin typeface="GillSans" panose="020B0602020204020204" pitchFamily="34" charset="0"/>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16" b="1" dirty="0">
                <a:solidFill>
                  <a:srgbClr val="BA0C2F"/>
                </a:solidFill>
                <a:latin typeface="Gill Sans MT" panose="020B0502020104020203" pitchFamily="34" charset="0"/>
              </a:rPr>
              <a:t>HEALTH FACILITIES INFRASTRUCTURE AND EQUIPMENT</a:t>
            </a:r>
          </a:p>
        </p:txBody>
      </p:sp>
      <p:sp>
        <p:nvSpPr>
          <p:cNvPr id="230" name="TextBox 229">
            <a:extLst>
              <a:ext uri="{FF2B5EF4-FFF2-40B4-BE49-F238E27FC236}">
                <a16:creationId xmlns:a16="http://schemas.microsoft.com/office/drawing/2014/main" id="{6C8FBD1A-3888-4FE3-A5C5-9C552C58AF32}"/>
              </a:ext>
            </a:extLst>
          </p:cNvPr>
          <p:cNvSpPr txBox="1">
            <a:spLocks/>
          </p:cNvSpPr>
          <p:nvPr/>
        </p:nvSpPr>
        <p:spPr>
          <a:xfrm>
            <a:off x="115993" y="2659105"/>
            <a:ext cx="2759993" cy="128097"/>
          </a:xfrm>
          <a:prstGeom prst="rect">
            <a:avLst/>
          </a:prstGeom>
        </p:spPr>
        <p:txBody>
          <a:bodyPr vert="horz" wrap="square" lIns="0" tIns="0" rIns="0" bIns="0" rtlCol="0">
            <a:spAutoFit/>
          </a:bodyPr>
          <a:lstStyle>
            <a:defPPr>
              <a:defRPr lang="en-US"/>
            </a:defPPr>
            <a:lvl1pPr marL="0" marR="0" lvl="0" indent="0" defTabSz="877443" eaLnBrk="1" fontAlgn="auto" latinLnBrk="0" hangingPunct="1">
              <a:lnSpc>
                <a:spcPct val="100000"/>
              </a:lnSpc>
              <a:spcBef>
                <a:spcPts val="0"/>
              </a:spcBef>
              <a:spcAft>
                <a:spcPts val="0"/>
              </a:spcAft>
              <a:buClr>
                <a:srgbClr val="002F6C"/>
              </a:buClr>
              <a:buSzPct val="100000"/>
              <a:buFontTx/>
              <a:buNone/>
              <a:tabLst/>
              <a:defRPr kumimoji="0" sz="800" b="1" i="0" u="none" strike="noStrike" cap="none" spc="0" normalizeH="0" baseline="0">
                <a:ln>
                  <a:noFill/>
                </a:ln>
                <a:solidFill>
                  <a:schemeClr val="accent3"/>
                </a:solidFill>
                <a:effectLst/>
                <a:uLnTx/>
                <a:uFillTx/>
                <a:latin typeface="Gill Sans MT" panose="020B0502020104020203" pitchFamily="34" charset="0"/>
              </a:defRPr>
            </a:lvl1pPr>
            <a:lvl2pPr marL="193675" lvl="1" indent="-192088" defTabSz="895350" eaLnBrk="1" latinLnBrk="0" hangingPunct="1">
              <a:buClr>
                <a:schemeClr val="tx2"/>
              </a:buClr>
              <a:buSzPct val="125000"/>
              <a:buFont typeface="Arial" panose="020B0604020202020204" pitchFamily="34" charset="0"/>
              <a:buChar char="•"/>
              <a:defRPr sz="1400" b="0" baseline="0">
                <a:latin typeface="GillSans" panose="020B0602020204020204" pitchFamily="34" charset="0"/>
              </a:defRPr>
            </a:lvl2pPr>
            <a:lvl3pPr marL="457200" lvl="2" indent="-261938" defTabSz="895350" eaLnBrk="1" latinLnBrk="0" hangingPunct="1">
              <a:buClr>
                <a:schemeClr val="tx2"/>
              </a:buClr>
              <a:buSzPct val="120000"/>
              <a:buFont typeface="Arial" charset="0"/>
              <a:buChar char="–"/>
              <a:defRPr sz="1400" b="0" baseline="0">
                <a:latin typeface="GillSans" panose="020B0602020204020204" pitchFamily="34" charset="0"/>
              </a:defRPr>
            </a:lvl3pPr>
            <a:lvl4pPr marL="614363" lvl="3" indent="-155575" defTabSz="895350" eaLnBrk="1" latinLnBrk="0" hangingPunct="1">
              <a:buClr>
                <a:schemeClr val="tx2"/>
              </a:buClr>
              <a:buSzPct val="120000"/>
              <a:buFont typeface="Arial" charset="0"/>
              <a:buChar char="▫"/>
              <a:defRPr sz="1400" b="0" baseline="0">
                <a:latin typeface="GillSans" panose="020B0602020204020204" pitchFamily="34" charset="0"/>
              </a:defRPr>
            </a:lvl4pPr>
            <a:lvl5pPr marL="749808" lvl="4" indent="-130175" defTabSz="895350" eaLnBrk="1" latinLnBrk="0" hangingPunct="1">
              <a:buClr>
                <a:schemeClr val="tx2"/>
              </a:buClr>
              <a:buSzPct val="89000"/>
              <a:buFont typeface="Arial" charset="0"/>
              <a:buChar char="-"/>
              <a:defRPr sz="1400" b="0" baseline="0">
                <a:latin typeface="GillSans" panose="020B0602020204020204" pitchFamily="34" charset="0"/>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defTabSz="895255" eaLnBrk="1" fontAlgn="auto" latinLnBrk="0" hangingPunct="1">
              <a:lnSpc>
                <a:spcPct val="100000"/>
              </a:lnSpc>
              <a:spcBef>
                <a:spcPts val="0"/>
              </a:spcBef>
              <a:spcAft>
                <a:spcPts val="0"/>
              </a:spcAft>
              <a:buClr>
                <a:srgbClr val="002F6C"/>
              </a:buClr>
              <a:buSzPct val="100000"/>
              <a:buFontTx/>
              <a:buNone/>
              <a:tabLst/>
              <a:defRPr/>
            </a:pPr>
            <a:r>
              <a:rPr kumimoji="0" lang="en-US" sz="816" b="1" i="0" u="none" strike="noStrike" kern="0" cap="none" spc="0" normalizeH="0" baseline="0" noProof="0" dirty="0">
                <a:ln>
                  <a:noFill/>
                </a:ln>
                <a:solidFill>
                  <a:srgbClr val="BA0C2F"/>
                </a:solidFill>
                <a:effectLst/>
                <a:uLnTx/>
                <a:uFillTx/>
                <a:latin typeface="Gill Sans MT" panose="020B0502020104020203" pitchFamily="34" charset="0"/>
              </a:rPr>
              <a:t>DIAGNOSTICS</a:t>
            </a:r>
          </a:p>
        </p:txBody>
      </p:sp>
      <p:grpSp>
        <p:nvGrpSpPr>
          <p:cNvPr id="231" name="Group 230">
            <a:extLst>
              <a:ext uri="{FF2B5EF4-FFF2-40B4-BE49-F238E27FC236}">
                <a16:creationId xmlns:a16="http://schemas.microsoft.com/office/drawing/2014/main" id="{10FE976A-9BD0-4F3A-A110-46D13A4180BB}"/>
              </a:ext>
            </a:extLst>
          </p:cNvPr>
          <p:cNvGrpSpPr/>
          <p:nvPr/>
        </p:nvGrpSpPr>
        <p:grpSpPr>
          <a:xfrm>
            <a:off x="145151" y="3482343"/>
            <a:ext cx="2759993" cy="256194"/>
            <a:chOff x="141996" y="3354114"/>
            <a:chExt cx="2705049" cy="267543"/>
          </a:xfrm>
        </p:grpSpPr>
        <p:sp>
          <p:nvSpPr>
            <p:cNvPr id="232" name="Rectangle 231">
              <a:extLst>
                <a:ext uri="{FF2B5EF4-FFF2-40B4-BE49-F238E27FC236}">
                  <a16:creationId xmlns:a16="http://schemas.microsoft.com/office/drawing/2014/main" id="{2F3D7DD1-FFAD-4DAF-BC95-2661E13FF2D6}"/>
                </a:ext>
              </a:extLst>
            </p:cNvPr>
            <p:cNvSpPr>
              <a:spLocks/>
            </p:cNvSpPr>
            <p:nvPr/>
          </p:nvSpPr>
          <p:spPr>
            <a:xfrm>
              <a:off x="141996" y="3388839"/>
              <a:ext cx="91428"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sp>
          <p:nvSpPr>
            <p:cNvPr id="233" name="TextBox 232">
              <a:extLst>
                <a:ext uri="{FF2B5EF4-FFF2-40B4-BE49-F238E27FC236}">
                  <a16:creationId xmlns:a16="http://schemas.microsoft.com/office/drawing/2014/main" id="{795CBEE1-73AB-4370-90D2-C2B2F482B8A5}"/>
                </a:ext>
              </a:extLst>
            </p:cNvPr>
            <p:cNvSpPr txBox="1">
              <a:spLocks/>
            </p:cNvSpPr>
            <p:nvPr/>
          </p:nvSpPr>
          <p:spPr>
            <a:xfrm>
              <a:off x="325799" y="3354114"/>
              <a:ext cx="2521246" cy="267543"/>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marL="0" marR="0" lvl="0" indent="0" defTabSz="895255"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0" normalizeH="0" baseline="0" noProof="0" dirty="0">
                  <a:ln>
                    <a:noFill/>
                  </a:ln>
                  <a:solidFill>
                    <a:srgbClr val="000000"/>
                  </a:solidFill>
                  <a:effectLst/>
                  <a:uLnTx/>
                  <a:uFillTx/>
                  <a:latin typeface="Gill Sans MT"/>
                </a:rPr>
                <a:t>Ambulance with air isolation system for transport of contagious patients</a:t>
              </a:r>
              <a:endParaRPr kumimoji="0" lang="en-US" sz="816" b="0" i="0" u="none" strike="noStrike" kern="0" cap="none" spc="0" normalizeH="0" baseline="30000" noProof="0" dirty="0">
                <a:ln>
                  <a:noFill/>
                </a:ln>
                <a:solidFill>
                  <a:srgbClr val="000000"/>
                </a:solidFill>
                <a:effectLst/>
                <a:uLnTx/>
                <a:uFillTx/>
                <a:latin typeface="Gill Sans MT"/>
              </a:endParaRPr>
            </a:p>
          </p:txBody>
        </p:sp>
      </p:grpSp>
      <p:sp>
        <p:nvSpPr>
          <p:cNvPr id="235" name="TextBox 234">
            <a:extLst>
              <a:ext uri="{FF2B5EF4-FFF2-40B4-BE49-F238E27FC236}">
                <a16:creationId xmlns:a16="http://schemas.microsoft.com/office/drawing/2014/main" id="{F82BAB2D-1F3E-4DA7-9C5D-E10DAA078205}"/>
              </a:ext>
            </a:extLst>
          </p:cNvPr>
          <p:cNvSpPr txBox="1">
            <a:spLocks/>
          </p:cNvSpPr>
          <p:nvPr/>
        </p:nvSpPr>
        <p:spPr>
          <a:xfrm>
            <a:off x="115993" y="5436438"/>
            <a:ext cx="2759993" cy="165780"/>
          </a:xfrm>
          <a:prstGeom prst="rect">
            <a:avLst/>
          </a:prstGeom>
        </p:spPr>
        <p:txBody>
          <a:bodyPr vert="horz" wrap="square" lIns="18659" tIns="18659" rIns="18659" bIns="18659" rtlCol="0">
            <a:spAutoFit/>
          </a:bodyPr>
          <a:lstStyle>
            <a:defPPr>
              <a:defRPr lang="en-US"/>
            </a:defPPr>
            <a:lvl1pPr marL="0" marR="0" lvl="0" indent="0" defTabSz="895350" eaLnBrk="1" latinLnBrk="0" hangingPunct="1">
              <a:lnSpc>
                <a:spcPct val="100000"/>
              </a:lnSpc>
              <a:buClr>
                <a:srgbClr val="002F6C"/>
              </a:buClr>
              <a:buSzPct val="100000"/>
              <a:buFontTx/>
              <a:buNone/>
              <a:tabLst/>
              <a:defRPr kumimoji="0" sz="700" b="0" i="0" u="none" strike="noStrike" cap="none" spc="0" normalizeH="0" baseline="0">
                <a:ln>
                  <a:noFill/>
                </a:ln>
                <a:solidFill>
                  <a:srgbClr val="0067B9"/>
                </a:solidFill>
                <a:effectLst/>
                <a:uLnTx/>
                <a:uFillTx/>
                <a:latin typeface="Gill Sans MT" panose="020B0502020104020203" pitchFamily="34" charset="0"/>
              </a:defRPr>
            </a:lvl1pPr>
            <a:lvl2pPr marL="193675" lvl="1" indent="-192088" defTabSz="895350" eaLnBrk="1" latinLnBrk="0" hangingPunct="1">
              <a:buClr>
                <a:schemeClr val="tx2"/>
              </a:buClr>
              <a:buSzPct val="125000"/>
              <a:buFont typeface="Arial" panose="020B0604020202020204" pitchFamily="34" charset="0"/>
              <a:buChar char="•"/>
              <a:defRPr sz="1400" b="0" baseline="0">
                <a:latin typeface="GillSans" panose="020B0602020204020204" pitchFamily="34" charset="0"/>
              </a:defRPr>
            </a:lvl2pPr>
            <a:lvl3pPr marL="457200" lvl="2" indent="-261938" defTabSz="895350" eaLnBrk="1" latinLnBrk="0" hangingPunct="1">
              <a:buClr>
                <a:schemeClr val="tx2"/>
              </a:buClr>
              <a:buSzPct val="120000"/>
              <a:buFont typeface="Arial" charset="0"/>
              <a:buChar char="–"/>
              <a:defRPr sz="1400" b="0" baseline="0">
                <a:latin typeface="GillSans" panose="020B0602020204020204" pitchFamily="34" charset="0"/>
              </a:defRPr>
            </a:lvl3pPr>
            <a:lvl4pPr marL="614363" lvl="3" indent="-155575" defTabSz="895350" eaLnBrk="1" latinLnBrk="0" hangingPunct="1">
              <a:buClr>
                <a:schemeClr val="tx2"/>
              </a:buClr>
              <a:buSzPct val="120000"/>
              <a:buFont typeface="Arial" charset="0"/>
              <a:buChar char="▫"/>
              <a:defRPr sz="1400" b="0" baseline="0">
                <a:latin typeface="GillSans" panose="020B0602020204020204" pitchFamily="34" charset="0"/>
              </a:defRPr>
            </a:lvl4pPr>
            <a:lvl5pPr marL="749808" lvl="4" indent="-130175" defTabSz="895350" eaLnBrk="1" latinLnBrk="0" hangingPunct="1">
              <a:buClr>
                <a:schemeClr val="tx2"/>
              </a:buClr>
              <a:buSzPct val="89000"/>
              <a:buFont typeface="Arial" charset="0"/>
              <a:buChar char="-"/>
              <a:defRPr sz="1400" b="0" baseline="0">
                <a:latin typeface="GillSans" panose="020B0602020204020204" pitchFamily="34" charset="0"/>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defTabSz="895160" eaLnBrk="1" fontAlgn="auto" latinLnBrk="0" hangingPunct="1">
              <a:lnSpc>
                <a:spcPct val="100000"/>
              </a:lnSpc>
              <a:spcBef>
                <a:spcPts val="0"/>
              </a:spcBef>
              <a:spcAft>
                <a:spcPts val="0"/>
              </a:spcAft>
              <a:buClr>
                <a:srgbClr val="002F6C"/>
              </a:buClr>
              <a:buSzPct val="100000"/>
              <a:buFontTx/>
              <a:buNone/>
              <a:tabLst/>
              <a:defRPr/>
            </a:pPr>
            <a:r>
              <a:rPr kumimoji="0" lang="en-US" sz="816" b="1" i="0" u="none" strike="noStrike" kern="0" cap="none" spc="0" normalizeH="0" baseline="0" noProof="0" dirty="0">
                <a:ln>
                  <a:noFill/>
                </a:ln>
                <a:solidFill>
                  <a:srgbClr val="BA0C2F"/>
                </a:solidFill>
                <a:effectLst/>
                <a:uLnTx/>
                <a:uFillTx/>
                <a:latin typeface="Gill Sans MT" panose="020B0502020104020203" pitchFamily="34" charset="0"/>
              </a:rPr>
              <a:t>MEDICAL EQUIPMENT</a:t>
            </a:r>
          </a:p>
        </p:txBody>
      </p:sp>
      <p:grpSp>
        <p:nvGrpSpPr>
          <p:cNvPr id="236" name="Group 235">
            <a:extLst>
              <a:ext uri="{FF2B5EF4-FFF2-40B4-BE49-F238E27FC236}">
                <a16:creationId xmlns:a16="http://schemas.microsoft.com/office/drawing/2014/main" id="{3D1E302F-5B28-4FA6-868B-AB9B543F2A2F}"/>
              </a:ext>
            </a:extLst>
          </p:cNvPr>
          <p:cNvGrpSpPr/>
          <p:nvPr/>
        </p:nvGrpSpPr>
        <p:grpSpPr>
          <a:xfrm>
            <a:off x="138713" y="5833718"/>
            <a:ext cx="2759993" cy="128097"/>
            <a:chOff x="141996" y="5346722"/>
            <a:chExt cx="2705049" cy="133771"/>
          </a:xfrm>
        </p:grpSpPr>
        <p:sp>
          <p:nvSpPr>
            <p:cNvPr id="238" name="Rectangle 237">
              <a:extLst>
                <a:ext uri="{FF2B5EF4-FFF2-40B4-BE49-F238E27FC236}">
                  <a16:creationId xmlns:a16="http://schemas.microsoft.com/office/drawing/2014/main" id="{D9165EB8-ACED-4ED1-B514-FC230EB4D29D}"/>
                </a:ext>
              </a:extLst>
            </p:cNvPr>
            <p:cNvSpPr>
              <a:spLocks/>
            </p:cNvSpPr>
            <p:nvPr/>
          </p:nvSpPr>
          <p:spPr>
            <a:xfrm>
              <a:off x="141996" y="5375524"/>
              <a:ext cx="91428"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sp>
          <p:nvSpPr>
            <p:cNvPr id="240" name="TextBox 239">
              <a:extLst>
                <a:ext uri="{FF2B5EF4-FFF2-40B4-BE49-F238E27FC236}">
                  <a16:creationId xmlns:a16="http://schemas.microsoft.com/office/drawing/2014/main" id="{39AA9E91-B3D7-44FF-BCD1-FE69C8E44996}"/>
                </a:ext>
              </a:extLst>
            </p:cNvPr>
            <p:cNvSpPr txBox="1">
              <a:spLocks/>
            </p:cNvSpPr>
            <p:nvPr/>
          </p:nvSpPr>
          <p:spPr>
            <a:xfrm>
              <a:off x="325799" y="5346722"/>
              <a:ext cx="2521246" cy="13377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marL="0" marR="0" lvl="0" indent="0" defTabSz="895255"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0" normalizeH="0" baseline="0" noProof="0" dirty="0">
                  <a:ln>
                    <a:noFill/>
                  </a:ln>
                  <a:solidFill>
                    <a:srgbClr val="000000"/>
                  </a:solidFill>
                  <a:effectLst/>
                  <a:uLnTx/>
                  <a:uFillTx/>
                  <a:latin typeface="Gill Sans MT"/>
                </a:rPr>
                <a:t>Laryngoscope, adult, child set</a:t>
              </a:r>
              <a:endParaRPr kumimoji="0" lang="en-US" sz="816" b="0" i="0" u="none" strike="noStrike" kern="0" cap="none" spc="0" normalizeH="0" baseline="30000" noProof="0" dirty="0">
                <a:ln>
                  <a:noFill/>
                </a:ln>
                <a:solidFill>
                  <a:srgbClr val="000000"/>
                </a:solidFill>
                <a:effectLst/>
                <a:uLnTx/>
                <a:uFillTx/>
                <a:latin typeface="Gill Sans MT"/>
              </a:endParaRPr>
            </a:p>
          </p:txBody>
        </p:sp>
      </p:grpSp>
      <p:cxnSp>
        <p:nvCxnSpPr>
          <p:cNvPr id="247" name="Straight Connector 246">
            <a:extLst>
              <a:ext uri="{FF2B5EF4-FFF2-40B4-BE49-F238E27FC236}">
                <a16:creationId xmlns:a16="http://schemas.microsoft.com/office/drawing/2014/main" id="{4B85A7E5-F333-4D88-864F-D8DA2BC8196D}"/>
              </a:ext>
            </a:extLst>
          </p:cNvPr>
          <p:cNvCxnSpPr>
            <a:cxnSpLocks/>
          </p:cNvCxnSpPr>
          <p:nvPr/>
        </p:nvCxnSpPr>
        <p:spPr>
          <a:xfrm>
            <a:off x="138713" y="6000437"/>
            <a:ext cx="2759993" cy="0"/>
          </a:xfrm>
          <a:prstGeom prst="line">
            <a:avLst/>
          </a:prstGeom>
          <a:noFill/>
          <a:ln w="3175" cap="flat" cmpd="sng" algn="ctr">
            <a:solidFill>
              <a:srgbClr val="808080"/>
            </a:solidFill>
            <a:prstDash val="sysDot"/>
          </a:ln>
          <a:effectLst/>
        </p:spPr>
      </p:cxnSp>
      <p:grpSp>
        <p:nvGrpSpPr>
          <p:cNvPr id="248" name="Group 247">
            <a:extLst>
              <a:ext uri="{FF2B5EF4-FFF2-40B4-BE49-F238E27FC236}">
                <a16:creationId xmlns:a16="http://schemas.microsoft.com/office/drawing/2014/main" id="{B956B130-659C-4427-A3F0-975DDA6DB834}"/>
              </a:ext>
            </a:extLst>
          </p:cNvPr>
          <p:cNvGrpSpPr/>
          <p:nvPr/>
        </p:nvGrpSpPr>
        <p:grpSpPr>
          <a:xfrm>
            <a:off x="3181356" y="4721067"/>
            <a:ext cx="2781288" cy="128097"/>
            <a:chOff x="3117759" y="5682950"/>
            <a:chExt cx="2725920" cy="133771"/>
          </a:xfrm>
        </p:grpSpPr>
        <p:sp>
          <p:nvSpPr>
            <p:cNvPr id="249" name="Rectangle 248">
              <a:extLst>
                <a:ext uri="{FF2B5EF4-FFF2-40B4-BE49-F238E27FC236}">
                  <a16:creationId xmlns:a16="http://schemas.microsoft.com/office/drawing/2014/main" id="{595857CE-DA49-4615-B707-CFCC480F8178}"/>
                </a:ext>
              </a:extLst>
            </p:cNvPr>
            <p:cNvSpPr>
              <a:spLocks/>
            </p:cNvSpPr>
            <p:nvPr/>
          </p:nvSpPr>
          <p:spPr>
            <a:xfrm>
              <a:off x="3117759" y="5711751"/>
              <a:ext cx="91428"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sp>
          <p:nvSpPr>
            <p:cNvPr id="250" name="TextBox 249">
              <a:extLst>
                <a:ext uri="{FF2B5EF4-FFF2-40B4-BE49-F238E27FC236}">
                  <a16:creationId xmlns:a16="http://schemas.microsoft.com/office/drawing/2014/main" id="{FD3CCEED-1176-44B6-849C-74365658B965}"/>
                </a:ext>
              </a:extLst>
            </p:cNvPr>
            <p:cNvSpPr txBox="1">
              <a:spLocks/>
            </p:cNvSpPr>
            <p:nvPr/>
          </p:nvSpPr>
          <p:spPr>
            <a:xfrm>
              <a:off x="3294076" y="5682950"/>
              <a:ext cx="2549603" cy="13377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marL="0" marR="0" lvl="0" indent="0" defTabSz="913419"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0" normalizeH="0" baseline="0" noProof="0" dirty="0">
                  <a:ln>
                    <a:noFill/>
                  </a:ln>
                  <a:solidFill>
                    <a:prstClr val="black"/>
                  </a:solidFill>
                  <a:effectLst/>
                  <a:uLnTx/>
                  <a:uFillTx/>
                  <a:latin typeface="Gill Sans MT"/>
                </a:rPr>
                <a:t>Gloves</a:t>
              </a:r>
            </a:p>
          </p:txBody>
        </p:sp>
      </p:grpSp>
      <p:sp>
        <p:nvSpPr>
          <p:cNvPr id="251" name="TextBox 250">
            <a:extLst>
              <a:ext uri="{FF2B5EF4-FFF2-40B4-BE49-F238E27FC236}">
                <a16:creationId xmlns:a16="http://schemas.microsoft.com/office/drawing/2014/main" id="{79252466-2815-4AA9-87CD-E5CE98911812}"/>
              </a:ext>
            </a:extLst>
          </p:cNvPr>
          <p:cNvSpPr txBox="1">
            <a:spLocks/>
          </p:cNvSpPr>
          <p:nvPr/>
        </p:nvSpPr>
        <p:spPr>
          <a:xfrm>
            <a:off x="3161918" y="4519228"/>
            <a:ext cx="2781287" cy="165780"/>
          </a:xfrm>
          <a:prstGeom prst="rect">
            <a:avLst/>
          </a:prstGeom>
        </p:spPr>
        <p:txBody>
          <a:bodyPr vert="horz" wrap="square" lIns="18659" tIns="18659" rIns="18659" bIns="18659" rtlCol="0">
            <a:spAutoFit/>
          </a:bodyPr>
          <a:lstStyle>
            <a:defPPr>
              <a:defRPr lang="en-US"/>
            </a:defPPr>
            <a:lvl1pPr marL="0" marR="0" lvl="0" indent="0" defTabSz="895350" eaLnBrk="1" latinLnBrk="0" hangingPunct="1">
              <a:lnSpc>
                <a:spcPct val="100000"/>
              </a:lnSpc>
              <a:buClr>
                <a:srgbClr val="002F6C"/>
              </a:buClr>
              <a:buSzPct val="100000"/>
              <a:buFontTx/>
              <a:buNone/>
              <a:tabLst/>
              <a:defRPr kumimoji="0" sz="700" b="0" i="0" u="none" strike="noStrike" cap="none" spc="0" normalizeH="0" baseline="0">
                <a:ln>
                  <a:noFill/>
                </a:ln>
                <a:solidFill>
                  <a:srgbClr val="0067B9"/>
                </a:solidFill>
                <a:effectLst/>
                <a:uLnTx/>
                <a:uFillTx/>
                <a:latin typeface="Gill Sans MT" panose="020B0502020104020203" pitchFamily="34" charset="0"/>
              </a:defRPr>
            </a:lvl1pPr>
            <a:lvl2pPr marL="193675" lvl="1" indent="-192088" defTabSz="895350" eaLnBrk="1" latinLnBrk="0" hangingPunct="1">
              <a:buClr>
                <a:schemeClr val="tx2"/>
              </a:buClr>
              <a:buSzPct val="125000"/>
              <a:buFont typeface="Arial" panose="020B0604020202020204" pitchFamily="34" charset="0"/>
              <a:buChar char="•"/>
              <a:defRPr sz="1400" b="0" baseline="0">
                <a:latin typeface="GillSans" panose="020B0602020204020204" pitchFamily="34" charset="0"/>
              </a:defRPr>
            </a:lvl2pPr>
            <a:lvl3pPr marL="457200" lvl="2" indent="-261938" defTabSz="895350" eaLnBrk="1" latinLnBrk="0" hangingPunct="1">
              <a:buClr>
                <a:schemeClr val="tx2"/>
              </a:buClr>
              <a:buSzPct val="120000"/>
              <a:buFont typeface="Arial" charset="0"/>
              <a:buChar char="–"/>
              <a:defRPr sz="1400" b="0" baseline="0">
                <a:latin typeface="GillSans" panose="020B0602020204020204" pitchFamily="34" charset="0"/>
              </a:defRPr>
            </a:lvl3pPr>
            <a:lvl4pPr marL="614363" lvl="3" indent="-155575" defTabSz="895350" eaLnBrk="1" latinLnBrk="0" hangingPunct="1">
              <a:buClr>
                <a:schemeClr val="tx2"/>
              </a:buClr>
              <a:buSzPct val="120000"/>
              <a:buFont typeface="Arial" charset="0"/>
              <a:buChar char="▫"/>
              <a:defRPr sz="1400" b="0" baseline="0">
                <a:latin typeface="GillSans" panose="020B0602020204020204" pitchFamily="34" charset="0"/>
              </a:defRPr>
            </a:lvl4pPr>
            <a:lvl5pPr marL="749808" lvl="4" indent="-130175" defTabSz="895350" eaLnBrk="1" latinLnBrk="0" hangingPunct="1">
              <a:buClr>
                <a:schemeClr val="tx2"/>
              </a:buClr>
              <a:buSzPct val="89000"/>
              <a:buFont typeface="Arial" charset="0"/>
              <a:buChar char="-"/>
              <a:defRPr sz="1400" b="0" baseline="0">
                <a:latin typeface="GillSans" panose="020B0602020204020204" pitchFamily="34" charset="0"/>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defTabSz="895255" eaLnBrk="1" fontAlgn="auto" latinLnBrk="0" hangingPunct="1">
              <a:lnSpc>
                <a:spcPct val="100000"/>
              </a:lnSpc>
              <a:spcBef>
                <a:spcPts val="0"/>
              </a:spcBef>
              <a:spcAft>
                <a:spcPts val="0"/>
              </a:spcAft>
              <a:buClr>
                <a:srgbClr val="002F6C"/>
              </a:buClr>
              <a:buSzPct val="100000"/>
              <a:buFontTx/>
              <a:buNone/>
              <a:tabLst/>
              <a:defRPr/>
            </a:pPr>
            <a:r>
              <a:rPr kumimoji="0" lang="en-US" sz="816" b="1" i="0" u="none" strike="noStrike" kern="0" cap="none" spc="0" normalizeH="0" baseline="0" noProof="0" dirty="0">
                <a:ln>
                  <a:noFill/>
                </a:ln>
                <a:solidFill>
                  <a:srgbClr val="BA0C2F"/>
                </a:solidFill>
                <a:effectLst/>
                <a:uLnTx/>
                <a:uFillTx/>
                <a:latin typeface="Gill Sans MT" panose="020B0502020104020203" pitchFamily="34" charset="0"/>
              </a:rPr>
              <a:t>PERSONAL PROTECTIVE EQUIPMENT</a:t>
            </a:r>
          </a:p>
        </p:txBody>
      </p:sp>
      <p:grpSp>
        <p:nvGrpSpPr>
          <p:cNvPr id="252" name="Group 251">
            <a:extLst>
              <a:ext uri="{FF2B5EF4-FFF2-40B4-BE49-F238E27FC236}">
                <a16:creationId xmlns:a16="http://schemas.microsoft.com/office/drawing/2014/main" id="{7453E052-9A4F-475E-8254-4D5378B7EFBE}"/>
              </a:ext>
            </a:extLst>
          </p:cNvPr>
          <p:cNvGrpSpPr/>
          <p:nvPr/>
        </p:nvGrpSpPr>
        <p:grpSpPr>
          <a:xfrm>
            <a:off x="3181356" y="4946297"/>
            <a:ext cx="2781288" cy="128097"/>
            <a:chOff x="3117759" y="5448603"/>
            <a:chExt cx="2725920" cy="133771"/>
          </a:xfrm>
        </p:grpSpPr>
        <p:sp>
          <p:nvSpPr>
            <p:cNvPr id="253" name="Rectangle 252">
              <a:extLst>
                <a:ext uri="{FF2B5EF4-FFF2-40B4-BE49-F238E27FC236}">
                  <a16:creationId xmlns:a16="http://schemas.microsoft.com/office/drawing/2014/main" id="{16E64C68-29C3-4734-8DB3-15F99416DD05}"/>
                </a:ext>
              </a:extLst>
            </p:cNvPr>
            <p:cNvSpPr>
              <a:spLocks/>
            </p:cNvSpPr>
            <p:nvPr/>
          </p:nvSpPr>
          <p:spPr>
            <a:xfrm>
              <a:off x="3117759" y="5477404"/>
              <a:ext cx="91428"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sp>
          <p:nvSpPr>
            <p:cNvPr id="254" name="TextBox 253">
              <a:extLst>
                <a:ext uri="{FF2B5EF4-FFF2-40B4-BE49-F238E27FC236}">
                  <a16:creationId xmlns:a16="http://schemas.microsoft.com/office/drawing/2014/main" id="{9053510F-5F52-44B1-8477-496FED5C77BB}"/>
                </a:ext>
              </a:extLst>
            </p:cNvPr>
            <p:cNvSpPr txBox="1">
              <a:spLocks/>
            </p:cNvSpPr>
            <p:nvPr/>
          </p:nvSpPr>
          <p:spPr>
            <a:xfrm>
              <a:off x="3294076" y="5448603"/>
              <a:ext cx="2549603" cy="13377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marL="0" marR="0" lvl="0" indent="0" defTabSz="913419"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0" normalizeH="0" baseline="0" noProof="0" dirty="0">
                  <a:ln>
                    <a:noFill/>
                  </a:ln>
                  <a:solidFill>
                    <a:prstClr val="black"/>
                  </a:solidFill>
                  <a:effectLst/>
                  <a:uLnTx/>
                  <a:uFillTx/>
                  <a:latin typeface="Gill Sans MT"/>
                </a:rPr>
                <a:t>Goggles</a:t>
              </a:r>
            </a:p>
          </p:txBody>
        </p:sp>
      </p:grpSp>
      <p:cxnSp>
        <p:nvCxnSpPr>
          <p:cNvPr id="255" name="Straight Connector 254">
            <a:extLst>
              <a:ext uri="{FF2B5EF4-FFF2-40B4-BE49-F238E27FC236}">
                <a16:creationId xmlns:a16="http://schemas.microsoft.com/office/drawing/2014/main" id="{B1533A94-E851-4E47-987F-6CFBDEA90A30}"/>
              </a:ext>
            </a:extLst>
          </p:cNvPr>
          <p:cNvCxnSpPr>
            <a:cxnSpLocks/>
          </p:cNvCxnSpPr>
          <p:nvPr/>
        </p:nvCxnSpPr>
        <p:spPr>
          <a:xfrm>
            <a:off x="3181358" y="4897713"/>
            <a:ext cx="2781287" cy="0"/>
          </a:xfrm>
          <a:prstGeom prst="line">
            <a:avLst/>
          </a:prstGeom>
          <a:noFill/>
          <a:ln w="3175" cap="flat" cmpd="sng" algn="ctr">
            <a:solidFill>
              <a:srgbClr val="808080"/>
            </a:solidFill>
            <a:prstDash val="sysDot"/>
          </a:ln>
          <a:effectLst/>
        </p:spPr>
      </p:cxnSp>
      <p:cxnSp>
        <p:nvCxnSpPr>
          <p:cNvPr id="256" name="Straight Connector 255">
            <a:extLst>
              <a:ext uri="{FF2B5EF4-FFF2-40B4-BE49-F238E27FC236}">
                <a16:creationId xmlns:a16="http://schemas.microsoft.com/office/drawing/2014/main" id="{A350FE88-EE83-4930-8800-DBACA7D9DC64}"/>
              </a:ext>
            </a:extLst>
          </p:cNvPr>
          <p:cNvCxnSpPr>
            <a:cxnSpLocks/>
          </p:cNvCxnSpPr>
          <p:nvPr/>
        </p:nvCxnSpPr>
        <p:spPr>
          <a:xfrm>
            <a:off x="3189389" y="3554684"/>
            <a:ext cx="2781287" cy="0"/>
          </a:xfrm>
          <a:prstGeom prst="line">
            <a:avLst/>
          </a:prstGeom>
          <a:noFill/>
          <a:ln w="3175" cap="flat" cmpd="sng" algn="ctr">
            <a:solidFill>
              <a:srgbClr val="808080"/>
            </a:solidFill>
            <a:prstDash val="sysDot"/>
          </a:ln>
          <a:effectLst/>
        </p:spPr>
      </p:cxnSp>
      <p:grpSp>
        <p:nvGrpSpPr>
          <p:cNvPr id="257" name="Group 256">
            <a:extLst>
              <a:ext uri="{FF2B5EF4-FFF2-40B4-BE49-F238E27FC236}">
                <a16:creationId xmlns:a16="http://schemas.microsoft.com/office/drawing/2014/main" id="{0E8E57A2-6A91-434C-B302-67A6691DB128}"/>
              </a:ext>
            </a:extLst>
          </p:cNvPr>
          <p:cNvGrpSpPr/>
          <p:nvPr/>
        </p:nvGrpSpPr>
        <p:grpSpPr>
          <a:xfrm>
            <a:off x="3181356" y="3603262"/>
            <a:ext cx="2781288" cy="128097"/>
            <a:chOff x="3117759" y="3243892"/>
            <a:chExt cx="2725920" cy="133771"/>
          </a:xfrm>
        </p:grpSpPr>
        <p:sp>
          <p:nvSpPr>
            <p:cNvPr id="258" name="TextBox 257">
              <a:extLst>
                <a:ext uri="{FF2B5EF4-FFF2-40B4-BE49-F238E27FC236}">
                  <a16:creationId xmlns:a16="http://schemas.microsoft.com/office/drawing/2014/main" id="{4116193F-25DA-43C1-8C04-55F0F3BC08F2}"/>
                </a:ext>
              </a:extLst>
            </p:cNvPr>
            <p:cNvSpPr txBox="1">
              <a:spLocks/>
            </p:cNvSpPr>
            <p:nvPr/>
          </p:nvSpPr>
          <p:spPr>
            <a:xfrm>
              <a:off x="3294076" y="3243892"/>
              <a:ext cx="2549603" cy="13377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marL="0" marR="0" lvl="0" indent="0" defTabSz="895255"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0" normalizeH="0" baseline="0" noProof="0" dirty="0">
                  <a:ln>
                    <a:noFill/>
                  </a:ln>
                  <a:solidFill>
                    <a:srgbClr val="000000"/>
                  </a:solidFill>
                  <a:effectLst/>
                  <a:uLnTx/>
                  <a:uFillTx/>
                  <a:latin typeface="Gill Sans MT"/>
                </a:rPr>
                <a:t>Swabs for buccal sample collection</a:t>
              </a:r>
            </a:p>
          </p:txBody>
        </p:sp>
        <p:sp>
          <p:nvSpPr>
            <p:cNvPr id="259" name="Rectangle 258">
              <a:extLst>
                <a:ext uri="{FF2B5EF4-FFF2-40B4-BE49-F238E27FC236}">
                  <a16:creationId xmlns:a16="http://schemas.microsoft.com/office/drawing/2014/main" id="{7C8F51D8-92B3-4238-B96A-DA7CC3A3D6AE}"/>
                </a:ext>
              </a:extLst>
            </p:cNvPr>
            <p:cNvSpPr>
              <a:spLocks/>
            </p:cNvSpPr>
            <p:nvPr/>
          </p:nvSpPr>
          <p:spPr>
            <a:xfrm>
              <a:off x="3117759" y="3272694"/>
              <a:ext cx="91428"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grpSp>
      <p:grpSp>
        <p:nvGrpSpPr>
          <p:cNvPr id="260" name="Group 259">
            <a:extLst>
              <a:ext uri="{FF2B5EF4-FFF2-40B4-BE49-F238E27FC236}">
                <a16:creationId xmlns:a16="http://schemas.microsoft.com/office/drawing/2014/main" id="{2D0131DE-436F-46A5-8541-10A0ACC82F13}"/>
              </a:ext>
            </a:extLst>
          </p:cNvPr>
          <p:cNvGrpSpPr/>
          <p:nvPr/>
        </p:nvGrpSpPr>
        <p:grpSpPr>
          <a:xfrm>
            <a:off x="3181356" y="3828492"/>
            <a:ext cx="2781288" cy="128097"/>
            <a:chOff x="3117759" y="3438477"/>
            <a:chExt cx="2725920" cy="133771"/>
          </a:xfrm>
        </p:grpSpPr>
        <p:sp>
          <p:nvSpPr>
            <p:cNvPr id="261" name="TextBox 260">
              <a:extLst>
                <a:ext uri="{FF2B5EF4-FFF2-40B4-BE49-F238E27FC236}">
                  <a16:creationId xmlns:a16="http://schemas.microsoft.com/office/drawing/2014/main" id="{6ED94E08-FA25-424E-BF59-6197CCF9A710}"/>
                </a:ext>
              </a:extLst>
            </p:cNvPr>
            <p:cNvSpPr txBox="1">
              <a:spLocks/>
            </p:cNvSpPr>
            <p:nvPr/>
          </p:nvSpPr>
          <p:spPr>
            <a:xfrm>
              <a:off x="3294076" y="3438477"/>
              <a:ext cx="2549603" cy="13377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marL="0" marR="0" lvl="0" indent="0" defTabSz="895255"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0" normalizeH="0" baseline="0" noProof="0" dirty="0">
                  <a:ln>
                    <a:noFill/>
                  </a:ln>
                  <a:solidFill>
                    <a:srgbClr val="000000"/>
                  </a:solidFill>
                  <a:effectLst/>
                  <a:uLnTx/>
                  <a:uFillTx/>
                  <a:latin typeface="Gill Sans MT"/>
                </a:rPr>
                <a:t>Swabs for nasal sample collection	</a:t>
              </a:r>
            </a:p>
          </p:txBody>
        </p:sp>
        <p:sp>
          <p:nvSpPr>
            <p:cNvPr id="263" name="Rectangle 262">
              <a:extLst>
                <a:ext uri="{FF2B5EF4-FFF2-40B4-BE49-F238E27FC236}">
                  <a16:creationId xmlns:a16="http://schemas.microsoft.com/office/drawing/2014/main" id="{7C5BEF85-12B8-4CCC-8B9D-8982D385FA35}"/>
                </a:ext>
              </a:extLst>
            </p:cNvPr>
            <p:cNvSpPr>
              <a:spLocks/>
            </p:cNvSpPr>
            <p:nvPr/>
          </p:nvSpPr>
          <p:spPr>
            <a:xfrm>
              <a:off x="3117759" y="3467278"/>
              <a:ext cx="91428"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grpSp>
      <p:cxnSp>
        <p:nvCxnSpPr>
          <p:cNvPr id="264" name="Straight Connector 263">
            <a:extLst>
              <a:ext uri="{FF2B5EF4-FFF2-40B4-BE49-F238E27FC236}">
                <a16:creationId xmlns:a16="http://schemas.microsoft.com/office/drawing/2014/main" id="{1E59701E-4834-443C-A040-30076F228539}"/>
              </a:ext>
            </a:extLst>
          </p:cNvPr>
          <p:cNvCxnSpPr>
            <a:cxnSpLocks/>
          </p:cNvCxnSpPr>
          <p:nvPr/>
        </p:nvCxnSpPr>
        <p:spPr>
          <a:xfrm>
            <a:off x="3189389" y="3779915"/>
            <a:ext cx="2781287" cy="0"/>
          </a:xfrm>
          <a:prstGeom prst="line">
            <a:avLst/>
          </a:prstGeom>
          <a:noFill/>
          <a:ln w="3175" cap="flat" cmpd="sng" algn="ctr">
            <a:solidFill>
              <a:srgbClr val="808080"/>
            </a:solidFill>
            <a:prstDash val="sysDot"/>
          </a:ln>
          <a:effectLst/>
        </p:spPr>
      </p:cxnSp>
      <p:grpSp>
        <p:nvGrpSpPr>
          <p:cNvPr id="268" name="Group 267">
            <a:extLst>
              <a:ext uri="{FF2B5EF4-FFF2-40B4-BE49-F238E27FC236}">
                <a16:creationId xmlns:a16="http://schemas.microsoft.com/office/drawing/2014/main" id="{E45A241C-2291-4148-BF81-F46BA8419BAF}"/>
              </a:ext>
            </a:extLst>
          </p:cNvPr>
          <p:cNvGrpSpPr/>
          <p:nvPr/>
        </p:nvGrpSpPr>
        <p:grpSpPr>
          <a:xfrm>
            <a:off x="3181356" y="4053722"/>
            <a:ext cx="2781288" cy="128097"/>
            <a:chOff x="3117759" y="3633061"/>
            <a:chExt cx="2725920" cy="133771"/>
          </a:xfrm>
        </p:grpSpPr>
        <p:sp>
          <p:nvSpPr>
            <p:cNvPr id="269" name="TextBox 268">
              <a:extLst>
                <a:ext uri="{FF2B5EF4-FFF2-40B4-BE49-F238E27FC236}">
                  <a16:creationId xmlns:a16="http://schemas.microsoft.com/office/drawing/2014/main" id="{90F3ADD2-76F6-46A6-9ACB-4B50622F41E5}"/>
                </a:ext>
              </a:extLst>
            </p:cNvPr>
            <p:cNvSpPr txBox="1">
              <a:spLocks/>
            </p:cNvSpPr>
            <p:nvPr/>
          </p:nvSpPr>
          <p:spPr>
            <a:xfrm>
              <a:off x="3294076" y="3633061"/>
              <a:ext cx="2549603" cy="13377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marL="0" marR="0" lvl="0" indent="0" defTabSz="895255"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41" normalizeH="0" baseline="0" noProof="0" dirty="0">
                  <a:ln>
                    <a:noFill/>
                  </a:ln>
                  <a:solidFill>
                    <a:prstClr val="black"/>
                  </a:solidFill>
                  <a:effectLst/>
                  <a:uLnTx/>
                  <a:uFillTx/>
                  <a:latin typeface="Gill Sans MT"/>
                </a:rPr>
                <a:t>Syringes: 0.5 ml autodestruct (AD) and 5 ml reuse prevention (RUP) </a:t>
              </a:r>
            </a:p>
          </p:txBody>
        </p:sp>
        <p:sp>
          <p:nvSpPr>
            <p:cNvPr id="270" name="Rectangle 269">
              <a:extLst>
                <a:ext uri="{FF2B5EF4-FFF2-40B4-BE49-F238E27FC236}">
                  <a16:creationId xmlns:a16="http://schemas.microsoft.com/office/drawing/2014/main" id="{0BE4C13C-4648-49A8-AFE3-15FF1AC9D679}"/>
                </a:ext>
              </a:extLst>
            </p:cNvPr>
            <p:cNvSpPr>
              <a:spLocks/>
            </p:cNvSpPr>
            <p:nvPr/>
          </p:nvSpPr>
          <p:spPr>
            <a:xfrm>
              <a:off x="3117759" y="3661864"/>
              <a:ext cx="91428"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grpSp>
      <p:cxnSp>
        <p:nvCxnSpPr>
          <p:cNvPr id="271" name="Straight Connector 270">
            <a:extLst>
              <a:ext uri="{FF2B5EF4-FFF2-40B4-BE49-F238E27FC236}">
                <a16:creationId xmlns:a16="http://schemas.microsoft.com/office/drawing/2014/main" id="{E1A895F4-AD5A-4209-B0C0-C7C9D28A27A6}"/>
              </a:ext>
            </a:extLst>
          </p:cNvPr>
          <p:cNvCxnSpPr>
            <a:cxnSpLocks/>
          </p:cNvCxnSpPr>
          <p:nvPr/>
        </p:nvCxnSpPr>
        <p:spPr>
          <a:xfrm>
            <a:off x="3189389" y="4005145"/>
            <a:ext cx="2781287" cy="0"/>
          </a:xfrm>
          <a:prstGeom prst="line">
            <a:avLst/>
          </a:prstGeom>
          <a:noFill/>
          <a:ln w="3175" cap="flat" cmpd="sng" algn="ctr">
            <a:solidFill>
              <a:srgbClr val="808080"/>
            </a:solidFill>
            <a:prstDash val="sysDot"/>
          </a:ln>
          <a:effectLst/>
        </p:spPr>
      </p:cxnSp>
      <p:cxnSp>
        <p:nvCxnSpPr>
          <p:cNvPr id="272" name="Straight Connector 271">
            <a:extLst>
              <a:ext uri="{FF2B5EF4-FFF2-40B4-BE49-F238E27FC236}">
                <a16:creationId xmlns:a16="http://schemas.microsoft.com/office/drawing/2014/main" id="{E20B552A-C6B5-4F02-B33A-00E48DEE3184}"/>
              </a:ext>
            </a:extLst>
          </p:cNvPr>
          <p:cNvCxnSpPr>
            <a:cxnSpLocks/>
          </p:cNvCxnSpPr>
          <p:nvPr/>
        </p:nvCxnSpPr>
        <p:spPr>
          <a:xfrm>
            <a:off x="145151" y="3097813"/>
            <a:ext cx="2759993" cy="0"/>
          </a:xfrm>
          <a:prstGeom prst="line">
            <a:avLst/>
          </a:prstGeom>
          <a:noFill/>
          <a:ln w="3175" cap="flat" cmpd="sng" algn="ctr">
            <a:solidFill>
              <a:srgbClr val="808080"/>
            </a:solidFill>
            <a:prstDash val="solid"/>
          </a:ln>
          <a:effectLst/>
        </p:spPr>
      </p:cxnSp>
      <p:cxnSp>
        <p:nvCxnSpPr>
          <p:cNvPr id="273" name="Straight Connector 272">
            <a:extLst>
              <a:ext uri="{FF2B5EF4-FFF2-40B4-BE49-F238E27FC236}">
                <a16:creationId xmlns:a16="http://schemas.microsoft.com/office/drawing/2014/main" id="{4F5D6FF0-2BD1-4228-BAF2-A8C630326C3D}"/>
              </a:ext>
            </a:extLst>
          </p:cNvPr>
          <p:cNvCxnSpPr>
            <a:cxnSpLocks/>
          </p:cNvCxnSpPr>
          <p:nvPr/>
        </p:nvCxnSpPr>
        <p:spPr>
          <a:xfrm>
            <a:off x="3181358" y="2889038"/>
            <a:ext cx="2781287" cy="0"/>
          </a:xfrm>
          <a:prstGeom prst="line">
            <a:avLst/>
          </a:prstGeom>
          <a:noFill/>
          <a:ln w="3175" cap="flat" cmpd="sng" algn="ctr">
            <a:solidFill>
              <a:srgbClr val="808080"/>
            </a:solidFill>
            <a:prstDash val="solid"/>
          </a:ln>
          <a:effectLst/>
        </p:spPr>
      </p:cxnSp>
      <p:cxnSp>
        <p:nvCxnSpPr>
          <p:cNvPr id="274" name="Straight Connector 273">
            <a:extLst>
              <a:ext uri="{FF2B5EF4-FFF2-40B4-BE49-F238E27FC236}">
                <a16:creationId xmlns:a16="http://schemas.microsoft.com/office/drawing/2014/main" id="{FDECC0EC-B896-4A87-855F-1659C52B86B9}"/>
              </a:ext>
            </a:extLst>
          </p:cNvPr>
          <p:cNvCxnSpPr>
            <a:cxnSpLocks/>
          </p:cNvCxnSpPr>
          <p:nvPr/>
        </p:nvCxnSpPr>
        <p:spPr>
          <a:xfrm>
            <a:off x="3181358" y="4433110"/>
            <a:ext cx="2781287" cy="0"/>
          </a:xfrm>
          <a:prstGeom prst="line">
            <a:avLst/>
          </a:prstGeom>
          <a:noFill/>
          <a:ln w="3175" cap="flat" cmpd="sng" algn="ctr">
            <a:solidFill>
              <a:srgbClr val="808080"/>
            </a:solidFill>
            <a:prstDash val="solid"/>
          </a:ln>
          <a:effectLst/>
        </p:spPr>
      </p:cxnSp>
      <p:cxnSp>
        <p:nvCxnSpPr>
          <p:cNvPr id="278" name="Straight Connector 277">
            <a:extLst>
              <a:ext uri="{FF2B5EF4-FFF2-40B4-BE49-F238E27FC236}">
                <a16:creationId xmlns:a16="http://schemas.microsoft.com/office/drawing/2014/main" id="{68F1CD2D-9F5F-49D9-8E6C-2464951D5863}"/>
              </a:ext>
            </a:extLst>
          </p:cNvPr>
          <p:cNvCxnSpPr>
            <a:cxnSpLocks/>
          </p:cNvCxnSpPr>
          <p:nvPr/>
        </p:nvCxnSpPr>
        <p:spPr>
          <a:xfrm>
            <a:off x="6230824" y="3105083"/>
            <a:ext cx="2780271" cy="0"/>
          </a:xfrm>
          <a:prstGeom prst="line">
            <a:avLst/>
          </a:prstGeom>
          <a:noFill/>
          <a:ln w="3175" cap="flat" cmpd="sng" algn="ctr">
            <a:solidFill>
              <a:srgbClr val="808080"/>
            </a:solidFill>
            <a:prstDash val="sysDot"/>
          </a:ln>
          <a:effectLst/>
        </p:spPr>
      </p:cxnSp>
      <p:grpSp>
        <p:nvGrpSpPr>
          <p:cNvPr id="279" name="Group 278">
            <a:extLst>
              <a:ext uri="{FF2B5EF4-FFF2-40B4-BE49-F238E27FC236}">
                <a16:creationId xmlns:a16="http://schemas.microsoft.com/office/drawing/2014/main" id="{14A72634-1D01-45E2-AB65-802D73E35D4D}"/>
              </a:ext>
            </a:extLst>
          </p:cNvPr>
          <p:cNvGrpSpPr/>
          <p:nvPr/>
        </p:nvGrpSpPr>
        <p:grpSpPr>
          <a:xfrm>
            <a:off x="6230824" y="2953625"/>
            <a:ext cx="2781284" cy="128097"/>
            <a:chOff x="6106522" y="2552423"/>
            <a:chExt cx="2725916" cy="133771"/>
          </a:xfrm>
        </p:grpSpPr>
        <p:sp>
          <p:nvSpPr>
            <p:cNvPr id="280" name="Rectangle 279">
              <a:extLst>
                <a:ext uri="{FF2B5EF4-FFF2-40B4-BE49-F238E27FC236}">
                  <a16:creationId xmlns:a16="http://schemas.microsoft.com/office/drawing/2014/main" id="{B68598B3-D730-42BD-8BB2-55AE9E6C1BAA}"/>
                </a:ext>
              </a:extLst>
            </p:cNvPr>
            <p:cNvSpPr>
              <a:spLocks/>
            </p:cNvSpPr>
            <p:nvPr/>
          </p:nvSpPr>
          <p:spPr>
            <a:xfrm>
              <a:off x="6106522" y="2581224"/>
              <a:ext cx="91428"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sp>
          <p:nvSpPr>
            <p:cNvPr id="281" name="TextBox 280">
              <a:extLst>
                <a:ext uri="{FF2B5EF4-FFF2-40B4-BE49-F238E27FC236}">
                  <a16:creationId xmlns:a16="http://schemas.microsoft.com/office/drawing/2014/main" id="{751CC5CA-1E1E-4BD1-8196-4A22B2217134}"/>
                </a:ext>
              </a:extLst>
            </p:cNvPr>
            <p:cNvSpPr txBox="1">
              <a:spLocks/>
            </p:cNvSpPr>
            <p:nvPr/>
          </p:nvSpPr>
          <p:spPr>
            <a:xfrm>
              <a:off x="6282835" y="2552423"/>
              <a:ext cx="2549603" cy="13377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marL="0" marR="0" lvl="0" indent="0" defTabSz="913419"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0" normalizeH="0" baseline="0" noProof="0" dirty="0">
                  <a:ln>
                    <a:noFill/>
                  </a:ln>
                  <a:solidFill>
                    <a:prstClr val="black"/>
                  </a:solidFill>
                  <a:effectLst/>
                  <a:uLnTx/>
                  <a:uFillTx/>
                  <a:latin typeface="Gill Sans MT"/>
                </a:rPr>
                <a:t>Alcohol based hand-rub</a:t>
              </a:r>
            </a:p>
          </p:txBody>
        </p:sp>
      </p:grpSp>
      <p:cxnSp>
        <p:nvCxnSpPr>
          <p:cNvPr id="289" name="Straight Connector 288">
            <a:extLst>
              <a:ext uri="{FF2B5EF4-FFF2-40B4-BE49-F238E27FC236}">
                <a16:creationId xmlns:a16="http://schemas.microsoft.com/office/drawing/2014/main" id="{45A0CCB4-B4BD-49DF-98A3-37BC0524CE2C}"/>
              </a:ext>
            </a:extLst>
          </p:cNvPr>
          <p:cNvCxnSpPr>
            <a:cxnSpLocks/>
          </p:cNvCxnSpPr>
          <p:nvPr/>
        </p:nvCxnSpPr>
        <p:spPr>
          <a:xfrm>
            <a:off x="6230824" y="3397804"/>
            <a:ext cx="2780271" cy="0"/>
          </a:xfrm>
          <a:prstGeom prst="line">
            <a:avLst/>
          </a:prstGeom>
          <a:noFill/>
          <a:ln w="3175" cap="flat" cmpd="sng" algn="ctr">
            <a:solidFill>
              <a:srgbClr val="808080"/>
            </a:solidFill>
            <a:prstDash val="solid"/>
          </a:ln>
          <a:effectLst/>
        </p:spPr>
      </p:cxnSp>
      <p:cxnSp>
        <p:nvCxnSpPr>
          <p:cNvPr id="290" name="Straight Connector 289">
            <a:extLst>
              <a:ext uri="{FF2B5EF4-FFF2-40B4-BE49-F238E27FC236}">
                <a16:creationId xmlns:a16="http://schemas.microsoft.com/office/drawing/2014/main" id="{17394301-CE0D-4904-AA54-500B838AC657}"/>
              </a:ext>
            </a:extLst>
          </p:cNvPr>
          <p:cNvCxnSpPr>
            <a:cxnSpLocks/>
          </p:cNvCxnSpPr>
          <p:nvPr/>
        </p:nvCxnSpPr>
        <p:spPr>
          <a:xfrm>
            <a:off x="145151" y="4327386"/>
            <a:ext cx="2759993" cy="0"/>
          </a:xfrm>
          <a:prstGeom prst="line">
            <a:avLst/>
          </a:prstGeom>
          <a:noFill/>
          <a:ln w="3175" cap="flat" cmpd="sng" algn="ctr">
            <a:solidFill>
              <a:srgbClr val="808080"/>
            </a:solidFill>
            <a:prstDash val="sysDot"/>
          </a:ln>
          <a:effectLst/>
        </p:spPr>
      </p:cxnSp>
      <p:grpSp>
        <p:nvGrpSpPr>
          <p:cNvPr id="292" name="Group 291">
            <a:extLst>
              <a:ext uri="{FF2B5EF4-FFF2-40B4-BE49-F238E27FC236}">
                <a16:creationId xmlns:a16="http://schemas.microsoft.com/office/drawing/2014/main" id="{0B908FB7-9431-4921-B3F4-8D59E4B1D2AC}"/>
              </a:ext>
            </a:extLst>
          </p:cNvPr>
          <p:cNvGrpSpPr/>
          <p:nvPr/>
        </p:nvGrpSpPr>
        <p:grpSpPr>
          <a:xfrm>
            <a:off x="145150" y="3815824"/>
            <a:ext cx="2753556" cy="128097"/>
            <a:chOff x="141996" y="4190254"/>
            <a:chExt cx="2698740" cy="133771"/>
          </a:xfrm>
        </p:grpSpPr>
        <p:sp>
          <p:nvSpPr>
            <p:cNvPr id="296" name="TextBox 295">
              <a:extLst>
                <a:ext uri="{FF2B5EF4-FFF2-40B4-BE49-F238E27FC236}">
                  <a16:creationId xmlns:a16="http://schemas.microsoft.com/office/drawing/2014/main" id="{5381DE1C-27E2-4191-9EFB-A09A66E61740}"/>
                </a:ext>
              </a:extLst>
            </p:cNvPr>
            <p:cNvSpPr txBox="1">
              <a:spLocks/>
            </p:cNvSpPr>
            <p:nvPr/>
          </p:nvSpPr>
          <p:spPr>
            <a:xfrm>
              <a:off x="326043" y="4190254"/>
              <a:ext cx="2514693" cy="13377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defTabSz="895255"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0" normalizeH="0" baseline="0" noProof="0" dirty="0">
                  <a:ln>
                    <a:noFill/>
                  </a:ln>
                  <a:solidFill>
                    <a:srgbClr val="000000"/>
                  </a:solidFill>
                  <a:effectLst/>
                  <a:uLnTx/>
                  <a:uFillTx/>
                  <a:latin typeface="Gill Sans MT"/>
                </a:rPr>
                <a:t>Mobile, basic diagnostic X-ray system</a:t>
              </a:r>
            </a:p>
          </p:txBody>
        </p:sp>
        <p:sp>
          <p:nvSpPr>
            <p:cNvPr id="297" name="Rectangle 296">
              <a:extLst>
                <a:ext uri="{FF2B5EF4-FFF2-40B4-BE49-F238E27FC236}">
                  <a16:creationId xmlns:a16="http://schemas.microsoft.com/office/drawing/2014/main" id="{C2796EA6-D32C-4215-8266-C61D1345F73D}"/>
                </a:ext>
              </a:extLst>
            </p:cNvPr>
            <p:cNvSpPr>
              <a:spLocks/>
            </p:cNvSpPr>
            <p:nvPr/>
          </p:nvSpPr>
          <p:spPr>
            <a:xfrm>
              <a:off x="141996" y="4197037"/>
              <a:ext cx="91550"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grpSp>
      <p:cxnSp>
        <p:nvCxnSpPr>
          <p:cNvPr id="298" name="Straight Connector 297">
            <a:extLst>
              <a:ext uri="{FF2B5EF4-FFF2-40B4-BE49-F238E27FC236}">
                <a16:creationId xmlns:a16="http://schemas.microsoft.com/office/drawing/2014/main" id="{24EC70CB-8892-45A9-85B3-108975D9D04C}"/>
              </a:ext>
            </a:extLst>
          </p:cNvPr>
          <p:cNvCxnSpPr>
            <a:cxnSpLocks/>
          </p:cNvCxnSpPr>
          <p:nvPr/>
        </p:nvCxnSpPr>
        <p:spPr>
          <a:xfrm>
            <a:off x="151370" y="3772070"/>
            <a:ext cx="2759993" cy="0"/>
          </a:xfrm>
          <a:prstGeom prst="line">
            <a:avLst/>
          </a:prstGeom>
          <a:noFill/>
          <a:ln w="3175" cap="flat" cmpd="sng" algn="ctr">
            <a:solidFill>
              <a:srgbClr val="808080"/>
            </a:solidFill>
            <a:prstDash val="sysDot"/>
          </a:ln>
          <a:effectLst/>
        </p:spPr>
      </p:cxnSp>
      <p:grpSp>
        <p:nvGrpSpPr>
          <p:cNvPr id="307" name="Group 306">
            <a:extLst>
              <a:ext uri="{FF2B5EF4-FFF2-40B4-BE49-F238E27FC236}">
                <a16:creationId xmlns:a16="http://schemas.microsoft.com/office/drawing/2014/main" id="{8AD55602-796E-4A69-8209-20D2B21E7068}"/>
              </a:ext>
            </a:extLst>
          </p:cNvPr>
          <p:cNvGrpSpPr/>
          <p:nvPr/>
        </p:nvGrpSpPr>
        <p:grpSpPr>
          <a:xfrm>
            <a:off x="3176497" y="2686002"/>
            <a:ext cx="2752357" cy="128097"/>
            <a:chOff x="3117759" y="2703574"/>
            <a:chExt cx="2697565" cy="133771"/>
          </a:xfrm>
        </p:grpSpPr>
        <p:sp>
          <p:nvSpPr>
            <p:cNvPr id="308" name="Rectangle 307">
              <a:extLst>
                <a:ext uri="{FF2B5EF4-FFF2-40B4-BE49-F238E27FC236}">
                  <a16:creationId xmlns:a16="http://schemas.microsoft.com/office/drawing/2014/main" id="{B0BA37EF-421A-4525-A7C0-D991D9D6CE46}"/>
                </a:ext>
              </a:extLst>
            </p:cNvPr>
            <p:cNvSpPr>
              <a:spLocks/>
            </p:cNvSpPr>
            <p:nvPr/>
          </p:nvSpPr>
          <p:spPr>
            <a:xfrm>
              <a:off x="3117759" y="2732375"/>
              <a:ext cx="91428"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sp>
          <p:nvSpPr>
            <p:cNvPr id="310" name="TextBox 309">
              <a:extLst>
                <a:ext uri="{FF2B5EF4-FFF2-40B4-BE49-F238E27FC236}">
                  <a16:creationId xmlns:a16="http://schemas.microsoft.com/office/drawing/2014/main" id="{EABCDC71-078C-46BB-904B-2273B4C8313C}"/>
                </a:ext>
              </a:extLst>
            </p:cNvPr>
            <p:cNvSpPr txBox="1">
              <a:spLocks/>
            </p:cNvSpPr>
            <p:nvPr/>
          </p:nvSpPr>
          <p:spPr>
            <a:xfrm>
              <a:off x="3294076" y="2703574"/>
              <a:ext cx="2521248" cy="13377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marL="0" marR="0" lvl="0" indent="0" defTabSz="895255"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0" normalizeH="0" baseline="0" noProof="0" dirty="0">
                  <a:ln>
                    <a:noFill/>
                  </a:ln>
                  <a:solidFill>
                    <a:srgbClr val="000000"/>
                  </a:solidFill>
                  <a:effectLst/>
                  <a:uLnTx/>
                  <a:uFillTx/>
                  <a:latin typeface="Gill Sans MT"/>
                </a:rPr>
                <a:t>Oxygen concentrator</a:t>
              </a:r>
              <a:endParaRPr kumimoji="0" lang="en-US" sz="816" b="0" i="0" u="none" strike="noStrike" kern="0" cap="none" spc="0" normalizeH="0" baseline="30000" noProof="0" dirty="0">
                <a:ln>
                  <a:noFill/>
                </a:ln>
                <a:solidFill>
                  <a:srgbClr val="000000"/>
                </a:solidFill>
                <a:effectLst/>
                <a:uLnTx/>
                <a:uFillTx/>
                <a:latin typeface="Gill Sans MT"/>
              </a:endParaRPr>
            </a:p>
          </p:txBody>
        </p:sp>
      </p:grpSp>
      <p:grpSp>
        <p:nvGrpSpPr>
          <p:cNvPr id="312" name="Group 311">
            <a:extLst>
              <a:ext uri="{FF2B5EF4-FFF2-40B4-BE49-F238E27FC236}">
                <a16:creationId xmlns:a16="http://schemas.microsoft.com/office/drawing/2014/main" id="{1A7AC9E9-48C9-4361-AA59-5A28C394D9D5}"/>
              </a:ext>
            </a:extLst>
          </p:cNvPr>
          <p:cNvGrpSpPr/>
          <p:nvPr/>
        </p:nvGrpSpPr>
        <p:grpSpPr>
          <a:xfrm>
            <a:off x="3176497" y="3162843"/>
            <a:ext cx="2752357" cy="128097"/>
            <a:chOff x="3117759" y="2703574"/>
            <a:chExt cx="2697565" cy="133771"/>
          </a:xfrm>
        </p:grpSpPr>
        <p:sp>
          <p:nvSpPr>
            <p:cNvPr id="313" name="Rectangle 312">
              <a:extLst>
                <a:ext uri="{FF2B5EF4-FFF2-40B4-BE49-F238E27FC236}">
                  <a16:creationId xmlns:a16="http://schemas.microsoft.com/office/drawing/2014/main" id="{43B8E968-EDDE-4BD2-8244-58CBD6F0827A}"/>
                </a:ext>
              </a:extLst>
            </p:cNvPr>
            <p:cNvSpPr>
              <a:spLocks/>
            </p:cNvSpPr>
            <p:nvPr/>
          </p:nvSpPr>
          <p:spPr>
            <a:xfrm>
              <a:off x="3117759" y="2732375"/>
              <a:ext cx="91428"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sp>
          <p:nvSpPr>
            <p:cNvPr id="315" name="TextBox 314">
              <a:extLst>
                <a:ext uri="{FF2B5EF4-FFF2-40B4-BE49-F238E27FC236}">
                  <a16:creationId xmlns:a16="http://schemas.microsoft.com/office/drawing/2014/main" id="{68FB5DC6-57E4-4C42-A334-4CBC5567037D}"/>
                </a:ext>
              </a:extLst>
            </p:cNvPr>
            <p:cNvSpPr txBox="1">
              <a:spLocks/>
            </p:cNvSpPr>
            <p:nvPr/>
          </p:nvSpPr>
          <p:spPr>
            <a:xfrm>
              <a:off x="3294076" y="2703574"/>
              <a:ext cx="2521248" cy="13377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marL="0" marR="0" lvl="0" indent="0" defTabSz="895255"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0" normalizeH="0" baseline="0" noProof="0" dirty="0">
                  <a:ln>
                    <a:noFill/>
                  </a:ln>
                  <a:solidFill>
                    <a:srgbClr val="000000"/>
                  </a:solidFill>
                  <a:effectLst/>
                  <a:uLnTx/>
                  <a:uFillTx/>
                  <a:latin typeface="Gill Sans MT"/>
                </a:rPr>
                <a:t>Pulse oximeter, portable</a:t>
              </a:r>
              <a:endParaRPr kumimoji="0" lang="en-US" sz="816" b="0" i="0" u="none" strike="noStrike" kern="0" cap="none" spc="0" normalizeH="0" baseline="30000" noProof="0" dirty="0">
                <a:ln>
                  <a:noFill/>
                </a:ln>
                <a:solidFill>
                  <a:srgbClr val="000000"/>
                </a:solidFill>
                <a:effectLst/>
                <a:uLnTx/>
                <a:uFillTx/>
                <a:latin typeface="Gill Sans MT"/>
              </a:endParaRPr>
            </a:p>
          </p:txBody>
        </p:sp>
      </p:grpSp>
      <p:cxnSp>
        <p:nvCxnSpPr>
          <p:cNvPr id="316" name="Straight Connector 315">
            <a:extLst>
              <a:ext uri="{FF2B5EF4-FFF2-40B4-BE49-F238E27FC236}">
                <a16:creationId xmlns:a16="http://schemas.microsoft.com/office/drawing/2014/main" id="{5BCA386F-3D00-424C-A709-BB8066FB71C5}"/>
              </a:ext>
            </a:extLst>
          </p:cNvPr>
          <p:cNvCxnSpPr>
            <a:cxnSpLocks/>
          </p:cNvCxnSpPr>
          <p:nvPr/>
        </p:nvCxnSpPr>
        <p:spPr>
          <a:xfrm>
            <a:off x="3181358" y="3339497"/>
            <a:ext cx="2781287" cy="0"/>
          </a:xfrm>
          <a:prstGeom prst="line">
            <a:avLst/>
          </a:prstGeom>
          <a:noFill/>
          <a:ln w="3175" cap="flat" cmpd="sng" algn="ctr">
            <a:solidFill>
              <a:srgbClr val="808080"/>
            </a:solidFill>
            <a:prstDash val="solid"/>
          </a:ln>
          <a:effectLst/>
        </p:spPr>
      </p:cxnSp>
      <p:cxnSp>
        <p:nvCxnSpPr>
          <p:cNvPr id="317" name="Straight Connector 316">
            <a:extLst>
              <a:ext uri="{FF2B5EF4-FFF2-40B4-BE49-F238E27FC236}">
                <a16:creationId xmlns:a16="http://schemas.microsoft.com/office/drawing/2014/main" id="{BA10FDE7-6368-48D6-9894-5D0D5A8A608B}"/>
              </a:ext>
            </a:extLst>
          </p:cNvPr>
          <p:cNvCxnSpPr>
            <a:cxnSpLocks/>
          </p:cNvCxnSpPr>
          <p:nvPr/>
        </p:nvCxnSpPr>
        <p:spPr>
          <a:xfrm>
            <a:off x="3181358" y="3114267"/>
            <a:ext cx="2781287" cy="0"/>
          </a:xfrm>
          <a:prstGeom prst="line">
            <a:avLst/>
          </a:prstGeom>
          <a:noFill/>
          <a:ln w="3175" cap="flat" cmpd="sng" algn="ctr">
            <a:solidFill>
              <a:srgbClr val="808080"/>
            </a:solidFill>
            <a:prstDash val="solid"/>
          </a:ln>
          <a:effectLst/>
        </p:spPr>
      </p:cxnSp>
      <p:grpSp>
        <p:nvGrpSpPr>
          <p:cNvPr id="318" name="Group 317">
            <a:extLst>
              <a:ext uri="{FF2B5EF4-FFF2-40B4-BE49-F238E27FC236}">
                <a16:creationId xmlns:a16="http://schemas.microsoft.com/office/drawing/2014/main" id="{60BF172F-BE67-47D8-87ED-7238EB565C0A}"/>
              </a:ext>
            </a:extLst>
          </p:cNvPr>
          <p:cNvGrpSpPr/>
          <p:nvPr/>
        </p:nvGrpSpPr>
        <p:grpSpPr>
          <a:xfrm>
            <a:off x="3181356" y="5171527"/>
            <a:ext cx="2781288" cy="128097"/>
            <a:chOff x="3117759" y="5448603"/>
            <a:chExt cx="2725920" cy="133771"/>
          </a:xfrm>
        </p:grpSpPr>
        <p:sp>
          <p:nvSpPr>
            <p:cNvPr id="319" name="Rectangle 318">
              <a:extLst>
                <a:ext uri="{FF2B5EF4-FFF2-40B4-BE49-F238E27FC236}">
                  <a16:creationId xmlns:a16="http://schemas.microsoft.com/office/drawing/2014/main" id="{55013197-F72F-4D7B-A655-1520C66BB678}"/>
                </a:ext>
              </a:extLst>
            </p:cNvPr>
            <p:cNvSpPr>
              <a:spLocks/>
            </p:cNvSpPr>
            <p:nvPr/>
          </p:nvSpPr>
          <p:spPr>
            <a:xfrm>
              <a:off x="3117759" y="5477404"/>
              <a:ext cx="91428"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sp>
          <p:nvSpPr>
            <p:cNvPr id="320" name="TextBox 319">
              <a:extLst>
                <a:ext uri="{FF2B5EF4-FFF2-40B4-BE49-F238E27FC236}">
                  <a16:creationId xmlns:a16="http://schemas.microsoft.com/office/drawing/2014/main" id="{C6A350EB-4D73-4C49-A65E-F3F6FA0B3416}"/>
                </a:ext>
              </a:extLst>
            </p:cNvPr>
            <p:cNvSpPr txBox="1">
              <a:spLocks/>
            </p:cNvSpPr>
            <p:nvPr/>
          </p:nvSpPr>
          <p:spPr>
            <a:xfrm>
              <a:off x="3294076" y="5448603"/>
              <a:ext cx="2549603" cy="13377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marL="0" marR="0" lvl="0" indent="0" defTabSz="895255"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0" normalizeH="0" baseline="0" noProof="0" dirty="0">
                  <a:ln>
                    <a:noFill/>
                  </a:ln>
                  <a:solidFill>
                    <a:prstClr val="black"/>
                  </a:solidFill>
                  <a:effectLst/>
                  <a:uLnTx/>
                  <a:uFillTx/>
                  <a:latin typeface="Gill Sans MT"/>
                </a:rPr>
                <a:t>Gown, disposable, with elastic wrists </a:t>
              </a:r>
            </a:p>
          </p:txBody>
        </p:sp>
      </p:grpSp>
      <p:cxnSp>
        <p:nvCxnSpPr>
          <p:cNvPr id="321" name="Straight Connector 320">
            <a:extLst>
              <a:ext uri="{FF2B5EF4-FFF2-40B4-BE49-F238E27FC236}">
                <a16:creationId xmlns:a16="http://schemas.microsoft.com/office/drawing/2014/main" id="{1966A8E5-B2BE-4985-B26C-B6F08F54FFA1}"/>
              </a:ext>
            </a:extLst>
          </p:cNvPr>
          <p:cNvCxnSpPr>
            <a:cxnSpLocks/>
          </p:cNvCxnSpPr>
          <p:nvPr/>
        </p:nvCxnSpPr>
        <p:spPr>
          <a:xfrm>
            <a:off x="3181358" y="5122943"/>
            <a:ext cx="2781287" cy="0"/>
          </a:xfrm>
          <a:prstGeom prst="line">
            <a:avLst/>
          </a:prstGeom>
          <a:noFill/>
          <a:ln w="3175" cap="flat" cmpd="sng" algn="ctr">
            <a:solidFill>
              <a:srgbClr val="808080"/>
            </a:solidFill>
            <a:prstDash val="sysDot"/>
          </a:ln>
          <a:effectLst/>
        </p:spPr>
      </p:cxnSp>
      <p:cxnSp>
        <p:nvCxnSpPr>
          <p:cNvPr id="322" name="Straight Connector 321">
            <a:extLst>
              <a:ext uri="{FF2B5EF4-FFF2-40B4-BE49-F238E27FC236}">
                <a16:creationId xmlns:a16="http://schemas.microsoft.com/office/drawing/2014/main" id="{475A4C54-2ED7-48F1-A360-03AC7F58F29B}"/>
              </a:ext>
            </a:extLst>
          </p:cNvPr>
          <p:cNvCxnSpPr>
            <a:cxnSpLocks/>
          </p:cNvCxnSpPr>
          <p:nvPr/>
        </p:nvCxnSpPr>
        <p:spPr>
          <a:xfrm>
            <a:off x="3181358" y="5348173"/>
            <a:ext cx="2781287" cy="0"/>
          </a:xfrm>
          <a:prstGeom prst="line">
            <a:avLst/>
          </a:prstGeom>
          <a:noFill/>
          <a:ln w="3175" cap="flat" cmpd="sng" algn="ctr">
            <a:solidFill>
              <a:srgbClr val="808080"/>
            </a:solidFill>
            <a:prstDash val="sysDot"/>
          </a:ln>
          <a:effectLst/>
        </p:spPr>
      </p:cxnSp>
      <p:grpSp>
        <p:nvGrpSpPr>
          <p:cNvPr id="323" name="Group 322">
            <a:extLst>
              <a:ext uri="{FF2B5EF4-FFF2-40B4-BE49-F238E27FC236}">
                <a16:creationId xmlns:a16="http://schemas.microsoft.com/office/drawing/2014/main" id="{8DDE9DFD-BF0C-43B2-A96F-2B5566F0C017}"/>
              </a:ext>
            </a:extLst>
          </p:cNvPr>
          <p:cNvGrpSpPr/>
          <p:nvPr/>
        </p:nvGrpSpPr>
        <p:grpSpPr>
          <a:xfrm>
            <a:off x="3181356" y="5396756"/>
            <a:ext cx="2781288" cy="128097"/>
            <a:chOff x="3117759" y="5448603"/>
            <a:chExt cx="2725920" cy="133771"/>
          </a:xfrm>
        </p:grpSpPr>
        <p:sp>
          <p:nvSpPr>
            <p:cNvPr id="324" name="Rectangle 323">
              <a:extLst>
                <a:ext uri="{FF2B5EF4-FFF2-40B4-BE49-F238E27FC236}">
                  <a16:creationId xmlns:a16="http://schemas.microsoft.com/office/drawing/2014/main" id="{53D8D8FD-A11E-4468-8928-0EDEA9FF0511}"/>
                </a:ext>
              </a:extLst>
            </p:cNvPr>
            <p:cNvSpPr>
              <a:spLocks/>
            </p:cNvSpPr>
            <p:nvPr/>
          </p:nvSpPr>
          <p:spPr>
            <a:xfrm>
              <a:off x="3117759" y="5477404"/>
              <a:ext cx="91428"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sp>
          <p:nvSpPr>
            <p:cNvPr id="325" name="TextBox 324">
              <a:extLst>
                <a:ext uri="{FF2B5EF4-FFF2-40B4-BE49-F238E27FC236}">
                  <a16:creationId xmlns:a16="http://schemas.microsoft.com/office/drawing/2014/main" id="{D2DE6722-3043-4670-B65B-C7FE557B4178}"/>
                </a:ext>
              </a:extLst>
            </p:cNvPr>
            <p:cNvSpPr txBox="1">
              <a:spLocks/>
            </p:cNvSpPr>
            <p:nvPr/>
          </p:nvSpPr>
          <p:spPr>
            <a:xfrm>
              <a:off x="3294076" y="5448603"/>
              <a:ext cx="2549603" cy="13377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marL="0" marR="0" lvl="0" indent="0" defTabSz="913419"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0" normalizeH="0" baseline="0" noProof="0" dirty="0">
                  <a:ln>
                    <a:noFill/>
                  </a:ln>
                  <a:solidFill>
                    <a:prstClr val="black"/>
                  </a:solidFill>
                  <a:effectLst/>
                  <a:uLnTx/>
                  <a:uFillTx/>
                  <a:latin typeface="Gill Sans MT"/>
                </a:rPr>
                <a:t>Medical mask</a:t>
              </a:r>
            </a:p>
          </p:txBody>
        </p:sp>
      </p:grpSp>
      <p:cxnSp>
        <p:nvCxnSpPr>
          <p:cNvPr id="326" name="Straight Connector 325">
            <a:extLst>
              <a:ext uri="{FF2B5EF4-FFF2-40B4-BE49-F238E27FC236}">
                <a16:creationId xmlns:a16="http://schemas.microsoft.com/office/drawing/2014/main" id="{D03929EC-61AE-4785-A59E-76A2A869ED4C}"/>
              </a:ext>
            </a:extLst>
          </p:cNvPr>
          <p:cNvCxnSpPr>
            <a:cxnSpLocks/>
          </p:cNvCxnSpPr>
          <p:nvPr/>
        </p:nvCxnSpPr>
        <p:spPr>
          <a:xfrm>
            <a:off x="3181358" y="5753751"/>
            <a:ext cx="2781287" cy="0"/>
          </a:xfrm>
          <a:prstGeom prst="line">
            <a:avLst/>
          </a:prstGeom>
          <a:noFill/>
          <a:ln w="3175" cap="flat" cmpd="sng" algn="ctr">
            <a:solidFill>
              <a:srgbClr val="808080"/>
            </a:solidFill>
            <a:prstDash val="sysDot"/>
          </a:ln>
          <a:effectLst/>
        </p:spPr>
      </p:cxnSp>
      <p:grpSp>
        <p:nvGrpSpPr>
          <p:cNvPr id="327" name="Group 326">
            <a:extLst>
              <a:ext uri="{FF2B5EF4-FFF2-40B4-BE49-F238E27FC236}">
                <a16:creationId xmlns:a16="http://schemas.microsoft.com/office/drawing/2014/main" id="{A3DD1EC8-EE40-44FB-A6D1-3F6F6E32004E}"/>
              </a:ext>
            </a:extLst>
          </p:cNvPr>
          <p:cNvGrpSpPr/>
          <p:nvPr/>
        </p:nvGrpSpPr>
        <p:grpSpPr>
          <a:xfrm>
            <a:off x="3181356" y="5802334"/>
            <a:ext cx="2781288" cy="128097"/>
            <a:chOff x="3117759" y="5448603"/>
            <a:chExt cx="2725920" cy="133771"/>
          </a:xfrm>
        </p:grpSpPr>
        <p:sp>
          <p:nvSpPr>
            <p:cNvPr id="328" name="Rectangle 327">
              <a:extLst>
                <a:ext uri="{FF2B5EF4-FFF2-40B4-BE49-F238E27FC236}">
                  <a16:creationId xmlns:a16="http://schemas.microsoft.com/office/drawing/2014/main" id="{D118FAD4-75AA-4A46-AA36-6B28DEBF580F}"/>
                </a:ext>
              </a:extLst>
            </p:cNvPr>
            <p:cNvSpPr>
              <a:spLocks/>
            </p:cNvSpPr>
            <p:nvPr/>
          </p:nvSpPr>
          <p:spPr>
            <a:xfrm>
              <a:off x="3117759" y="5477404"/>
              <a:ext cx="91428"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sp>
          <p:nvSpPr>
            <p:cNvPr id="329" name="TextBox 328">
              <a:extLst>
                <a:ext uri="{FF2B5EF4-FFF2-40B4-BE49-F238E27FC236}">
                  <a16:creationId xmlns:a16="http://schemas.microsoft.com/office/drawing/2014/main" id="{D70764DC-8A34-4DBD-B869-21EADEA69455}"/>
                </a:ext>
              </a:extLst>
            </p:cNvPr>
            <p:cNvSpPr txBox="1">
              <a:spLocks/>
            </p:cNvSpPr>
            <p:nvPr/>
          </p:nvSpPr>
          <p:spPr>
            <a:xfrm>
              <a:off x="3294076" y="5448603"/>
              <a:ext cx="2549603" cy="13377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marL="0" marR="0" lvl="0" indent="0" defTabSz="895255"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0" normalizeH="0" baseline="0" noProof="0" dirty="0">
                  <a:ln>
                    <a:noFill/>
                  </a:ln>
                  <a:solidFill>
                    <a:prstClr val="black"/>
                  </a:solidFill>
                  <a:effectLst/>
                  <a:uLnTx/>
                  <a:uFillTx/>
                  <a:latin typeface="Gill Sans MT"/>
                </a:rPr>
                <a:t>Safety box/sharps container (must be labelled "Biohazard") </a:t>
              </a:r>
            </a:p>
          </p:txBody>
        </p:sp>
      </p:grpSp>
      <p:cxnSp>
        <p:nvCxnSpPr>
          <p:cNvPr id="330" name="Straight Connector 329">
            <a:extLst>
              <a:ext uri="{FF2B5EF4-FFF2-40B4-BE49-F238E27FC236}">
                <a16:creationId xmlns:a16="http://schemas.microsoft.com/office/drawing/2014/main" id="{6769460B-6174-4D10-8EF7-B00FBEC189F9}"/>
              </a:ext>
            </a:extLst>
          </p:cNvPr>
          <p:cNvCxnSpPr>
            <a:cxnSpLocks/>
          </p:cNvCxnSpPr>
          <p:nvPr/>
        </p:nvCxnSpPr>
        <p:spPr>
          <a:xfrm>
            <a:off x="3181358" y="5978982"/>
            <a:ext cx="2781287" cy="0"/>
          </a:xfrm>
          <a:prstGeom prst="line">
            <a:avLst/>
          </a:prstGeom>
          <a:noFill/>
          <a:ln w="3175" cap="flat" cmpd="sng" algn="ctr">
            <a:solidFill>
              <a:srgbClr val="808080"/>
            </a:solidFill>
            <a:prstDash val="sysDot"/>
          </a:ln>
          <a:effectLst/>
        </p:spPr>
      </p:cxnSp>
      <p:cxnSp>
        <p:nvCxnSpPr>
          <p:cNvPr id="331" name="Straight Connector 330">
            <a:extLst>
              <a:ext uri="{FF2B5EF4-FFF2-40B4-BE49-F238E27FC236}">
                <a16:creationId xmlns:a16="http://schemas.microsoft.com/office/drawing/2014/main" id="{4DB7A4E4-4781-45C9-ADDB-6C11BB6533E1}"/>
              </a:ext>
            </a:extLst>
          </p:cNvPr>
          <p:cNvCxnSpPr>
            <a:cxnSpLocks/>
          </p:cNvCxnSpPr>
          <p:nvPr/>
        </p:nvCxnSpPr>
        <p:spPr>
          <a:xfrm>
            <a:off x="145151" y="4532758"/>
            <a:ext cx="2759993" cy="0"/>
          </a:xfrm>
          <a:prstGeom prst="line">
            <a:avLst/>
          </a:prstGeom>
          <a:noFill/>
          <a:ln w="3175" cap="flat" cmpd="sng" algn="ctr">
            <a:solidFill>
              <a:srgbClr val="808080"/>
            </a:solidFill>
            <a:prstDash val="sysDot"/>
          </a:ln>
          <a:effectLst/>
        </p:spPr>
      </p:cxnSp>
      <p:grpSp>
        <p:nvGrpSpPr>
          <p:cNvPr id="332" name="Group 331">
            <a:extLst>
              <a:ext uri="{FF2B5EF4-FFF2-40B4-BE49-F238E27FC236}">
                <a16:creationId xmlns:a16="http://schemas.microsoft.com/office/drawing/2014/main" id="{D30B60B7-E7A6-4667-BEE6-00786688450F}"/>
              </a:ext>
            </a:extLst>
          </p:cNvPr>
          <p:cNvGrpSpPr/>
          <p:nvPr/>
        </p:nvGrpSpPr>
        <p:grpSpPr>
          <a:xfrm>
            <a:off x="145151" y="4771472"/>
            <a:ext cx="2759993" cy="128097"/>
            <a:chOff x="141996" y="4972378"/>
            <a:chExt cx="2705049" cy="133772"/>
          </a:xfrm>
        </p:grpSpPr>
        <p:sp>
          <p:nvSpPr>
            <p:cNvPr id="333" name="TextBox 332">
              <a:extLst>
                <a:ext uri="{FF2B5EF4-FFF2-40B4-BE49-F238E27FC236}">
                  <a16:creationId xmlns:a16="http://schemas.microsoft.com/office/drawing/2014/main" id="{9BADE5C6-52CA-4EBA-AEDE-30E683338090}"/>
                </a:ext>
              </a:extLst>
            </p:cNvPr>
            <p:cNvSpPr txBox="1">
              <a:spLocks/>
            </p:cNvSpPr>
            <p:nvPr/>
          </p:nvSpPr>
          <p:spPr>
            <a:xfrm>
              <a:off x="326043" y="4972378"/>
              <a:ext cx="2521002" cy="133772"/>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defTabSz="895255"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0" normalizeH="0" baseline="0" noProof="0" dirty="0">
                  <a:ln>
                    <a:noFill/>
                  </a:ln>
                  <a:solidFill>
                    <a:prstClr val="black"/>
                  </a:solidFill>
                  <a:effectLst/>
                  <a:uLnTx/>
                  <a:uFillTx/>
                  <a:latin typeface="Gill Sans MT"/>
                </a:rPr>
                <a:t>N95 respirators </a:t>
              </a:r>
            </a:p>
          </p:txBody>
        </p:sp>
        <p:sp>
          <p:nvSpPr>
            <p:cNvPr id="334" name="Rectangle 333">
              <a:extLst>
                <a:ext uri="{FF2B5EF4-FFF2-40B4-BE49-F238E27FC236}">
                  <a16:creationId xmlns:a16="http://schemas.microsoft.com/office/drawing/2014/main" id="{0B733ABB-FA60-4BB3-A0FB-21FCB10E7F7C}"/>
                </a:ext>
              </a:extLst>
            </p:cNvPr>
            <p:cNvSpPr>
              <a:spLocks/>
            </p:cNvSpPr>
            <p:nvPr/>
          </p:nvSpPr>
          <p:spPr>
            <a:xfrm>
              <a:off x="141996" y="4979161"/>
              <a:ext cx="91550"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grpSp>
      <p:cxnSp>
        <p:nvCxnSpPr>
          <p:cNvPr id="335" name="Straight Connector 334">
            <a:extLst>
              <a:ext uri="{FF2B5EF4-FFF2-40B4-BE49-F238E27FC236}">
                <a16:creationId xmlns:a16="http://schemas.microsoft.com/office/drawing/2014/main" id="{39271168-DECD-4761-9FDA-BC942B8B60AC}"/>
              </a:ext>
            </a:extLst>
          </p:cNvPr>
          <p:cNvCxnSpPr>
            <a:cxnSpLocks/>
          </p:cNvCxnSpPr>
          <p:nvPr/>
        </p:nvCxnSpPr>
        <p:spPr>
          <a:xfrm>
            <a:off x="145151" y="4727751"/>
            <a:ext cx="2759993" cy="0"/>
          </a:xfrm>
          <a:prstGeom prst="line">
            <a:avLst/>
          </a:prstGeom>
          <a:noFill/>
          <a:ln w="3175" cap="flat" cmpd="sng" algn="ctr">
            <a:solidFill>
              <a:srgbClr val="808080"/>
            </a:solidFill>
            <a:prstDash val="sysDot"/>
          </a:ln>
          <a:effectLst/>
        </p:spPr>
      </p:cxnSp>
      <p:cxnSp>
        <p:nvCxnSpPr>
          <p:cNvPr id="336" name="Straight Connector 335">
            <a:extLst>
              <a:ext uri="{FF2B5EF4-FFF2-40B4-BE49-F238E27FC236}">
                <a16:creationId xmlns:a16="http://schemas.microsoft.com/office/drawing/2014/main" id="{A0C0DE7B-0BC5-4CEA-A8F4-76D151A0CA08}"/>
              </a:ext>
            </a:extLst>
          </p:cNvPr>
          <p:cNvCxnSpPr>
            <a:cxnSpLocks/>
          </p:cNvCxnSpPr>
          <p:nvPr/>
        </p:nvCxnSpPr>
        <p:spPr>
          <a:xfrm>
            <a:off x="145151" y="5354833"/>
            <a:ext cx="2759993" cy="0"/>
          </a:xfrm>
          <a:prstGeom prst="line">
            <a:avLst/>
          </a:prstGeom>
          <a:noFill/>
          <a:ln w="3175" cap="flat" cmpd="sng" algn="ctr">
            <a:solidFill>
              <a:srgbClr val="808080"/>
            </a:solidFill>
            <a:prstDash val="solid"/>
          </a:ln>
          <a:effectLst/>
        </p:spPr>
      </p:cxnSp>
      <p:grpSp>
        <p:nvGrpSpPr>
          <p:cNvPr id="337" name="Group 336">
            <a:extLst>
              <a:ext uri="{FF2B5EF4-FFF2-40B4-BE49-F238E27FC236}">
                <a16:creationId xmlns:a16="http://schemas.microsoft.com/office/drawing/2014/main" id="{63A9AC48-BD11-45C4-B96B-3EB23496C8C5}"/>
              </a:ext>
            </a:extLst>
          </p:cNvPr>
          <p:cNvGrpSpPr/>
          <p:nvPr/>
        </p:nvGrpSpPr>
        <p:grpSpPr>
          <a:xfrm>
            <a:off x="145151" y="5193182"/>
            <a:ext cx="2759993" cy="128097"/>
            <a:chOff x="141996" y="4972378"/>
            <a:chExt cx="2705049" cy="133772"/>
          </a:xfrm>
        </p:grpSpPr>
        <p:sp>
          <p:nvSpPr>
            <p:cNvPr id="338" name="TextBox 337">
              <a:extLst>
                <a:ext uri="{FF2B5EF4-FFF2-40B4-BE49-F238E27FC236}">
                  <a16:creationId xmlns:a16="http://schemas.microsoft.com/office/drawing/2014/main" id="{FBEE433F-8EDD-4F12-BD2B-13F5C02AE869}"/>
                </a:ext>
              </a:extLst>
            </p:cNvPr>
            <p:cNvSpPr txBox="1">
              <a:spLocks/>
            </p:cNvSpPr>
            <p:nvPr/>
          </p:nvSpPr>
          <p:spPr>
            <a:xfrm>
              <a:off x="326043" y="4972378"/>
              <a:ext cx="2521002" cy="133772"/>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defTabSz="913419"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0" normalizeH="0" baseline="0" noProof="0" dirty="0">
                  <a:ln>
                    <a:noFill/>
                  </a:ln>
                  <a:solidFill>
                    <a:prstClr val="black"/>
                  </a:solidFill>
                  <a:effectLst/>
                  <a:uLnTx/>
                  <a:uFillTx/>
                  <a:latin typeface="Gill Sans MT"/>
                </a:rPr>
                <a:t>Ventilators with portable and back-up power supply</a:t>
              </a:r>
            </a:p>
          </p:txBody>
        </p:sp>
        <p:sp>
          <p:nvSpPr>
            <p:cNvPr id="339" name="Rectangle 338">
              <a:extLst>
                <a:ext uri="{FF2B5EF4-FFF2-40B4-BE49-F238E27FC236}">
                  <a16:creationId xmlns:a16="http://schemas.microsoft.com/office/drawing/2014/main" id="{3F6909A5-13F6-449D-87E0-350726F4FF9E}"/>
                </a:ext>
              </a:extLst>
            </p:cNvPr>
            <p:cNvSpPr>
              <a:spLocks/>
            </p:cNvSpPr>
            <p:nvPr/>
          </p:nvSpPr>
          <p:spPr>
            <a:xfrm>
              <a:off x="141996" y="4979161"/>
              <a:ext cx="91550"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grpSp>
      <p:grpSp>
        <p:nvGrpSpPr>
          <p:cNvPr id="340" name="Group 339">
            <a:extLst>
              <a:ext uri="{FF2B5EF4-FFF2-40B4-BE49-F238E27FC236}">
                <a16:creationId xmlns:a16="http://schemas.microsoft.com/office/drawing/2014/main" id="{22479F89-7D13-4B9F-AA2F-6239783EED46}"/>
              </a:ext>
            </a:extLst>
          </p:cNvPr>
          <p:cNvGrpSpPr/>
          <p:nvPr/>
        </p:nvGrpSpPr>
        <p:grpSpPr>
          <a:xfrm>
            <a:off x="138713" y="5628347"/>
            <a:ext cx="2759993" cy="128097"/>
            <a:chOff x="141996" y="5346722"/>
            <a:chExt cx="2705049" cy="133771"/>
          </a:xfrm>
        </p:grpSpPr>
        <p:sp>
          <p:nvSpPr>
            <p:cNvPr id="341" name="Rectangle 340">
              <a:extLst>
                <a:ext uri="{FF2B5EF4-FFF2-40B4-BE49-F238E27FC236}">
                  <a16:creationId xmlns:a16="http://schemas.microsoft.com/office/drawing/2014/main" id="{421AB4ED-421B-482C-837D-5507CE500851}"/>
                </a:ext>
              </a:extLst>
            </p:cNvPr>
            <p:cNvSpPr>
              <a:spLocks/>
            </p:cNvSpPr>
            <p:nvPr/>
          </p:nvSpPr>
          <p:spPr>
            <a:xfrm>
              <a:off x="141996" y="5375524"/>
              <a:ext cx="91428"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sp>
          <p:nvSpPr>
            <p:cNvPr id="342" name="TextBox 341">
              <a:extLst>
                <a:ext uri="{FF2B5EF4-FFF2-40B4-BE49-F238E27FC236}">
                  <a16:creationId xmlns:a16="http://schemas.microsoft.com/office/drawing/2014/main" id="{A92093E2-2ED4-4F33-A484-34ACE34F40CD}"/>
                </a:ext>
              </a:extLst>
            </p:cNvPr>
            <p:cNvSpPr txBox="1">
              <a:spLocks/>
            </p:cNvSpPr>
            <p:nvPr/>
          </p:nvSpPr>
          <p:spPr>
            <a:xfrm>
              <a:off x="325799" y="5346722"/>
              <a:ext cx="2521246" cy="13377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marL="0" marR="0" lvl="0" indent="0" defTabSz="895255"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0" normalizeH="0" baseline="0" noProof="0" dirty="0">
                  <a:ln>
                    <a:noFill/>
                  </a:ln>
                  <a:solidFill>
                    <a:srgbClr val="000000"/>
                  </a:solidFill>
                  <a:effectLst/>
                  <a:uLnTx/>
                  <a:uFillTx/>
                  <a:latin typeface="Gill Sans MT"/>
                </a:rPr>
                <a:t>Infrared thermometer</a:t>
              </a:r>
              <a:endParaRPr kumimoji="0" lang="en-US" sz="816" b="0" i="0" u="none" strike="noStrike" kern="0" cap="none" spc="0" normalizeH="0" baseline="30000" noProof="0" dirty="0">
                <a:ln>
                  <a:noFill/>
                </a:ln>
                <a:solidFill>
                  <a:srgbClr val="000000"/>
                </a:solidFill>
                <a:effectLst/>
                <a:uLnTx/>
                <a:uFillTx/>
                <a:latin typeface="Gill Sans MT"/>
              </a:endParaRPr>
            </a:p>
          </p:txBody>
        </p:sp>
      </p:grpSp>
      <p:cxnSp>
        <p:nvCxnSpPr>
          <p:cNvPr id="343" name="Straight Connector 342">
            <a:extLst>
              <a:ext uri="{FF2B5EF4-FFF2-40B4-BE49-F238E27FC236}">
                <a16:creationId xmlns:a16="http://schemas.microsoft.com/office/drawing/2014/main" id="{16C0874D-5BEE-4839-B016-72DB166B3681}"/>
              </a:ext>
            </a:extLst>
          </p:cNvPr>
          <p:cNvCxnSpPr>
            <a:cxnSpLocks/>
          </p:cNvCxnSpPr>
          <p:nvPr/>
        </p:nvCxnSpPr>
        <p:spPr>
          <a:xfrm>
            <a:off x="138713" y="5795065"/>
            <a:ext cx="2759993" cy="0"/>
          </a:xfrm>
          <a:prstGeom prst="line">
            <a:avLst/>
          </a:prstGeom>
          <a:noFill/>
          <a:ln w="3175" cap="flat" cmpd="sng" algn="ctr">
            <a:solidFill>
              <a:srgbClr val="808080"/>
            </a:solidFill>
            <a:prstDash val="sysDot"/>
          </a:ln>
          <a:effectLst/>
        </p:spPr>
      </p:cxnSp>
      <p:grpSp>
        <p:nvGrpSpPr>
          <p:cNvPr id="344" name="Group 343">
            <a:extLst>
              <a:ext uri="{FF2B5EF4-FFF2-40B4-BE49-F238E27FC236}">
                <a16:creationId xmlns:a16="http://schemas.microsoft.com/office/drawing/2014/main" id="{F5AAD606-B24E-4821-905B-A6C070827DA1}"/>
              </a:ext>
            </a:extLst>
          </p:cNvPr>
          <p:cNvGrpSpPr/>
          <p:nvPr/>
        </p:nvGrpSpPr>
        <p:grpSpPr>
          <a:xfrm>
            <a:off x="3176497" y="3388073"/>
            <a:ext cx="2752357" cy="128097"/>
            <a:chOff x="3117759" y="2703574"/>
            <a:chExt cx="2697565" cy="133771"/>
          </a:xfrm>
        </p:grpSpPr>
        <p:sp>
          <p:nvSpPr>
            <p:cNvPr id="345" name="Rectangle 344">
              <a:extLst>
                <a:ext uri="{FF2B5EF4-FFF2-40B4-BE49-F238E27FC236}">
                  <a16:creationId xmlns:a16="http://schemas.microsoft.com/office/drawing/2014/main" id="{14DEC861-1635-4E6A-AA60-D8CFD13458FB}"/>
                </a:ext>
              </a:extLst>
            </p:cNvPr>
            <p:cNvSpPr>
              <a:spLocks/>
            </p:cNvSpPr>
            <p:nvPr/>
          </p:nvSpPr>
          <p:spPr>
            <a:xfrm>
              <a:off x="3117759" y="2732375"/>
              <a:ext cx="91428"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sp>
          <p:nvSpPr>
            <p:cNvPr id="346" name="TextBox 345">
              <a:extLst>
                <a:ext uri="{FF2B5EF4-FFF2-40B4-BE49-F238E27FC236}">
                  <a16:creationId xmlns:a16="http://schemas.microsoft.com/office/drawing/2014/main" id="{F968C538-F6D2-4D82-8FCE-AF832D0D70AC}"/>
                </a:ext>
              </a:extLst>
            </p:cNvPr>
            <p:cNvSpPr txBox="1">
              <a:spLocks/>
            </p:cNvSpPr>
            <p:nvPr/>
          </p:nvSpPr>
          <p:spPr>
            <a:xfrm>
              <a:off x="3294076" y="2703574"/>
              <a:ext cx="2521248" cy="13377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marL="0" marR="0" lvl="0" indent="0" defTabSz="895255"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0" normalizeH="0" baseline="0" noProof="0" dirty="0">
                  <a:ln>
                    <a:noFill/>
                  </a:ln>
                  <a:solidFill>
                    <a:srgbClr val="000000"/>
                  </a:solidFill>
                  <a:effectLst/>
                  <a:uLnTx/>
                  <a:uFillTx/>
                  <a:latin typeface="Gill Sans MT"/>
                </a:rPr>
                <a:t>Sample collection tubes</a:t>
              </a:r>
            </a:p>
          </p:txBody>
        </p:sp>
      </p:grpSp>
      <p:grpSp>
        <p:nvGrpSpPr>
          <p:cNvPr id="347" name="Group 346">
            <a:extLst>
              <a:ext uri="{FF2B5EF4-FFF2-40B4-BE49-F238E27FC236}">
                <a16:creationId xmlns:a16="http://schemas.microsoft.com/office/drawing/2014/main" id="{FBE1F70F-215B-45CE-B47F-532BA9F8DF00}"/>
              </a:ext>
            </a:extLst>
          </p:cNvPr>
          <p:cNvGrpSpPr/>
          <p:nvPr/>
        </p:nvGrpSpPr>
        <p:grpSpPr>
          <a:xfrm>
            <a:off x="3181356" y="6016248"/>
            <a:ext cx="2781288" cy="128097"/>
            <a:chOff x="3117759" y="5448603"/>
            <a:chExt cx="2725920" cy="133771"/>
          </a:xfrm>
        </p:grpSpPr>
        <p:sp>
          <p:nvSpPr>
            <p:cNvPr id="348" name="Rectangle 347">
              <a:extLst>
                <a:ext uri="{FF2B5EF4-FFF2-40B4-BE49-F238E27FC236}">
                  <a16:creationId xmlns:a16="http://schemas.microsoft.com/office/drawing/2014/main" id="{17A7703F-A6B3-45BB-95FB-1EC7ABD27444}"/>
                </a:ext>
              </a:extLst>
            </p:cNvPr>
            <p:cNvSpPr>
              <a:spLocks/>
            </p:cNvSpPr>
            <p:nvPr/>
          </p:nvSpPr>
          <p:spPr>
            <a:xfrm>
              <a:off x="3117759" y="5477404"/>
              <a:ext cx="91428"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sp>
          <p:nvSpPr>
            <p:cNvPr id="349" name="TextBox 348">
              <a:extLst>
                <a:ext uri="{FF2B5EF4-FFF2-40B4-BE49-F238E27FC236}">
                  <a16:creationId xmlns:a16="http://schemas.microsoft.com/office/drawing/2014/main" id="{4A7E41F2-1C23-4EEA-861D-8AFDAAFE58EA}"/>
                </a:ext>
              </a:extLst>
            </p:cNvPr>
            <p:cNvSpPr txBox="1">
              <a:spLocks/>
            </p:cNvSpPr>
            <p:nvPr/>
          </p:nvSpPr>
          <p:spPr>
            <a:xfrm>
              <a:off x="3294076" y="5448603"/>
              <a:ext cx="2549603" cy="13377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marL="0" marR="0" lvl="0" indent="0" defTabSz="913419"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0" normalizeH="0" baseline="0" noProof="0" dirty="0">
                  <a:ln>
                    <a:noFill/>
                  </a:ln>
                  <a:solidFill>
                    <a:prstClr val="black"/>
                  </a:solidFill>
                  <a:effectLst/>
                  <a:uLnTx/>
                  <a:uFillTx/>
                  <a:latin typeface="Gill Sans MT"/>
                </a:rPr>
                <a:t>Scrubs</a:t>
              </a:r>
            </a:p>
          </p:txBody>
        </p:sp>
      </p:grpSp>
      <p:sp>
        <p:nvSpPr>
          <p:cNvPr id="350" name="TextBox 349">
            <a:extLst>
              <a:ext uri="{FF2B5EF4-FFF2-40B4-BE49-F238E27FC236}">
                <a16:creationId xmlns:a16="http://schemas.microsoft.com/office/drawing/2014/main" id="{1C7F9CB0-9E33-45AE-85B2-17CD04174DA6}"/>
              </a:ext>
            </a:extLst>
          </p:cNvPr>
          <p:cNvSpPr txBox="1">
            <a:spLocks/>
          </p:cNvSpPr>
          <p:nvPr/>
        </p:nvSpPr>
        <p:spPr>
          <a:xfrm>
            <a:off x="6216245" y="2659105"/>
            <a:ext cx="2780271" cy="293878"/>
          </a:xfrm>
          <a:prstGeom prst="rect">
            <a:avLst/>
          </a:prstGeom>
        </p:spPr>
        <p:txBody>
          <a:bodyPr vert="horz" wrap="square" lIns="18659" tIns="18659" rIns="18659" bIns="18659" rtlCol="0">
            <a:spAutoFit/>
          </a:bodyPr>
          <a:lstStyle>
            <a:defPPr>
              <a:defRPr lang="en-US"/>
            </a:defPPr>
            <a:lvl1pPr marL="0" lvl="0" indent="0" defTabSz="895255" eaLnBrk="1" latinLnBrk="0" hangingPunct="1">
              <a:buClr>
                <a:srgbClr val="002F6C"/>
              </a:buClr>
              <a:buSzPct val="100000"/>
              <a:defRPr sz="700" b="0" baseline="0">
                <a:solidFill>
                  <a:srgbClr val="0067B9"/>
                </a:solidFill>
                <a:latin typeface="Gill Sans MT"/>
              </a:defRPr>
            </a:lvl1pPr>
            <a:lvl2pPr marL="193675" lvl="1" indent="-192088" defTabSz="895350" eaLnBrk="1" latinLnBrk="0" hangingPunct="1">
              <a:buClr>
                <a:schemeClr val="tx2"/>
              </a:buClr>
              <a:buSzPct val="125000"/>
              <a:buFont typeface="Arial" panose="020B0604020202020204" pitchFamily="34" charset="0"/>
              <a:buChar char="•"/>
              <a:defRPr sz="1400" b="0" baseline="0">
                <a:latin typeface="GillSans" panose="020B0602020204020204" pitchFamily="34" charset="0"/>
              </a:defRPr>
            </a:lvl2pPr>
            <a:lvl3pPr marL="457200" lvl="2" indent="-261938" defTabSz="895350" eaLnBrk="1" latinLnBrk="0" hangingPunct="1">
              <a:buClr>
                <a:schemeClr val="tx2"/>
              </a:buClr>
              <a:buSzPct val="120000"/>
              <a:buFont typeface="Arial" charset="0"/>
              <a:buChar char="–"/>
              <a:defRPr sz="1400" b="0" baseline="0">
                <a:latin typeface="GillSans" panose="020B0602020204020204" pitchFamily="34" charset="0"/>
              </a:defRPr>
            </a:lvl3pPr>
            <a:lvl4pPr marL="614363" lvl="3" indent="-155575" defTabSz="895350" eaLnBrk="1" latinLnBrk="0" hangingPunct="1">
              <a:buClr>
                <a:schemeClr val="tx2"/>
              </a:buClr>
              <a:buSzPct val="120000"/>
              <a:buFont typeface="Arial" charset="0"/>
              <a:buChar char="▫"/>
              <a:defRPr sz="1400" b="0" baseline="0">
                <a:latin typeface="GillSans" panose="020B0602020204020204" pitchFamily="34" charset="0"/>
              </a:defRPr>
            </a:lvl4pPr>
            <a:lvl5pPr marL="749808" lvl="4" indent="-130175" defTabSz="895350" eaLnBrk="1" latinLnBrk="0" hangingPunct="1">
              <a:buClr>
                <a:schemeClr val="tx2"/>
              </a:buClr>
              <a:buSzPct val="89000"/>
              <a:buFont typeface="Arial" charset="0"/>
              <a:buChar char="-"/>
              <a:defRPr sz="1400" b="0" baseline="0">
                <a:latin typeface="GillSans" panose="020B0602020204020204" pitchFamily="34" charset="0"/>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913235">
              <a:defRPr/>
            </a:pPr>
            <a:r>
              <a:rPr lang="en-US" sz="816" b="1" dirty="0">
                <a:solidFill>
                  <a:srgbClr val="BA0C2F"/>
                </a:solidFill>
                <a:latin typeface="Gill Sans MT" panose="020B0502020104020203" pitchFamily="34" charset="0"/>
              </a:rPr>
              <a:t>DISINFECTION CONSUMABLES/BIOHAZARDOUS WASTE MANAGEMENT</a:t>
            </a:r>
          </a:p>
        </p:txBody>
      </p:sp>
      <p:grpSp>
        <p:nvGrpSpPr>
          <p:cNvPr id="351" name="Group 350">
            <a:extLst>
              <a:ext uri="{FF2B5EF4-FFF2-40B4-BE49-F238E27FC236}">
                <a16:creationId xmlns:a16="http://schemas.microsoft.com/office/drawing/2014/main" id="{9952C66E-A0D8-4FB3-B627-AAFD690E8DBA}"/>
              </a:ext>
            </a:extLst>
          </p:cNvPr>
          <p:cNvGrpSpPr>
            <a:grpSpLocks/>
          </p:cNvGrpSpPr>
          <p:nvPr/>
        </p:nvGrpSpPr>
        <p:grpSpPr>
          <a:xfrm>
            <a:off x="6230824" y="3601122"/>
            <a:ext cx="2780271" cy="128097"/>
            <a:chOff x="6106522" y="3540772"/>
            <a:chExt cx="2693957" cy="133771"/>
          </a:xfrm>
        </p:grpSpPr>
        <p:sp>
          <p:nvSpPr>
            <p:cNvPr id="352" name="TextBox 351">
              <a:extLst>
                <a:ext uri="{FF2B5EF4-FFF2-40B4-BE49-F238E27FC236}">
                  <a16:creationId xmlns:a16="http://schemas.microsoft.com/office/drawing/2014/main" id="{72838DD4-E043-4129-86D6-3AFA59ABAE8D}"/>
                </a:ext>
              </a:extLst>
            </p:cNvPr>
            <p:cNvSpPr txBox="1">
              <a:spLocks/>
            </p:cNvSpPr>
            <p:nvPr/>
          </p:nvSpPr>
          <p:spPr>
            <a:xfrm>
              <a:off x="6282836" y="3540772"/>
              <a:ext cx="2517643" cy="13377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defTabSz="913419"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0" normalizeH="0" baseline="0" noProof="0" dirty="0">
                  <a:ln>
                    <a:noFill/>
                  </a:ln>
                  <a:solidFill>
                    <a:prstClr val="black"/>
                  </a:solidFill>
                  <a:effectLst/>
                  <a:uLnTx/>
                  <a:uFillTx/>
                  <a:latin typeface="Gill Sans MT"/>
                </a:rPr>
                <a:t>Disinfectant</a:t>
              </a:r>
            </a:p>
          </p:txBody>
        </p:sp>
        <p:sp>
          <p:nvSpPr>
            <p:cNvPr id="353" name="Rectangle 352">
              <a:extLst>
                <a:ext uri="{FF2B5EF4-FFF2-40B4-BE49-F238E27FC236}">
                  <a16:creationId xmlns:a16="http://schemas.microsoft.com/office/drawing/2014/main" id="{8F3D1498-A3C3-4921-89BC-F8424706F959}"/>
                </a:ext>
              </a:extLst>
            </p:cNvPr>
            <p:cNvSpPr>
              <a:spLocks/>
            </p:cNvSpPr>
            <p:nvPr/>
          </p:nvSpPr>
          <p:spPr>
            <a:xfrm>
              <a:off x="6106522" y="3556549"/>
              <a:ext cx="91428"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grpSp>
      <p:cxnSp>
        <p:nvCxnSpPr>
          <p:cNvPr id="354" name="Straight Connector 353">
            <a:extLst>
              <a:ext uri="{FF2B5EF4-FFF2-40B4-BE49-F238E27FC236}">
                <a16:creationId xmlns:a16="http://schemas.microsoft.com/office/drawing/2014/main" id="{4B5A6EF2-4B2E-42AA-ADBC-028C79802E0D}"/>
              </a:ext>
            </a:extLst>
          </p:cNvPr>
          <p:cNvCxnSpPr>
            <a:cxnSpLocks/>
          </p:cNvCxnSpPr>
          <p:nvPr/>
        </p:nvCxnSpPr>
        <p:spPr>
          <a:xfrm>
            <a:off x="6230824" y="3572638"/>
            <a:ext cx="2780271" cy="0"/>
          </a:xfrm>
          <a:prstGeom prst="line">
            <a:avLst/>
          </a:prstGeom>
          <a:noFill/>
          <a:ln w="3175" cap="flat" cmpd="sng" algn="ctr">
            <a:solidFill>
              <a:srgbClr val="808080"/>
            </a:solidFill>
            <a:prstDash val="sysDot"/>
          </a:ln>
          <a:effectLst/>
        </p:spPr>
      </p:cxnSp>
      <p:grpSp>
        <p:nvGrpSpPr>
          <p:cNvPr id="355" name="Group 354">
            <a:extLst>
              <a:ext uri="{FF2B5EF4-FFF2-40B4-BE49-F238E27FC236}">
                <a16:creationId xmlns:a16="http://schemas.microsoft.com/office/drawing/2014/main" id="{60B17DE8-90D9-454D-8529-5CC47A5F9227}"/>
              </a:ext>
            </a:extLst>
          </p:cNvPr>
          <p:cNvGrpSpPr/>
          <p:nvPr/>
        </p:nvGrpSpPr>
        <p:grpSpPr>
          <a:xfrm>
            <a:off x="6230824" y="3421181"/>
            <a:ext cx="2781284" cy="128097"/>
            <a:chOff x="6106522" y="2552423"/>
            <a:chExt cx="2725916" cy="133771"/>
          </a:xfrm>
        </p:grpSpPr>
        <p:sp>
          <p:nvSpPr>
            <p:cNvPr id="356" name="Rectangle 355">
              <a:extLst>
                <a:ext uri="{FF2B5EF4-FFF2-40B4-BE49-F238E27FC236}">
                  <a16:creationId xmlns:a16="http://schemas.microsoft.com/office/drawing/2014/main" id="{AD932378-B519-4E62-9895-0C3A166DAF15}"/>
                </a:ext>
              </a:extLst>
            </p:cNvPr>
            <p:cNvSpPr>
              <a:spLocks/>
            </p:cNvSpPr>
            <p:nvPr/>
          </p:nvSpPr>
          <p:spPr>
            <a:xfrm>
              <a:off x="6106522" y="2581224"/>
              <a:ext cx="91428"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sp>
          <p:nvSpPr>
            <p:cNvPr id="357" name="TextBox 356">
              <a:extLst>
                <a:ext uri="{FF2B5EF4-FFF2-40B4-BE49-F238E27FC236}">
                  <a16:creationId xmlns:a16="http://schemas.microsoft.com/office/drawing/2014/main" id="{334578FC-2A8E-40E6-8291-ED0DC7656817}"/>
                </a:ext>
              </a:extLst>
            </p:cNvPr>
            <p:cNvSpPr txBox="1">
              <a:spLocks/>
            </p:cNvSpPr>
            <p:nvPr/>
          </p:nvSpPr>
          <p:spPr>
            <a:xfrm>
              <a:off x="6282835" y="2552423"/>
              <a:ext cx="2549603" cy="13377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marL="0" marR="0" lvl="0" indent="0" defTabSz="895255"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0" normalizeH="0" baseline="0" noProof="0" dirty="0">
                  <a:ln>
                    <a:noFill/>
                  </a:ln>
                  <a:solidFill>
                    <a:prstClr val="black"/>
                  </a:solidFill>
                  <a:effectLst/>
                  <a:uLnTx/>
                  <a:uFillTx/>
                  <a:latin typeface="Gill Sans MT"/>
                </a:rPr>
                <a:t>Body bags (suitable for burial or cremation) </a:t>
              </a:r>
            </a:p>
          </p:txBody>
        </p:sp>
      </p:grpSp>
      <p:cxnSp>
        <p:nvCxnSpPr>
          <p:cNvPr id="358" name="Straight Connector 357">
            <a:extLst>
              <a:ext uri="{FF2B5EF4-FFF2-40B4-BE49-F238E27FC236}">
                <a16:creationId xmlns:a16="http://schemas.microsoft.com/office/drawing/2014/main" id="{C4041B57-333B-4B39-BF5E-7F270841293C}"/>
              </a:ext>
            </a:extLst>
          </p:cNvPr>
          <p:cNvCxnSpPr>
            <a:cxnSpLocks/>
          </p:cNvCxnSpPr>
          <p:nvPr/>
        </p:nvCxnSpPr>
        <p:spPr>
          <a:xfrm>
            <a:off x="6230824" y="4271976"/>
            <a:ext cx="2780271" cy="0"/>
          </a:xfrm>
          <a:prstGeom prst="line">
            <a:avLst/>
          </a:prstGeom>
          <a:noFill/>
          <a:ln w="3175" cap="flat" cmpd="sng" algn="ctr">
            <a:solidFill>
              <a:srgbClr val="808080"/>
            </a:solidFill>
            <a:prstDash val="solid"/>
          </a:ln>
          <a:effectLst/>
        </p:spPr>
      </p:cxnSp>
      <p:grpSp>
        <p:nvGrpSpPr>
          <p:cNvPr id="359" name="Group 358">
            <a:extLst>
              <a:ext uri="{FF2B5EF4-FFF2-40B4-BE49-F238E27FC236}">
                <a16:creationId xmlns:a16="http://schemas.microsoft.com/office/drawing/2014/main" id="{64938ABF-49CC-449B-B718-0A0D87DE7BF6}"/>
              </a:ext>
            </a:extLst>
          </p:cNvPr>
          <p:cNvGrpSpPr>
            <a:grpSpLocks/>
          </p:cNvGrpSpPr>
          <p:nvPr/>
        </p:nvGrpSpPr>
        <p:grpSpPr>
          <a:xfrm>
            <a:off x="6230824" y="3950791"/>
            <a:ext cx="2780271" cy="128097"/>
            <a:chOff x="6106522" y="3540772"/>
            <a:chExt cx="2693957" cy="133771"/>
          </a:xfrm>
        </p:grpSpPr>
        <p:sp>
          <p:nvSpPr>
            <p:cNvPr id="360" name="TextBox 359">
              <a:extLst>
                <a:ext uri="{FF2B5EF4-FFF2-40B4-BE49-F238E27FC236}">
                  <a16:creationId xmlns:a16="http://schemas.microsoft.com/office/drawing/2014/main" id="{E1F880B7-1227-4861-8A59-0B7099910410}"/>
                </a:ext>
              </a:extLst>
            </p:cNvPr>
            <p:cNvSpPr txBox="1">
              <a:spLocks/>
            </p:cNvSpPr>
            <p:nvPr/>
          </p:nvSpPr>
          <p:spPr>
            <a:xfrm>
              <a:off x="6282836" y="3540772"/>
              <a:ext cx="2517643" cy="13377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defTabSz="913419"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0" normalizeH="0" baseline="0" noProof="0" dirty="0">
                  <a:ln>
                    <a:noFill/>
                  </a:ln>
                  <a:solidFill>
                    <a:prstClr val="black"/>
                  </a:solidFill>
                  <a:effectLst/>
                  <a:uLnTx/>
                  <a:uFillTx/>
                  <a:latin typeface="Gill Sans MT"/>
                </a:rPr>
                <a:t>Set: mask, gel and soap for targeted population  </a:t>
              </a:r>
            </a:p>
          </p:txBody>
        </p:sp>
        <p:sp>
          <p:nvSpPr>
            <p:cNvPr id="361" name="Rectangle 360">
              <a:extLst>
                <a:ext uri="{FF2B5EF4-FFF2-40B4-BE49-F238E27FC236}">
                  <a16:creationId xmlns:a16="http://schemas.microsoft.com/office/drawing/2014/main" id="{56BC5C69-6042-4E08-844A-1C6267F92D72}"/>
                </a:ext>
              </a:extLst>
            </p:cNvPr>
            <p:cNvSpPr>
              <a:spLocks/>
            </p:cNvSpPr>
            <p:nvPr/>
          </p:nvSpPr>
          <p:spPr>
            <a:xfrm>
              <a:off x="6106522" y="3556549"/>
              <a:ext cx="91428"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grpSp>
      <p:cxnSp>
        <p:nvCxnSpPr>
          <p:cNvPr id="362" name="Straight Connector 361">
            <a:extLst>
              <a:ext uri="{FF2B5EF4-FFF2-40B4-BE49-F238E27FC236}">
                <a16:creationId xmlns:a16="http://schemas.microsoft.com/office/drawing/2014/main" id="{0D4832B8-43D0-41B0-B279-43F7B5FD594D}"/>
              </a:ext>
            </a:extLst>
          </p:cNvPr>
          <p:cNvCxnSpPr>
            <a:cxnSpLocks/>
          </p:cNvCxnSpPr>
          <p:nvPr/>
        </p:nvCxnSpPr>
        <p:spPr>
          <a:xfrm>
            <a:off x="6230824" y="3922307"/>
            <a:ext cx="2780271" cy="0"/>
          </a:xfrm>
          <a:prstGeom prst="line">
            <a:avLst/>
          </a:prstGeom>
          <a:noFill/>
          <a:ln w="3175" cap="flat" cmpd="sng" algn="ctr">
            <a:solidFill>
              <a:srgbClr val="808080"/>
            </a:solidFill>
            <a:prstDash val="sysDot"/>
          </a:ln>
          <a:effectLst/>
        </p:spPr>
      </p:cxnSp>
      <p:grpSp>
        <p:nvGrpSpPr>
          <p:cNvPr id="363" name="Group 362">
            <a:extLst>
              <a:ext uri="{FF2B5EF4-FFF2-40B4-BE49-F238E27FC236}">
                <a16:creationId xmlns:a16="http://schemas.microsoft.com/office/drawing/2014/main" id="{8E329E28-792A-4287-8B57-E72A8CCE1B6D}"/>
              </a:ext>
            </a:extLst>
          </p:cNvPr>
          <p:cNvGrpSpPr/>
          <p:nvPr/>
        </p:nvGrpSpPr>
        <p:grpSpPr>
          <a:xfrm>
            <a:off x="6230824" y="3770850"/>
            <a:ext cx="2781284" cy="128097"/>
            <a:chOff x="6106522" y="2552423"/>
            <a:chExt cx="2725916" cy="133771"/>
          </a:xfrm>
        </p:grpSpPr>
        <p:sp>
          <p:nvSpPr>
            <p:cNvPr id="364" name="Rectangle 363">
              <a:extLst>
                <a:ext uri="{FF2B5EF4-FFF2-40B4-BE49-F238E27FC236}">
                  <a16:creationId xmlns:a16="http://schemas.microsoft.com/office/drawing/2014/main" id="{7F53F199-A0C5-4391-AF8D-5D44A3E11CC1}"/>
                </a:ext>
              </a:extLst>
            </p:cNvPr>
            <p:cNvSpPr>
              <a:spLocks/>
            </p:cNvSpPr>
            <p:nvPr/>
          </p:nvSpPr>
          <p:spPr>
            <a:xfrm>
              <a:off x="6106522" y="2581224"/>
              <a:ext cx="91428"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sp>
          <p:nvSpPr>
            <p:cNvPr id="365" name="TextBox 364">
              <a:extLst>
                <a:ext uri="{FF2B5EF4-FFF2-40B4-BE49-F238E27FC236}">
                  <a16:creationId xmlns:a16="http://schemas.microsoft.com/office/drawing/2014/main" id="{054497B2-45C6-4121-BB5F-C6D9074914BD}"/>
                </a:ext>
              </a:extLst>
            </p:cNvPr>
            <p:cNvSpPr txBox="1">
              <a:spLocks/>
            </p:cNvSpPr>
            <p:nvPr/>
          </p:nvSpPr>
          <p:spPr>
            <a:xfrm>
              <a:off x="6282835" y="2552423"/>
              <a:ext cx="2549603" cy="13377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marL="0" marR="0" lvl="0" indent="0" defTabSz="913419"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0" normalizeH="0" baseline="0" noProof="0" dirty="0">
                  <a:ln>
                    <a:noFill/>
                  </a:ln>
                  <a:solidFill>
                    <a:prstClr val="black"/>
                  </a:solidFill>
                  <a:effectLst/>
                  <a:uLnTx/>
                  <a:uFillTx/>
                  <a:latin typeface="Gill Sans MT"/>
                </a:rPr>
                <a:t>Soap, surgical</a:t>
              </a:r>
            </a:p>
          </p:txBody>
        </p:sp>
      </p:grpSp>
      <p:grpSp>
        <p:nvGrpSpPr>
          <p:cNvPr id="366" name="Group 365">
            <a:extLst>
              <a:ext uri="{FF2B5EF4-FFF2-40B4-BE49-F238E27FC236}">
                <a16:creationId xmlns:a16="http://schemas.microsoft.com/office/drawing/2014/main" id="{4D9DC077-7B51-415E-AE68-8B719D8A951F}"/>
              </a:ext>
            </a:extLst>
          </p:cNvPr>
          <p:cNvGrpSpPr/>
          <p:nvPr/>
        </p:nvGrpSpPr>
        <p:grpSpPr>
          <a:xfrm>
            <a:off x="6230824" y="4120519"/>
            <a:ext cx="2781284" cy="128097"/>
            <a:chOff x="6106522" y="2552423"/>
            <a:chExt cx="2725916" cy="133771"/>
          </a:xfrm>
        </p:grpSpPr>
        <p:sp>
          <p:nvSpPr>
            <p:cNvPr id="367" name="Rectangle 366">
              <a:extLst>
                <a:ext uri="{FF2B5EF4-FFF2-40B4-BE49-F238E27FC236}">
                  <a16:creationId xmlns:a16="http://schemas.microsoft.com/office/drawing/2014/main" id="{43F13B8C-8CF5-488F-9B30-5A0642BE6A0B}"/>
                </a:ext>
              </a:extLst>
            </p:cNvPr>
            <p:cNvSpPr>
              <a:spLocks/>
            </p:cNvSpPr>
            <p:nvPr/>
          </p:nvSpPr>
          <p:spPr>
            <a:xfrm>
              <a:off x="6106522" y="2581224"/>
              <a:ext cx="91428"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sp>
          <p:nvSpPr>
            <p:cNvPr id="368" name="TextBox 367">
              <a:extLst>
                <a:ext uri="{FF2B5EF4-FFF2-40B4-BE49-F238E27FC236}">
                  <a16:creationId xmlns:a16="http://schemas.microsoft.com/office/drawing/2014/main" id="{6476F819-1CE8-400D-B839-51281C53FE54}"/>
                </a:ext>
              </a:extLst>
            </p:cNvPr>
            <p:cNvSpPr txBox="1">
              <a:spLocks/>
            </p:cNvSpPr>
            <p:nvPr/>
          </p:nvSpPr>
          <p:spPr>
            <a:xfrm>
              <a:off x="6282835" y="2552423"/>
              <a:ext cx="2549603" cy="13377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marL="0" marR="0" lvl="0" indent="0" defTabSz="913419"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0" normalizeH="0" baseline="0" noProof="0" dirty="0">
                  <a:ln>
                    <a:noFill/>
                  </a:ln>
                  <a:solidFill>
                    <a:prstClr val="black"/>
                  </a:solidFill>
                  <a:effectLst/>
                  <a:uLnTx/>
                  <a:uFillTx/>
                  <a:latin typeface="Gill Sans MT"/>
                </a:rPr>
                <a:t>Chlorine</a:t>
              </a:r>
            </a:p>
          </p:txBody>
        </p:sp>
      </p:grpSp>
      <p:cxnSp>
        <p:nvCxnSpPr>
          <p:cNvPr id="369" name="Straight Connector 368">
            <a:extLst>
              <a:ext uri="{FF2B5EF4-FFF2-40B4-BE49-F238E27FC236}">
                <a16:creationId xmlns:a16="http://schemas.microsoft.com/office/drawing/2014/main" id="{BCDDDE8F-6961-46BF-A124-277CE0D61B6D}"/>
              </a:ext>
            </a:extLst>
          </p:cNvPr>
          <p:cNvCxnSpPr>
            <a:cxnSpLocks/>
          </p:cNvCxnSpPr>
          <p:nvPr/>
        </p:nvCxnSpPr>
        <p:spPr>
          <a:xfrm>
            <a:off x="6230824" y="3747473"/>
            <a:ext cx="2780271" cy="0"/>
          </a:xfrm>
          <a:prstGeom prst="line">
            <a:avLst/>
          </a:prstGeom>
          <a:noFill/>
          <a:ln w="3175" cap="flat" cmpd="sng" algn="ctr">
            <a:solidFill>
              <a:srgbClr val="808080"/>
            </a:solidFill>
            <a:prstDash val="sysDot"/>
          </a:ln>
          <a:effectLst/>
        </p:spPr>
      </p:cxnSp>
      <p:cxnSp>
        <p:nvCxnSpPr>
          <p:cNvPr id="370" name="Straight Connector 369">
            <a:extLst>
              <a:ext uri="{FF2B5EF4-FFF2-40B4-BE49-F238E27FC236}">
                <a16:creationId xmlns:a16="http://schemas.microsoft.com/office/drawing/2014/main" id="{7ADE9178-F296-44BD-A9B7-71CD5F09A871}"/>
              </a:ext>
            </a:extLst>
          </p:cNvPr>
          <p:cNvCxnSpPr>
            <a:cxnSpLocks/>
          </p:cNvCxnSpPr>
          <p:nvPr/>
        </p:nvCxnSpPr>
        <p:spPr>
          <a:xfrm>
            <a:off x="6230824" y="4097142"/>
            <a:ext cx="2780271" cy="0"/>
          </a:xfrm>
          <a:prstGeom prst="line">
            <a:avLst/>
          </a:prstGeom>
          <a:noFill/>
          <a:ln w="3175" cap="flat" cmpd="sng" algn="ctr">
            <a:solidFill>
              <a:srgbClr val="808080"/>
            </a:solidFill>
            <a:prstDash val="sysDot"/>
          </a:ln>
          <a:effectLst/>
        </p:spPr>
      </p:cxnSp>
      <p:grpSp>
        <p:nvGrpSpPr>
          <p:cNvPr id="371" name="Group 370">
            <a:extLst>
              <a:ext uri="{FF2B5EF4-FFF2-40B4-BE49-F238E27FC236}">
                <a16:creationId xmlns:a16="http://schemas.microsoft.com/office/drawing/2014/main" id="{9A8F241D-183C-49F8-8121-19956A54185A}"/>
              </a:ext>
            </a:extLst>
          </p:cNvPr>
          <p:cNvGrpSpPr>
            <a:grpSpLocks/>
          </p:cNvGrpSpPr>
          <p:nvPr/>
        </p:nvGrpSpPr>
        <p:grpSpPr>
          <a:xfrm>
            <a:off x="6230824" y="4669305"/>
            <a:ext cx="2780271" cy="128097"/>
            <a:chOff x="6106522" y="4105046"/>
            <a:chExt cx="2693957" cy="133772"/>
          </a:xfrm>
        </p:grpSpPr>
        <p:sp>
          <p:nvSpPr>
            <p:cNvPr id="374" name="TextBox 373">
              <a:extLst>
                <a:ext uri="{FF2B5EF4-FFF2-40B4-BE49-F238E27FC236}">
                  <a16:creationId xmlns:a16="http://schemas.microsoft.com/office/drawing/2014/main" id="{A7328272-EB02-4D92-BDEF-C7E1370E5FE4}"/>
                </a:ext>
              </a:extLst>
            </p:cNvPr>
            <p:cNvSpPr txBox="1">
              <a:spLocks/>
            </p:cNvSpPr>
            <p:nvPr/>
          </p:nvSpPr>
          <p:spPr>
            <a:xfrm>
              <a:off x="6282836" y="4105046"/>
              <a:ext cx="2517643" cy="133772"/>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defTabSz="913419"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0" normalizeH="0" baseline="0" noProof="0" dirty="0">
                  <a:ln>
                    <a:noFill/>
                  </a:ln>
                  <a:solidFill>
                    <a:prstClr val="black"/>
                  </a:solidFill>
                  <a:effectLst/>
                  <a:uLnTx/>
                  <a:uFillTx/>
                  <a:latin typeface="Gill Sans MT"/>
                </a:rPr>
                <a:t>Oxygen</a:t>
              </a:r>
            </a:p>
          </p:txBody>
        </p:sp>
        <p:sp>
          <p:nvSpPr>
            <p:cNvPr id="379" name="Rectangle 378">
              <a:extLst>
                <a:ext uri="{FF2B5EF4-FFF2-40B4-BE49-F238E27FC236}">
                  <a16:creationId xmlns:a16="http://schemas.microsoft.com/office/drawing/2014/main" id="{1A2A6BB3-D9C5-418C-B770-35B1DC0D88E1}"/>
                </a:ext>
              </a:extLst>
            </p:cNvPr>
            <p:cNvSpPr>
              <a:spLocks/>
            </p:cNvSpPr>
            <p:nvPr/>
          </p:nvSpPr>
          <p:spPr>
            <a:xfrm>
              <a:off x="6106522" y="4120823"/>
              <a:ext cx="91428"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grpSp>
      <p:cxnSp>
        <p:nvCxnSpPr>
          <p:cNvPr id="381" name="Straight Connector 380">
            <a:extLst>
              <a:ext uri="{FF2B5EF4-FFF2-40B4-BE49-F238E27FC236}">
                <a16:creationId xmlns:a16="http://schemas.microsoft.com/office/drawing/2014/main" id="{7BAEC16F-9C60-4FC1-8A64-0F2DBF548415}"/>
              </a:ext>
            </a:extLst>
          </p:cNvPr>
          <p:cNvCxnSpPr>
            <a:cxnSpLocks/>
          </p:cNvCxnSpPr>
          <p:nvPr/>
        </p:nvCxnSpPr>
        <p:spPr>
          <a:xfrm>
            <a:off x="6230824" y="4815683"/>
            <a:ext cx="2780271" cy="0"/>
          </a:xfrm>
          <a:prstGeom prst="line">
            <a:avLst/>
          </a:prstGeom>
          <a:noFill/>
          <a:ln w="3175" cap="flat" cmpd="sng" algn="ctr">
            <a:solidFill>
              <a:srgbClr val="808080"/>
            </a:solidFill>
            <a:prstDash val="sysDot"/>
          </a:ln>
          <a:effectLst/>
        </p:spPr>
      </p:cxnSp>
      <p:cxnSp>
        <p:nvCxnSpPr>
          <p:cNvPr id="382" name="Straight Connector 381">
            <a:extLst>
              <a:ext uri="{FF2B5EF4-FFF2-40B4-BE49-F238E27FC236}">
                <a16:creationId xmlns:a16="http://schemas.microsoft.com/office/drawing/2014/main" id="{CCD2CB1D-FE22-49C6-AA5C-6B82DF25FC62}"/>
              </a:ext>
            </a:extLst>
          </p:cNvPr>
          <p:cNvCxnSpPr>
            <a:cxnSpLocks/>
          </p:cNvCxnSpPr>
          <p:nvPr/>
        </p:nvCxnSpPr>
        <p:spPr>
          <a:xfrm>
            <a:off x="6230824" y="5000571"/>
            <a:ext cx="2780271" cy="0"/>
          </a:xfrm>
          <a:prstGeom prst="line">
            <a:avLst/>
          </a:prstGeom>
          <a:noFill/>
          <a:ln w="3175" cap="flat" cmpd="sng" algn="ctr">
            <a:solidFill>
              <a:srgbClr val="808080"/>
            </a:solidFill>
            <a:prstDash val="sysDot"/>
          </a:ln>
          <a:effectLst/>
        </p:spPr>
      </p:cxnSp>
      <p:grpSp>
        <p:nvGrpSpPr>
          <p:cNvPr id="383" name="Group 382">
            <a:extLst>
              <a:ext uri="{FF2B5EF4-FFF2-40B4-BE49-F238E27FC236}">
                <a16:creationId xmlns:a16="http://schemas.microsoft.com/office/drawing/2014/main" id="{96F0598B-B990-44BD-B315-C74A477EA4D3}"/>
              </a:ext>
            </a:extLst>
          </p:cNvPr>
          <p:cNvGrpSpPr/>
          <p:nvPr/>
        </p:nvGrpSpPr>
        <p:grpSpPr>
          <a:xfrm>
            <a:off x="138713" y="6039089"/>
            <a:ext cx="2752355" cy="128097"/>
            <a:chOff x="3118258" y="2664001"/>
            <a:chExt cx="2697563" cy="133771"/>
          </a:xfrm>
        </p:grpSpPr>
        <p:sp>
          <p:nvSpPr>
            <p:cNvPr id="384" name="Rectangle 383">
              <a:extLst>
                <a:ext uri="{FF2B5EF4-FFF2-40B4-BE49-F238E27FC236}">
                  <a16:creationId xmlns:a16="http://schemas.microsoft.com/office/drawing/2014/main" id="{B3AC707B-FC49-434F-819E-DE5EE4F7410B}"/>
                </a:ext>
              </a:extLst>
            </p:cNvPr>
            <p:cNvSpPr>
              <a:spLocks/>
            </p:cNvSpPr>
            <p:nvPr/>
          </p:nvSpPr>
          <p:spPr>
            <a:xfrm>
              <a:off x="3118258" y="2677436"/>
              <a:ext cx="91428"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sp>
          <p:nvSpPr>
            <p:cNvPr id="385" name="TextBox 384">
              <a:extLst>
                <a:ext uri="{FF2B5EF4-FFF2-40B4-BE49-F238E27FC236}">
                  <a16:creationId xmlns:a16="http://schemas.microsoft.com/office/drawing/2014/main" id="{0ECBC9D5-09BB-4B40-928E-7AB13E7B71EB}"/>
                </a:ext>
              </a:extLst>
            </p:cNvPr>
            <p:cNvSpPr txBox="1">
              <a:spLocks/>
            </p:cNvSpPr>
            <p:nvPr/>
          </p:nvSpPr>
          <p:spPr>
            <a:xfrm>
              <a:off x="3294573" y="2664001"/>
              <a:ext cx="2521248" cy="13377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marL="0" marR="0" lvl="0" indent="0" defTabSz="913419"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0" normalizeH="0" baseline="0" noProof="0" dirty="0">
                  <a:ln>
                    <a:noFill/>
                  </a:ln>
                  <a:solidFill>
                    <a:prstClr val="black"/>
                  </a:solidFill>
                  <a:effectLst/>
                  <a:uLnTx/>
                  <a:uFillTx/>
                  <a:latin typeface="Gill Sans MT"/>
                </a:rPr>
                <a:t>Endotracheal tubes</a:t>
              </a:r>
            </a:p>
          </p:txBody>
        </p:sp>
      </p:grpSp>
      <p:grpSp>
        <p:nvGrpSpPr>
          <p:cNvPr id="386" name="Group 385">
            <a:extLst>
              <a:ext uri="{FF2B5EF4-FFF2-40B4-BE49-F238E27FC236}">
                <a16:creationId xmlns:a16="http://schemas.microsoft.com/office/drawing/2014/main" id="{5CCF1985-7606-423E-9E4E-36F1F225BA0E}"/>
              </a:ext>
            </a:extLst>
          </p:cNvPr>
          <p:cNvGrpSpPr/>
          <p:nvPr/>
        </p:nvGrpSpPr>
        <p:grpSpPr>
          <a:xfrm>
            <a:off x="143006" y="4568571"/>
            <a:ext cx="2753556" cy="128097"/>
            <a:chOff x="141996" y="4190254"/>
            <a:chExt cx="2698740" cy="133772"/>
          </a:xfrm>
        </p:grpSpPr>
        <p:sp>
          <p:nvSpPr>
            <p:cNvPr id="387" name="TextBox 386">
              <a:extLst>
                <a:ext uri="{FF2B5EF4-FFF2-40B4-BE49-F238E27FC236}">
                  <a16:creationId xmlns:a16="http://schemas.microsoft.com/office/drawing/2014/main" id="{71079192-ABEF-47B6-B8B9-FFE1A520E7DB}"/>
                </a:ext>
              </a:extLst>
            </p:cNvPr>
            <p:cNvSpPr txBox="1">
              <a:spLocks/>
            </p:cNvSpPr>
            <p:nvPr/>
          </p:nvSpPr>
          <p:spPr>
            <a:xfrm>
              <a:off x="326043" y="4190254"/>
              <a:ext cx="2514693" cy="133772"/>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defTabSz="913419"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0" normalizeH="0" baseline="0" noProof="0" dirty="0">
                  <a:ln>
                    <a:noFill/>
                  </a:ln>
                  <a:solidFill>
                    <a:prstClr val="black"/>
                  </a:solidFill>
                  <a:effectLst/>
                  <a:uLnTx/>
                  <a:uFillTx/>
                  <a:latin typeface="Gill Sans MT"/>
                </a:rPr>
                <a:t>Packaging transport substance for viral sample transport</a:t>
              </a:r>
            </a:p>
          </p:txBody>
        </p:sp>
        <p:sp>
          <p:nvSpPr>
            <p:cNvPr id="388" name="Rectangle 387">
              <a:extLst>
                <a:ext uri="{FF2B5EF4-FFF2-40B4-BE49-F238E27FC236}">
                  <a16:creationId xmlns:a16="http://schemas.microsoft.com/office/drawing/2014/main" id="{0552C153-B7B8-4CFF-8366-C2A69231141A}"/>
                </a:ext>
              </a:extLst>
            </p:cNvPr>
            <p:cNvSpPr>
              <a:spLocks/>
            </p:cNvSpPr>
            <p:nvPr/>
          </p:nvSpPr>
          <p:spPr>
            <a:xfrm>
              <a:off x="141996" y="4197037"/>
              <a:ext cx="91550"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grpSp>
      <p:grpSp>
        <p:nvGrpSpPr>
          <p:cNvPr id="389" name="Group 388">
            <a:extLst>
              <a:ext uri="{FF2B5EF4-FFF2-40B4-BE49-F238E27FC236}">
                <a16:creationId xmlns:a16="http://schemas.microsoft.com/office/drawing/2014/main" id="{0BF1AAE3-ABB9-452C-B2C9-24FDA7A9E83A}"/>
              </a:ext>
            </a:extLst>
          </p:cNvPr>
          <p:cNvGrpSpPr/>
          <p:nvPr/>
        </p:nvGrpSpPr>
        <p:grpSpPr>
          <a:xfrm>
            <a:off x="3176497" y="2950199"/>
            <a:ext cx="2752357" cy="128097"/>
            <a:chOff x="3117759" y="2703574"/>
            <a:chExt cx="2697565" cy="133771"/>
          </a:xfrm>
        </p:grpSpPr>
        <p:sp>
          <p:nvSpPr>
            <p:cNvPr id="390" name="Rectangle 389">
              <a:extLst>
                <a:ext uri="{FF2B5EF4-FFF2-40B4-BE49-F238E27FC236}">
                  <a16:creationId xmlns:a16="http://schemas.microsoft.com/office/drawing/2014/main" id="{384F8060-11A1-436F-A82B-161149A30CF9}"/>
                </a:ext>
              </a:extLst>
            </p:cNvPr>
            <p:cNvSpPr>
              <a:spLocks/>
            </p:cNvSpPr>
            <p:nvPr/>
          </p:nvSpPr>
          <p:spPr>
            <a:xfrm>
              <a:off x="3117759" y="2732375"/>
              <a:ext cx="91428"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sp>
          <p:nvSpPr>
            <p:cNvPr id="391" name="TextBox 390">
              <a:extLst>
                <a:ext uri="{FF2B5EF4-FFF2-40B4-BE49-F238E27FC236}">
                  <a16:creationId xmlns:a16="http://schemas.microsoft.com/office/drawing/2014/main" id="{5B079899-E374-455B-94DD-B8475E0B06C6}"/>
                </a:ext>
              </a:extLst>
            </p:cNvPr>
            <p:cNvSpPr txBox="1">
              <a:spLocks/>
            </p:cNvSpPr>
            <p:nvPr/>
          </p:nvSpPr>
          <p:spPr>
            <a:xfrm>
              <a:off x="3294076" y="2703574"/>
              <a:ext cx="2521248" cy="13377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marL="0" marR="0" lvl="0" indent="0" defTabSz="895255"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0" normalizeH="0" baseline="0" noProof="0" dirty="0">
                  <a:ln>
                    <a:noFill/>
                  </a:ln>
                  <a:solidFill>
                    <a:srgbClr val="000000"/>
                  </a:solidFill>
                  <a:effectLst/>
                  <a:uLnTx/>
                  <a:uFillTx/>
                  <a:latin typeface="Gill Sans MT"/>
                </a:rPr>
                <a:t>Oxygen face mask with reservoir bag, disposable</a:t>
              </a:r>
              <a:endParaRPr kumimoji="0" lang="en-US" sz="816" b="0" i="0" u="none" strike="noStrike" kern="0" cap="none" spc="0" normalizeH="0" baseline="30000" noProof="0" dirty="0">
                <a:ln>
                  <a:noFill/>
                </a:ln>
                <a:solidFill>
                  <a:srgbClr val="000000"/>
                </a:solidFill>
                <a:effectLst/>
                <a:uLnTx/>
                <a:uFillTx/>
                <a:latin typeface="Gill Sans MT"/>
              </a:endParaRPr>
            </a:p>
          </p:txBody>
        </p:sp>
      </p:grpSp>
      <p:grpSp>
        <p:nvGrpSpPr>
          <p:cNvPr id="392" name="Group 391">
            <a:extLst>
              <a:ext uri="{FF2B5EF4-FFF2-40B4-BE49-F238E27FC236}">
                <a16:creationId xmlns:a16="http://schemas.microsoft.com/office/drawing/2014/main" id="{96DE9735-9602-4158-B8FD-1665482F283B}"/>
              </a:ext>
            </a:extLst>
          </p:cNvPr>
          <p:cNvGrpSpPr/>
          <p:nvPr/>
        </p:nvGrpSpPr>
        <p:grpSpPr>
          <a:xfrm>
            <a:off x="145150" y="3997916"/>
            <a:ext cx="2753556" cy="128097"/>
            <a:chOff x="141996" y="4190254"/>
            <a:chExt cx="2698740" cy="133771"/>
          </a:xfrm>
        </p:grpSpPr>
        <p:sp>
          <p:nvSpPr>
            <p:cNvPr id="393" name="TextBox 392">
              <a:extLst>
                <a:ext uri="{FF2B5EF4-FFF2-40B4-BE49-F238E27FC236}">
                  <a16:creationId xmlns:a16="http://schemas.microsoft.com/office/drawing/2014/main" id="{000E0D18-861B-4777-A783-3D66D39AE778}"/>
                </a:ext>
              </a:extLst>
            </p:cNvPr>
            <p:cNvSpPr txBox="1">
              <a:spLocks/>
            </p:cNvSpPr>
            <p:nvPr/>
          </p:nvSpPr>
          <p:spPr>
            <a:xfrm>
              <a:off x="326043" y="4190254"/>
              <a:ext cx="2514693" cy="13377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defTabSz="895255"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0" normalizeH="0" baseline="0" noProof="0" dirty="0">
                  <a:ln>
                    <a:noFill/>
                  </a:ln>
                  <a:solidFill>
                    <a:srgbClr val="000000"/>
                  </a:solidFill>
                  <a:effectLst/>
                  <a:uLnTx/>
                  <a:uFillTx/>
                  <a:latin typeface="Gill Sans MT"/>
                </a:rPr>
                <a:t>Portable ultrasound</a:t>
              </a:r>
            </a:p>
          </p:txBody>
        </p:sp>
        <p:sp>
          <p:nvSpPr>
            <p:cNvPr id="394" name="Rectangle 393">
              <a:extLst>
                <a:ext uri="{FF2B5EF4-FFF2-40B4-BE49-F238E27FC236}">
                  <a16:creationId xmlns:a16="http://schemas.microsoft.com/office/drawing/2014/main" id="{DB97C125-2E0D-4422-A3E8-CF7AE739CBC4}"/>
                </a:ext>
              </a:extLst>
            </p:cNvPr>
            <p:cNvSpPr>
              <a:spLocks/>
            </p:cNvSpPr>
            <p:nvPr/>
          </p:nvSpPr>
          <p:spPr>
            <a:xfrm>
              <a:off x="141996" y="4197037"/>
              <a:ext cx="91550"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grpSp>
      <p:cxnSp>
        <p:nvCxnSpPr>
          <p:cNvPr id="395" name="Straight Connector 394">
            <a:extLst>
              <a:ext uri="{FF2B5EF4-FFF2-40B4-BE49-F238E27FC236}">
                <a16:creationId xmlns:a16="http://schemas.microsoft.com/office/drawing/2014/main" id="{BFE8A016-6805-4C20-BF77-170E278E8503}"/>
              </a:ext>
            </a:extLst>
          </p:cNvPr>
          <p:cNvCxnSpPr>
            <a:cxnSpLocks/>
          </p:cNvCxnSpPr>
          <p:nvPr/>
        </p:nvCxnSpPr>
        <p:spPr>
          <a:xfrm>
            <a:off x="151370" y="3954162"/>
            <a:ext cx="2759993" cy="0"/>
          </a:xfrm>
          <a:prstGeom prst="line">
            <a:avLst/>
          </a:prstGeom>
          <a:noFill/>
          <a:ln w="3175" cap="flat" cmpd="sng" algn="ctr">
            <a:solidFill>
              <a:srgbClr val="808080"/>
            </a:solidFill>
            <a:prstDash val="sysDot"/>
          </a:ln>
          <a:effectLst/>
        </p:spPr>
      </p:cxnSp>
      <p:cxnSp>
        <p:nvCxnSpPr>
          <p:cNvPr id="396" name="Straight Connector 395">
            <a:extLst>
              <a:ext uri="{FF2B5EF4-FFF2-40B4-BE49-F238E27FC236}">
                <a16:creationId xmlns:a16="http://schemas.microsoft.com/office/drawing/2014/main" id="{5EAAF84F-C2E7-4F23-BBAE-D9B890AF65B9}"/>
              </a:ext>
            </a:extLst>
          </p:cNvPr>
          <p:cNvCxnSpPr>
            <a:cxnSpLocks/>
          </p:cNvCxnSpPr>
          <p:nvPr/>
        </p:nvCxnSpPr>
        <p:spPr>
          <a:xfrm>
            <a:off x="6230824" y="4620770"/>
            <a:ext cx="2780271" cy="0"/>
          </a:xfrm>
          <a:prstGeom prst="line">
            <a:avLst/>
          </a:prstGeom>
          <a:noFill/>
          <a:ln w="3175" cap="flat" cmpd="sng" algn="ctr">
            <a:solidFill>
              <a:srgbClr val="808080"/>
            </a:solidFill>
            <a:prstDash val="sysDot"/>
          </a:ln>
          <a:effectLst/>
        </p:spPr>
      </p:cxnSp>
      <p:grpSp>
        <p:nvGrpSpPr>
          <p:cNvPr id="397" name="Group 396">
            <a:extLst>
              <a:ext uri="{FF2B5EF4-FFF2-40B4-BE49-F238E27FC236}">
                <a16:creationId xmlns:a16="http://schemas.microsoft.com/office/drawing/2014/main" id="{B6C5CB8B-2490-48A4-BA56-BEBC3FDD7EDC}"/>
              </a:ext>
            </a:extLst>
          </p:cNvPr>
          <p:cNvGrpSpPr/>
          <p:nvPr/>
        </p:nvGrpSpPr>
        <p:grpSpPr>
          <a:xfrm>
            <a:off x="3181356" y="5599703"/>
            <a:ext cx="2781288" cy="128097"/>
            <a:chOff x="3117759" y="5448603"/>
            <a:chExt cx="2725920" cy="133772"/>
          </a:xfrm>
        </p:grpSpPr>
        <p:sp>
          <p:nvSpPr>
            <p:cNvPr id="398" name="Rectangle 397">
              <a:extLst>
                <a:ext uri="{FF2B5EF4-FFF2-40B4-BE49-F238E27FC236}">
                  <a16:creationId xmlns:a16="http://schemas.microsoft.com/office/drawing/2014/main" id="{D68D4B93-0A89-4011-B89A-6C84B5FEE3A0}"/>
                </a:ext>
              </a:extLst>
            </p:cNvPr>
            <p:cNvSpPr>
              <a:spLocks/>
            </p:cNvSpPr>
            <p:nvPr/>
          </p:nvSpPr>
          <p:spPr>
            <a:xfrm>
              <a:off x="3117759" y="5477404"/>
              <a:ext cx="91428"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sp>
          <p:nvSpPr>
            <p:cNvPr id="399" name="TextBox 398">
              <a:extLst>
                <a:ext uri="{FF2B5EF4-FFF2-40B4-BE49-F238E27FC236}">
                  <a16:creationId xmlns:a16="http://schemas.microsoft.com/office/drawing/2014/main" id="{947BDDC2-411B-4DF2-BA6F-EE4B42E5964C}"/>
                </a:ext>
              </a:extLst>
            </p:cNvPr>
            <p:cNvSpPr txBox="1">
              <a:spLocks/>
            </p:cNvSpPr>
            <p:nvPr/>
          </p:nvSpPr>
          <p:spPr>
            <a:xfrm>
              <a:off x="3294076" y="5448603"/>
              <a:ext cx="2549603" cy="133772"/>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marL="0" marR="0" lvl="0" indent="0" defTabSz="913419"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0" normalizeH="0" baseline="0" noProof="0" dirty="0">
                  <a:ln>
                    <a:noFill/>
                  </a:ln>
                  <a:solidFill>
                    <a:prstClr val="black"/>
                  </a:solidFill>
                  <a:effectLst/>
                  <a:uLnTx/>
                  <a:uFillTx/>
                  <a:latin typeface="Gill Sans MT"/>
                </a:rPr>
                <a:t>Eye/face shield</a:t>
              </a:r>
            </a:p>
          </p:txBody>
        </p:sp>
      </p:grpSp>
      <p:grpSp>
        <p:nvGrpSpPr>
          <p:cNvPr id="400" name="Group 399">
            <a:extLst>
              <a:ext uri="{FF2B5EF4-FFF2-40B4-BE49-F238E27FC236}">
                <a16:creationId xmlns:a16="http://schemas.microsoft.com/office/drawing/2014/main" id="{46D253EA-0AAB-4E4F-AF68-BF1CD5EBFCD4}"/>
              </a:ext>
            </a:extLst>
          </p:cNvPr>
          <p:cNvGrpSpPr/>
          <p:nvPr/>
        </p:nvGrpSpPr>
        <p:grpSpPr>
          <a:xfrm>
            <a:off x="145150" y="4181168"/>
            <a:ext cx="2753556" cy="128097"/>
            <a:chOff x="141996" y="4190254"/>
            <a:chExt cx="2698740" cy="133771"/>
          </a:xfrm>
        </p:grpSpPr>
        <p:sp>
          <p:nvSpPr>
            <p:cNvPr id="401" name="TextBox 400">
              <a:extLst>
                <a:ext uri="{FF2B5EF4-FFF2-40B4-BE49-F238E27FC236}">
                  <a16:creationId xmlns:a16="http://schemas.microsoft.com/office/drawing/2014/main" id="{E4BFE3D1-6333-4F8F-8C72-F21829FEECDD}"/>
                </a:ext>
              </a:extLst>
            </p:cNvPr>
            <p:cNvSpPr txBox="1">
              <a:spLocks/>
            </p:cNvSpPr>
            <p:nvPr/>
          </p:nvSpPr>
          <p:spPr>
            <a:xfrm>
              <a:off x="326043" y="4190254"/>
              <a:ext cx="2514693" cy="13377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defTabSz="895255"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0" normalizeH="0" baseline="0" noProof="0" dirty="0">
                  <a:ln>
                    <a:noFill/>
                  </a:ln>
                  <a:solidFill>
                    <a:srgbClr val="000000"/>
                  </a:solidFill>
                  <a:effectLst/>
                  <a:uLnTx/>
                  <a:uFillTx/>
                  <a:latin typeface="Gill Sans MT"/>
                </a:rPr>
                <a:t>Resuscitator</a:t>
              </a:r>
            </a:p>
          </p:txBody>
        </p:sp>
        <p:sp>
          <p:nvSpPr>
            <p:cNvPr id="402" name="Rectangle 401">
              <a:extLst>
                <a:ext uri="{FF2B5EF4-FFF2-40B4-BE49-F238E27FC236}">
                  <a16:creationId xmlns:a16="http://schemas.microsoft.com/office/drawing/2014/main" id="{A2444C8F-1A84-4D61-A899-246C9C768767}"/>
                </a:ext>
              </a:extLst>
            </p:cNvPr>
            <p:cNvSpPr>
              <a:spLocks/>
            </p:cNvSpPr>
            <p:nvPr/>
          </p:nvSpPr>
          <p:spPr>
            <a:xfrm>
              <a:off x="141996" y="4197037"/>
              <a:ext cx="91550"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grpSp>
      <p:cxnSp>
        <p:nvCxnSpPr>
          <p:cNvPr id="409" name="Straight Connector 408">
            <a:extLst>
              <a:ext uri="{FF2B5EF4-FFF2-40B4-BE49-F238E27FC236}">
                <a16:creationId xmlns:a16="http://schemas.microsoft.com/office/drawing/2014/main" id="{DA6DE2FB-667F-49D3-AA31-5FAC3589C449}"/>
              </a:ext>
            </a:extLst>
          </p:cNvPr>
          <p:cNvCxnSpPr>
            <a:cxnSpLocks/>
          </p:cNvCxnSpPr>
          <p:nvPr/>
        </p:nvCxnSpPr>
        <p:spPr>
          <a:xfrm>
            <a:off x="151370" y="4137414"/>
            <a:ext cx="2759993" cy="0"/>
          </a:xfrm>
          <a:prstGeom prst="line">
            <a:avLst/>
          </a:prstGeom>
          <a:noFill/>
          <a:ln w="3175" cap="flat" cmpd="sng" algn="ctr">
            <a:solidFill>
              <a:srgbClr val="808080"/>
            </a:solidFill>
            <a:prstDash val="sysDot"/>
          </a:ln>
          <a:effectLst/>
        </p:spPr>
      </p:cxnSp>
      <p:cxnSp>
        <p:nvCxnSpPr>
          <p:cNvPr id="411" name="Straight Connector 410">
            <a:extLst>
              <a:ext uri="{FF2B5EF4-FFF2-40B4-BE49-F238E27FC236}">
                <a16:creationId xmlns:a16="http://schemas.microsoft.com/office/drawing/2014/main" id="{FD31B3F7-641D-47FF-94B3-62D5D0DB1D30}"/>
              </a:ext>
            </a:extLst>
          </p:cNvPr>
          <p:cNvCxnSpPr>
            <a:cxnSpLocks/>
          </p:cNvCxnSpPr>
          <p:nvPr/>
        </p:nvCxnSpPr>
        <p:spPr>
          <a:xfrm>
            <a:off x="3181358" y="5550719"/>
            <a:ext cx="2781287" cy="0"/>
          </a:xfrm>
          <a:prstGeom prst="line">
            <a:avLst/>
          </a:prstGeom>
          <a:noFill/>
          <a:ln w="3175" cap="flat" cmpd="sng" algn="ctr">
            <a:solidFill>
              <a:srgbClr val="808080"/>
            </a:solidFill>
            <a:prstDash val="sysDot"/>
          </a:ln>
          <a:effectLst/>
        </p:spPr>
      </p:cxnSp>
      <p:grpSp>
        <p:nvGrpSpPr>
          <p:cNvPr id="413" name="Group 412">
            <a:extLst>
              <a:ext uri="{FF2B5EF4-FFF2-40B4-BE49-F238E27FC236}">
                <a16:creationId xmlns:a16="http://schemas.microsoft.com/office/drawing/2014/main" id="{7308A2C5-1392-43BC-8F5B-A62E6056E7AD}"/>
              </a:ext>
            </a:extLst>
          </p:cNvPr>
          <p:cNvGrpSpPr/>
          <p:nvPr/>
        </p:nvGrpSpPr>
        <p:grpSpPr>
          <a:xfrm>
            <a:off x="3181356" y="4268720"/>
            <a:ext cx="2781288" cy="128097"/>
            <a:chOff x="3117759" y="3633061"/>
            <a:chExt cx="2725920" cy="133772"/>
          </a:xfrm>
        </p:grpSpPr>
        <p:sp>
          <p:nvSpPr>
            <p:cNvPr id="415" name="TextBox 414">
              <a:extLst>
                <a:ext uri="{FF2B5EF4-FFF2-40B4-BE49-F238E27FC236}">
                  <a16:creationId xmlns:a16="http://schemas.microsoft.com/office/drawing/2014/main" id="{838E7E82-E4DC-4BE9-A478-C67C7D26D856}"/>
                </a:ext>
              </a:extLst>
            </p:cNvPr>
            <p:cNvSpPr txBox="1">
              <a:spLocks/>
            </p:cNvSpPr>
            <p:nvPr/>
          </p:nvSpPr>
          <p:spPr>
            <a:xfrm>
              <a:off x="3294076" y="3633061"/>
              <a:ext cx="2549603" cy="133772"/>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marL="0" marR="0" lvl="0" indent="0" defTabSz="895255"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41" normalizeH="0" baseline="0" noProof="0" dirty="0">
                  <a:ln>
                    <a:noFill/>
                  </a:ln>
                  <a:solidFill>
                    <a:prstClr val="black"/>
                  </a:solidFill>
                  <a:effectLst/>
                  <a:uLnTx/>
                  <a:uFillTx/>
                  <a:latin typeface="Gill Sans MT"/>
                </a:rPr>
                <a:t>Infusion setup including pump</a:t>
              </a:r>
            </a:p>
          </p:txBody>
        </p:sp>
        <p:sp>
          <p:nvSpPr>
            <p:cNvPr id="417" name="Rectangle 416">
              <a:extLst>
                <a:ext uri="{FF2B5EF4-FFF2-40B4-BE49-F238E27FC236}">
                  <a16:creationId xmlns:a16="http://schemas.microsoft.com/office/drawing/2014/main" id="{93E01C9B-02F9-432B-9F46-5BAD9D42BD4E}"/>
                </a:ext>
              </a:extLst>
            </p:cNvPr>
            <p:cNvSpPr>
              <a:spLocks/>
            </p:cNvSpPr>
            <p:nvPr/>
          </p:nvSpPr>
          <p:spPr>
            <a:xfrm>
              <a:off x="3117759" y="3661864"/>
              <a:ext cx="91428"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grpSp>
      <p:cxnSp>
        <p:nvCxnSpPr>
          <p:cNvPr id="419" name="Straight Connector 418">
            <a:extLst>
              <a:ext uri="{FF2B5EF4-FFF2-40B4-BE49-F238E27FC236}">
                <a16:creationId xmlns:a16="http://schemas.microsoft.com/office/drawing/2014/main" id="{551C7BD3-0A98-48FE-8DF6-E6CFF579A636}"/>
              </a:ext>
            </a:extLst>
          </p:cNvPr>
          <p:cNvCxnSpPr>
            <a:cxnSpLocks/>
          </p:cNvCxnSpPr>
          <p:nvPr/>
        </p:nvCxnSpPr>
        <p:spPr>
          <a:xfrm>
            <a:off x="3189389" y="4220168"/>
            <a:ext cx="2781287" cy="0"/>
          </a:xfrm>
          <a:prstGeom prst="line">
            <a:avLst/>
          </a:prstGeom>
          <a:noFill/>
          <a:ln w="3175" cap="flat" cmpd="sng" algn="ctr">
            <a:solidFill>
              <a:srgbClr val="808080"/>
            </a:solidFill>
            <a:prstDash val="sysDot"/>
          </a:ln>
          <a:effectLst/>
        </p:spPr>
      </p:cxnSp>
      <p:grpSp>
        <p:nvGrpSpPr>
          <p:cNvPr id="421" name="Group 420">
            <a:extLst>
              <a:ext uri="{FF2B5EF4-FFF2-40B4-BE49-F238E27FC236}">
                <a16:creationId xmlns:a16="http://schemas.microsoft.com/office/drawing/2014/main" id="{46DA1531-5737-4F49-B051-74F30E6D816F}"/>
              </a:ext>
            </a:extLst>
          </p:cNvPr>
          <p:cNvGrpSpPr>
            <a:grpSpLocks/>
          </p:cNvGrpSpPr>
          <p:nvPr/>
        </p:nvGrpSpPr>
        <p:grpSpPr>
          <a:xfrm>
            <a:off x="6230824" y="4857992"/>
            <a:ext cx="2780271" cy="128097"/>
            <a:chOff x="6106522" y="3902902"/>
            <a:chExt cx="2693957" cy="133771"/>
          </a:xfrm>
        </p:grpSpPr>
        <p:sp>
          <p:nvSpPr>
            <p:cNvPr id="423" name="TextBox 422">
              <a:extLst>
                <a:ext uri="{FF2B5EF4-FFF2-40B4-BE49-F238E27FC236}">
                  <a16:creationId xmlns:a16="http://schemas.microsoft.com/office/drawing/2014/main" id="{8BA4474E-A557-4543-BC62-9818ED4D3ACF}"/>
                </a:ext>
              </a:extLst>
            </p:cNvPr>
            <p:cNvSpPr txBox="1">
              <a:spLocks/>
            </p:cNvSpPr>
            <p:nvPr/>
          </p:nvSpPr>
          <p:spPr>
            <a:xfrm>
              <a:off x="6282836" y="3902902"/>
              <a:ext cx="2517643" cy="13377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defTabSz="913419"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0" normalizeH="0" baseline="0" noProof="0" dirty="0">
                  <a:ln>
                    <a:noFill/>
                  </a:ln>
                  <a:solidFill>
                    <a:prstClr val="black"/>
                  </a:solidFill>
                  <a:effectLst/>
                  <a:uLnTx/>
                  <a:uFillTx/>
                  <a:latin typeface="Gill Sans MT"/>
                </a:rPr>
                <a:t>Infusion compound (Ringer's lactate)</a:t>
              </a:r>
            </a:p>
          </p:txBody>
        </p:sp>
        <p:sp>
          <p:nvSpPr>
            <p:cNvPr id="424" name="Rectangle 423">
              <a:extLst>
                <a:ext uri="{FF2B5EF4-FFF2-40B4-BE49-F238E27FC236}">
                  <a16:creationId xmlns:a16="http://schemas.microsoft.com/office/drawing/2014/main" id="{91EDF868-8155-4FDF-97D2-F1FA37287156}"/>
                </a:ext>
              </a:extLst>
            </p:cNvPr>
            <p:cNvSpPr>
              <a:spLocks/>
            </p:cNvSpPr>
            <p:nvPr/>
          </p:nvSpPr>
          <p:spPr>
            <a:xfrm>
              <a:off x="6106522" y="3918679"/>
              <a:ext cx="91428"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grpSp>
      <p:cxnSp>
        <p:nvCxnSpPr>
          <p:cNvPr id="426" name="Straight Connector 425">
            <a:extLst>
              <a:ext uri="{FF2B5EF4-FFF2-40B4-BE49-F238E27FC236}">
                <a16:creationId xmlns:a16="http://schemas.microsoft.com/office/drawing/2014/main" id="{A1B12F49-570B-4168-93C4-9D4D6BC34906}"/>
              </a:ext>
            </a:extLst>
          </p:cNvPr>
          <p:cNvCxnSpPr>
            <a:cxnSpLocks/>
          </p:cNvCxnSpPr>
          <p:nvPr/>
        </p:nvCxnSpPr>
        <p:spPr>
          <a:xfrm>
            <a:off x="145151" y="5138805"/>
            <a:ext cx="2759993" cy="0"/>
          </a:xfrm>
          <a:prstGeom prst="line">
            <a:avLst/>
          </a:prstGeom>
          <a:noFill/>
          <a:ln w="3175" cap="flat" cmpd="sng" algn="ctr">
            <a:solidFill>
              <a:srgbClr val="808080"/>
            </a:solidFill>
            <a:prstDash val="sysDot"/>
          </a:ln>
          <a:effectLst/>
        </p:spPr>
      </p:cxnSp>
      <p:pic>
        <p:nvPicPr>
          <p:cNvPr id="434" name="Picture 433">
            <a:extLst>
              <a:ext uri="{FF2B5EF4-FFF2-40B4-BE49-F238E27FC236}">
                <a16:creationId xmlns:a16="http://schemas.microsoft.com/office/drawing/2014/main" id="{6724F78B-706E-4FDD-ADC3-9E20A5A7B4B9}"/>
              </a:ext>
            </a:extLst>
          </p:cNvPr>
          <p:cNvPicPr>
            <a:picLocks/>
          </p:cNvPicPr>
          <p:nvPr/>
        </p:nvPicPr>
        <p:blipFill>
          <a:blip r:embed="rId7"/>
          <a:stretch>
            <a:fillRect/>
          </a:stretch>
        </p:blipFill>
        <p:spPr>
          <a:xfrm>
            <a:off x="561612" y="878697"/>
            <a:ext cx="559751" cy="563211"/>
          </a:xfrm>
          <a:prstGeom prst="ellipse">
            <a:avLst/>
          </a:prstGeom>
          <a:solidFill>
            <a:srgbClr val="FFFFFF">
              <a:shade val="85000"/>
            </a:srgbClr>
          </a:solidFill>
          <a:ln>
            <a:solidFill>
              <a:srgbClr val="FFFFFF"/>
            </a:solidFill>
          </a:ln>
          <a:effectLst/>
        </p:spPr>
      </p:pic>
      <p:grpSp>
        <p:nvGrpSpPr>
          <p:cNvPr id="470" name="Group 469">
            <a:extLst>
              <a:ext uri="{FF2B5EF4-FFF2-40B4-BE49-F238E27FC236}">
                <a16:creationId xmlns:a16="http://schemas.microsoft.com/office/drawing/2014/main" id="{98C41E34-7870-49D3-B2CB-9272C50BD626}"/>
              </a:ext>
            </a:extLst>
          </p:cNvPr>
          <p:cNvGrpSpPr>
            <a:grpSpLocks/>
          </p:cNvGrpSpPr>
          <p:nvPr/>
        </p:nvGrpSpPr>
        <p:grpSpPr>
          <a:xfrm>
            <a:off x="6230824" y="5040782"/>
            <a:ext cx="2780271" cy="128097"/>
            <a:chOff x="6106522" y="3902902"/>
            <a:chExt cx="2693957" cy="133772"/>
          </a:xfrm>
        </p:grpSpPr>
        <p:sp>
          <p:nvSpPr>
            <p:cNvPr id="471" name="TextBox 470">
              <a:extLst>
                <a:ext uri="{FF2B5EF4-FFF2-40B4-BE49-F238E27FC236}">
                  <a16:creationId xmlns:a16="http://schemas.microsoft.com/office/drawing/2014/main" id="{62B28407-19DE-40E9-BE23-6C6D686369C3}"/>
                </a:ext>
              </a:extLst>
            </p:cNvPr>
            <p:cNvSpPr txBox="1">
              <a:spLocks/>
            </p:cNvSpPr>
            <p:nvPr/>
          </p:nvSpPr>
          <p:spPr>
            <a:xfrm>
              <a:off x="6282836" y="3902902"/>
              <a:ext cx="2517643" cy="133772"/>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defTabSz="913419"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0" normalizeH="0" baseline="0" noProof="0" dirty="0">
                  <a:ln>
                    <a:noFill/>
                  </a:ln>
                  <a:solidFill>
                    <a:prstClr val="black"/>
                  </a:solidFill>
                  <a:effectLst/>
                  <a:uLnTx/>
                  <a:uFillTx/>
                  <a:latin typeface="Gill Sans MT"/>
                </a:rPr>
                <a:t>Antibiotics (for secondary infections)</a:t>
              </a:r>
            </a:p>
          </p:txBody>
        </p:sp>
        <p:sp>
          <p:nvSpPr>
            <p:cNvPr id="472" name="Rectangle 471">
              <a:extLst>
                <a:ext uri="{FF2B5EF4-FFF2-40B4-BE49-F238E27FC236}">
                  <a16:creationId xmlns:a16="http://schemas.microsoft.com/office/drawing/2014/main" id="{5C1075C7-6343-4190-816C-102CBFFAA60D}"/>
                </a:ext>
              </a:extLst>
            </p:cNvPr>
            <p:cNvSpPr>
              <a:spLocks/>
            </p:cNvSpPr>
            <p:nvPr/>
          </p:nvSpPr>
          <p:spPr>
            <a:xfrm>
              <a:off x="6106522" y="3918679"/>
              <a:ext cx="91428"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grpSp>
      <p:sp>
        <p:nvSpPr>
          <p:cNvPr id="473" name="TextBox 472">
            <a:extLst>
              <a:ext uri="{FF2B5EF4-FFF2-40B4-BE49-F238E27FC236}">
                <a16:creationId xmlns:a16="http://schemas.microsoft.com/office/drawing/2014/main" id="{1567E8A2-C7A4-46E9-9056-55AD38AE3A4C}"/>
              </a:ext>
            </a:extLst>
          </p:cNvPr>
          <p:cNvSpPr txBox="1">
            <a:spLocks/>
          </p:cNvSpPr>
          <p:nvPr/>
        </p:nvSpPr>
        <p:spPr>
          <a:xfrm>
            <a:off x="6216245" y="5196976"/>
            <a:ext cx="2780271" cy="138519"/>
          </a:xfrm>
          <a:prstGeom prst="rect">
            <a:avLst/>
          </a:prstGeom>
        </p:spPr>
        <p:txBody>
          <a:bodyPr vert="horz" wrap="square" lIns="18659" tIns="18659" rIns="18659" bIns="18659" rtlCol="0">
            <a:noAutofit/>
          </a:bodyPr>
          <a:lstStyle>
            <a:defPPr>
              <a:defRPr lang="en-US"/>
            </a:defPPr>
            <a:lvl1pPr marL="0" lvl="0" indent="0" defTabSz="895255" eaLnBrk="1" latinLnBrk="0" hangingPunct="1">
              <a:buClr>
                <a:srgbClr val="002F6C"/>
              </a:buClr>
              <a:buSzPct val="100000"/>
              <a:defRPr sz="700" b="0" baseline="0">
                <a:solidFill>
                  <a:srgbClr val="0067B9"/>
                </a:solidFill>
                <a:latin typeface="Gill Sans MT"/>
              </a:defRPr>
            </a:lvl1pPr>
            <a:lvl2pPr marL="193675" lvl="1" indent="-192088" defTabSz="895350" eaLnBrk="1" latinLnBrk="0" hangingPunct="1">
              <a:buClr>
                <a:schemeClr val="tx2"/>
              </a:buClr>
              <a:buSzPct val="125000"/>
              <a:buFont typeface="Arial" panose="020B0604020202020204" pitchFamily="34" charset="0"/>
              <a:buChar char="•"/>
              <a:defRPr sz="1400" b="0" baseline="0">
                <a:latin typeface="GillSans" panose="020B0602020204020204" pitchFamily="34" charset="0"/>
              </a:defRPr>
            </a:lvl2pPr>
            <a:lvl3pPr marL="457200" lvl="2" indent="-261938" defTabSz="895350" eaLnBrk="1" latinLnBrk="0" hangingPunct="1">
              <a:buClr>
                <a:schemeClr val="tx2"/>
              </a:buClr>
              <a:buSzPct val="120000"/>
              <a:buFont typeface="Arial" charset="0"/>
              <a:buChar char="–"/>
              <a:defRPr sz="1400" b="0" baseline="0">
                <a:latin typeface="GillSans" panose="020B0602020204020204" pitchFamily="34" charset="0"/>
              </a:defRPr>
            </a:lvl3pPr>
            <a:lvl4pPr marL="614363" lvl="3" indent="-155575" defTabSz="895350" eaLnBrk="1" latinLnBrk="0" hangingPunct="1">
              <a:buClr>
                <a:schemeClr val="tx2"/>
              </a:buClr>
              <a:buSzPct val="120000"/>
              <a:buFont typeface="Arial" charset="0"/>
              <a:buChar char="▫"/>
              <a:defRPr sz="1400" b="0" baseline="0">
                <a:latin typeface="GillSans" panose="020B0602020204020204" pitchFamily="34" charset="0"/>
              </a:defRPr>
            </a:lvl4pPr>
            <a:lvl5pPr marL="749808" lvl="4" indent="-130175" defTabSz="895350" eaLnBrk="1" latinLnBrk="0" hangingPunct="1">
              <a:buClr>
                <a:schemeClr val="tx2"/>
              </a:buClr>
              <a:buSzPct val="89000"/>
              <a:buFont typeface="Arial" charset="0"/>
              <a:buChar char="-"/>
              <a:defRPr sz="1400" b="0" baseline="0">
                <a:latin typeface="GillSans" panose="020B0602020204020204" pitchFamily="34" charset="0"/>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913429" fontAlgn="base">
              <a:spcBef>
                <a:spcPct val="0"/>
              </a:spcBef>
              <a:spcAft>
                <a:spcPct val="0"/>
              </a:spcAft>
            </a:pPr>
            <a:r>
              <a:rPr lang="en-US" sz="816" b="1" dirty="0">
                <a:solidFill>
                  <a:srgbClr val="BA0C2F"/>
                </a:solidFill>
                <a:latin typeface="Gill Sans MT" panose="020B0502020104020203" pitchFamily="34" charset="0"/>
              </a:rPr>
              <a:t>ADVANCED</a:t>
            </a:r>
          </a:p>
        </p:txBody>
      </p:sp>
      <p:grpSp>
        <p:nvGrpSpPr>
          <p:cNvPr id="474" name="Group 473">
            <a:extLst>
              <a:ext uri="{FF2B5EF4-FFF2-40B4-BE49-F238E27FC236}">
                <a16:creationId xmlns:a16="http://schemas.microsoft.com/office/drawing/2014/main" id="{E9F2F8DC-13A1-4A32-B41E-FF9E7A344E62}"/>
              </a:ext>
            </a:extLst>
          </p:cNvPr>
          <p:cNvGrpSpPr>
            <a:grpSpLocks/>
          </p:cNvGrpSpPr>
          <p:nvPr/>
        </p:nvGrpSpPr>
        <p:grpSpPr>
          <a:xfrm>
            <a:off x="6230824" y="5397235"/>
            <a:ext cx="2780271" cy="256194"/>
            <a:chOff x="6106522" y="3902902"/>
            <a:chExt cx="2693957" cy="267543"/>
          </a:xfrm>
        </p:grpSpPr>
        <p:sp>
          <p:nvSpPr>
            <p:cNvPr id="475" name="TextBox 474">
              <a:extLst>
                <a:ext uri="{FF2B5EF4-FFF2-40B4-BE49-F238E27FC236}">
                  <a16:creationId xmlns:a16="http://schemas.microsoft.com/office/drawing/2014/main" id="{3BABF42F-0CB3-41E4-8D88-C3FA4C6E1BF3}"/>
                </a:ext>
              </a:extLst>
            </p:cNvPr>
            <p:cNvSpPr txBox="1">
              <a:spLocks/>
            </p:cNvSpPr>
            <p:nvPr/>
          </p:nvSpPr>
          <p:spPr>
            <a:xfrm>
              <a:off x="6282836" y="3902902"/>
              <a:ext cx="2517643" cy="267543"/>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defTabSz="913419" eaLnBrk="1" fontAlgn="auto" latinLnBrk="0" hangingPunct="1">
                <a:lnSpc>
                  <a:spcPct val="100000"/>
                </a:lnSpc>
                <a:spcBef>
                  <a:spcPts val="0"/>
                </a:spcBef>
                <a:spcAft>
                  <a:spcPts val="0"/>
                </a:spcAft>
                <a:buClr>
                  <a:srgbClr val="002F6C"/>
                </a:buClr>
                <a:buSzPct val="100000"/>
                <a:buFontTx/>
                <a:buNone/>
                <a:tabLst/>
                <a:defRPr/>
              </a:pPr>
              <a:r>
                <a:rPr kumimoji="0" lang="en-GB" sz="816" b="0" i="0" u="none" strike="noStrike" kern="0" cap="none" spc="0" normalizeH="0" baseline="0" noProof="0" dirty="0">
                  <a:ln>
                    <a:noFill/>
                  </a:ln>
                  <a:solidFill>
                    <a:srgbClr val="000000"/>
                  </a:solidFill>
                  <a:effectLst/>
                  <a:uLnTx/>
                  <a:uFillTx/>
                  <a:latin typeface="Gill Sans MT"/>
                </a:rPr>
                <a:t>Home Care Kits for home isolation of asymptomatic cases or mildly symptomatic</a:t>
              </a:r>
              <a:endParaRPr kumimoji="0" lang="en-US" sz="816" b="0" i="0" u="none" strike="noStrike" kern="0" cap="none" spc="0" normalizeH="0" baseline="0" noProof="0" dirty="0">
                <a:ln>
                  <a:noFill/>
                </a:ln>
                <a:solidFill>
                  <a:prstClr val="black"/>
                </a:solidFill>
                <a:effectLst/>
                <a:uLnTx/>
                <a:uFillTx/>
                <a:latin typeface="Gill Sans MT"/>
              </a:endParaRPr>
            </a:p>
          </p:txBody>
        </p:sp>
        <p:sp>
          <p:nvSpPr>
            <p:cNvPr id="476" name="Rectangle 475">
              <a:extLst>
                <a:ext uri="{FF2B5EF4-FFF2-40B4-BE49-F238E27FC236}">
                  <a16:creationId xmlns:a16="http://schemas.microsoft.com/office/drawing/2014/main" id="{C2413626-2D25-4698-8F75-6641133CF0EF}"/>
                </a:ext>
              </a:extLst>
            </p:cNvPr>
            <p:cNvSpPr>
              <a:spLocks/>
            </p:cNvSpPr>
            <p:nvPr/>
          </p:nvSpPr>
          <p:spPr>
            <a:xfrm>
              <a:off x="6106522" y="3918679"/>
              <a:ext cx="91428"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grpSp>
      <p:grpSp>
        <p:nvGrpSpPr>
          <p:cNvPr id="477" name="Group 476">
            <a:extLst>
              <a:ext uri="{FF2B5EF4-FFF2-40B4-BE49-F238E27FC236}">
                <a16:creationId xmlns:a16="http://schemas.microsoft.com/office/drawing/2014/main" id="{1A5FC236-0671-4A6F-AF6F-44EDF84F4555}"/>
              </a:ext>
            </a:extLst>
          </p:cNvPr>
          <p:cNvGrpSpPr>
            <a:grpSpLocks/>
          </p:cNvGrpSpPr>
          <p:nvPr/>
        </p:nvGrpSpPr>
        <p:grpSpPr>
          <a:xfrm>
            <a:off x="6230824" y="5724852"/>
            <a:ext cx="2780271" cy="128097"/>
            <a:chOff x="6106522" y="4105046"/>
            <a:chExt cx="2693957" cy="133772"/>
          </a:xfrm>
        </p:grpSpPr>
        <p:sp>
          <p:nvSpPr>
            <p:cNvPr id="478" name="TextBox 477">
              <a:extLst>
                <a:ext uri="{FF2B5EF4-FFF2-40B4-BE49-F238E27FC236}">
                  <a16:creationId xmlns:a16="http://schemas.microsoft.com/office/drawing/2014/main" id="{5313656B-9E1F-4E2F-9EE7-CA86A2B3086A}"/>
                </a:ext>
              </a:extLst>
            </p:cNvPr>
            <p:cNvSpPr txBox="1">
              <a:spLocks/>
            </p:cNvSpPr>
            <p:nvPr/>
          </p:nvSpPr>
          <p:spPr>
            <a:xfrm>
              <a:off x="6282836" y="4105046"/>
              <a:ext cx="2517643" cy="133772"/>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defTabSz="913419"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0" normalizeH="0" baseline="0" noProof="0" dirty="0">
                  <a:ln>
                    <a:noFill/>
                  </a:ln>
                  <a:solidFill>
                    <a:prstClr val="black"/>
                  </a:solidFill>
                  <a:effectLst/>
                  <a:uLnTx/>
                  <a:uFillTx/>
                  <a:latin typeface="Gill Sans MT"/>
                </a:rPr>
                <a:t>Antivirals/vaccines (under review/in development)</a:t>
              </a:r>
            </a:p>
          </p:txBody>
        </p:sp>
        <p:sp>
          <p:nvSpPr>
            <p:cNvPr id="479" name="Rectangle 478">
              <a:extLst>
                <a:ext uri="{FF2B5EF4-FFF2-40B4-BE49-F238E27FC236}">
                  <a16:creationId xmlns:a16="http://schemas.microsoft.com/office/drawing/2014/main" id="{DFEEDC3B-5083-4416-A7E4-535E29D32D7F}"/>
                </a:ext>
              </a:extLst>
            </p:cNvPr>
            <p:cNvSpPr>
              <a:spLocks/>
            </p:cNvSpPr>
            <p:nvPr/>
          </p:nvSpPr>
          <p:spPr>
            <a:xfrm>
              <a:off x="6106522" y="4120823"/>
              <a:ext cx="91428"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grpSp>
      <p:cxnSp>
        <p:nvCxnSpPr>
          <p:cNvPr id="480" name="Straight Connector 479">
            <a:extLst>
              <a:ext uri="{FF2B5EF4-FFF2-40B4-BE49-F238E27FC236}">
                <a16:creationId xmlns:a16="http://schemas.microsoft.com/office/drawing/2014/main" id="{B01D2981-4458-4E39-BACE-E9F0B240D173}"/>
              </a:ext>
            </a:extLst>
          </p:cNvPr>
          <p:cNvCxnSpPr>
            <a:cxnSpLocks/>
          </p:cNvCxnSpPr>
          <p:nvPr/>
        </p:nvCxnSpPr>
        <p:spPr>
          <a:xfrm>
            <a:off x="6230824" y="5676317"/>
            <a:ext cx="2780271" cy="0"/>
          </a:xfrm>
          <a:prstGeom prst="line">
            <a:avLst/>
          </a:prstGeom>
          <a:noFill/>
          <a:ln w="3175" cap="flat" cmpd="sng" algn="ctr">
            <a:solidFill>
              <a:srgbClr val="808080"/>
            </a:solidFill>
            <a:prstDash val="sysDot"/>
          </a:ln>
          <a:effectLst/>
        </p:spPr>
      </p:cxnSp>
      <p:grpSp>
        <p:nvGrpSpPr>
          <p:cNvPr id="481" name="Group 480">
            <a:extLst>
              <a:ext uri="{FF2B5EF4-FFF2-40B4-BE49-F238E27FC236}">
                <a16:creationId xmlns:a16="http://schemas.microsoft.com/office/drawing/2014/main" id="{ACC2BDA9-35A5-4529-8305-68E577C60628}"/>
              </a:ext>
            </a:extLst>
          </p:cNvPr>
          <p:cNvGrpSpPr/>
          <p:nvPr/>
        </p:nvGrpSpPr>
        <p:grpSpPr>
          <a:xfrm>
            <a:off x="145151" y="4960302"/>
            <a:ext cx="2759993" cy="128097"/>
            <a:chOff x="141996" y="4972378"/>
            <a:chExt cx="2705049" cy="133772"/>
          </a:xfrm>
        </p:grpSpPr>
        <p:sp>
          <p:nvSpPr>
            <p:cNvPr id="482" name="TextBox 481">
              <a:extLst>
                <a:ext uri="{FF2B5EF4-FFF2-40B4-BE49-F238E27FC236}">
                  <a16:creationId xmlns:a16="http://schemas.microsoft.com/office/drawing/2014/main" id="{86BDB622-6744-4A43-B411-78A017EB95CE}"/>
                </a:ext>
              </a:extLst>
            </p:cNvPr>
            <p:cNvSpPr txBox="1">
              <a:spLocks/>
            </p:cNvSpPr>
            <p:nvPr/>
          </p:nvSpPr>
          <p:spPr>
            <a:xfrm>
              <a:off x="326043" y="4972378"/>
              <a:ext cx="2521002" cy="133772"/>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defTabSz="895255" eaLnBrk="1" fontAlgn="auto" latinLnBrk="0" hangingPunct="1">
                <a:lnSpc>
                  <a:spcPct val="100000"/>
                </a:lnSpc>
                <a:spcBef>
                  <a:spcPts val="0"/>
                </a:spcBef>
                <a:spcAft>
                  <a:spcPts val="0"/>
                </a:spcAft>
                <a:buClr>
                  <a:srgbClr val="002F6C"/>
                </a:buClr>
                <a:buSzPct val="100000"/>
                <a:buFontTx/>
                <a:buNone/>
                <a:tabLst/>
                <a:defRPr/>
              </a:pPr>
              <a:r>
                <a:rPr kumimoji="0" lang="en-US" sz="816" b="0" i="0" u="none" strike="noStrike" kern="0" cap="none" spc="0" normalizeH="0" baseline="0" noProof="0" dirty="0">
                  <a:ln>
                    <a:noFill/>
                  </a:ln>
                  <a:solidFill>
                    <a:prstClr val="black"/>
                  </a:solidFill>
                  <a:effectLst/>
                  <a:uLnTx/>
                  <a:uFillTx/>
                  <a:latin typeface="Gill Sans MT"/>
                </a:rPr>
                <a:t>Surgical masks</a:t>
              </a:r>
            </a:p>
          </p:txBody>
        </p:sp>
        <p:sp>
          <p:nvSpPr>
            <p:cNvPr id="483" name="Rectangle 482">
              <a:extLst>
                <a:ext uri="{FF2B5EF4-FFF2-40B4-BE49-F238E27FC236}">
                  <a16:creationId xmlns:a16="http://schemas.microsoft.com/office/drawing/2014/main" id="{4E693584-F803-4F35-AD46-97769B386FF3}"/>
                </a:ext>
              </a:extLst>
            </p:cNvPr>
            <p:cNvSpPr>
              <a:spLocks/>
            </p:cNvSpPr>
            <p:nvPr/>
          </p:nvSpPr>
          <p:spPr>
            <a:xfrm>
              <a:off x="141996" y="4979161"/>
              <a:ext cx="91550" cy="76168"/>
            </a:xfrm>
            <a:prstGeom prst="rect">
              <a:avLst/>
            </a:prstGeom>
            <a:solidFill>
              <a:srgbClr val="FFFFFF"/>
            </a:solidFill>
            <a:ln w="3175" cap="flat" cmpd="sng" algn="ctr">
              <a:solidFill>
                <a:srgbClr val="808080"/>
              </a:solidFill>
              <a:prstDash val="solid"/>
            </a:ln>
            <a:effectLst/>
          </p:spPr>
          <p:txBody>
            <a:bodyPr rtlCol="0" anchor="ctr">
              <a:noAutofit/>
            </a:bodyPr>
            <a:lstStyle/>
            <a:p>
              <a:pPr marL="0" marR="0" lvl="0" indent="0" algn="ctr" defTabSz="932962" eaLnBrk="1" fontAlgn="base" latinLnBrk="0" hangingPunct="1">
                <a:lnSpc>
                  <a:spcPct val="100000"/>
                </a:lnSpc>
                <a:spcBef>
                  <a:spcPct val="0"/>
                </a:spcBef>
                <a:spcAft>
                  <a:spcPct val="0"/>
                </a:spcAft>
                <a:buClrTx/>
                <a:buSzTx/>
                <a:buFontTx/>
                <a:buNone/>
                <a:tabLst/>
                <a:defRPr/>
              </a:pPr>
              <a:endParaRPr kumimoji="0" lang="en-US" sz="816" b="0" i="0" u="none" strike="noStrike" kern="0" cap="none" spc="0" normalizeH="0" baseline="0" noProof="0" dirty="0">
                <a:ln>
                  <a:noFill/>
                </a:ln>
                <a:solidFill>
                  <a:srgbClr val="FFFFFF"/>
                </a:solidFill>
                <a:effectLst/>
                <a:uLnTx/>
                <a:uFillTx/>
                <a:latin typeface="Gill Sans MT"/>
                <a:ea typeface="+mn-ea"/>
                <a:cs typeface="+mn-cs"/>
              </a:endParaRPr>
            </a:p>
          </p:txBody>
        </p:sp>
      </p:grpSp>
      <p:cxnSp>
        <p:nvCxnSpPr>
          <p:cNvPr id="484" name="Straight Connector 483">
            <a:extLst>
              <a:ext uri="{FF2B5EF4-FFF2-40B4-BE49-F238E27FC236}">
                <a16:creationId xmlns:a16="http://schemas.microsoft.com/office/drawing/2014/main" id="{033A3B12-19F6-49EE-9575-16E4AC311525}"/>
              </a:ext>
            </a:extLst>
          </p:cNvPr>
          <p:cNvCxnSpPr>
            <a:cxnSpLocks/>
          </p:cNvCxnSpPr>
          <p:nvPr/>
        </p:nvCxnSpPr>
        <p:spPr>
          <a:xfrm>
            <a:off x="145151" y="4916581"/>
            <a:ext cx="2759993" cy="0"/>
          </a:xfrm>
          <a:prstGeom prst="line">
            <a:avLst/>
          </a:prstGeom>
          <a:noFill/>
          <a:ln w="3175" cap="flat" cmpd="sng" algn="ctr">
            <a:solidFill>
              <a:srgbClr val="808080"/>
            </a:solidFill>
            <a:prstDash val="sysDot"/>
          </a:ln>
          <a:effectLst/>
        </p:spPr>
      </p:cxnSp>
      <p:pic>
        <p:nvPicPr>
          <p:cNvPr id="486" name="Picture 485">
            <a:extLst>
              <a:ext uri="{FF2B5EF4-FFF2-40B4-BE49-F238E27FC236}">
                <a16:creationId xmlns:a16="http://schemas.microsoft.com/office/drawing/2014/main" id="{756B347F-90B5-48D1-B96B-FA833ED38232}"/>
              </a:ext>
            </a:extLst>
          </p:cNvPr>
          <p:cNvPicPr>
            <a:picLocks noChangeAspect="1"/>
          </p:cNvPicPr>
          <p:nvPr/>
        </p:nvPicPr>
        <p:blipFill rotWithShape="1">
          <a:blip r:embed="rId8"/>
          <a:srcRect l="4494" t="30648" r="7938" b="4113"/>
          <a:stretch/>
        </p:blipFill>
        <p:spPr>
          <a:xfrm>
            <a:off x="6908" y="6530672"/>
            <a:ext cx="773709" cy="312684"/>
          </a:xfrm>
          <a:prstGeom prst="rect">
            <a:avLst/>
          </a:prstGeom>
        </p:spPr>
      </p:pic>
    </p:spTree>
    <p:extLst>
      <p:ext uri="{BB962C8B-B14F-4D97-AF65-F5344CB8AC3E}">
        <p14:creationId xmlns:p14="http://schemas.microsoft.com/office/powerpoint/2010/main" val="19482339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xml><?xml version="1.0" encoding="utf-8"?>
<p:tagLst xmlns:a="http://schemas.openxmlformats.org/drawingml/2006/main" xmlns:r="http://schemas.openxmlformats.org/officeDocument/2006/relationships" xmlns:p="http://schemas.openxmlformats.org/presentationml/2006/main">
  <p:tag name="NAME" val="Logo"/>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NAME" val="5. Sourc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4.3-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US AID_CF_USU048">
  <a:themeElements>
    <a:clrScheme name="Current">
      <a:dk1>
        <a:srgbClr val="000000"/>
      </a:dk1>
      <a:lt1>
        <a:srgbClr val="FFFFFF"/>
      </a:lt1>
      <a:dk2>
        <a:srgbClr val="BA0C2F"/>
      </a:dk2>
      <a:lt2>
        <a:srgbClr val="FFFFFF"/>
      </a:lt2>
      <a:accent1>
        <a:srgbClr val="C9D1D9"/>
      </a:accent1>
      <a:accent2>
        <a:srgbClr val="738BA8"/>
      </a:accent2>
      <a:accent3>
        <a:srgbClr val="002F6C"/>
      </a:accent3>
      <a:accent4>
        <a:srgbClr val="BA0C2F"/>
      </a:accent4>
      <a:accent5>
        <a:srgbClr val="5A5A5A"/>
      </a:accent5>
      <a:accent6>
        <a:srgbClr val="808080"/>
      </a:accent6>
      <a:hlink>
        <a:srgbClr val="002F6C"/>
      </a:hlink>
      <a:folHlink>
        <a:srgbClr val="BA0C2F"/>
      </a:folHlink>
    </a:clrScheme>
    <a:fontScheme name="Custom 40">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BA0C2F"/>
        </a:dk2>
        <a:lt2>
          <a:srgbClr val="FFFFFF"/>
        </a:lt2>
        <a:accent1>
          <a:srgbClr val="C9D1D9"/>
        </a:accent1>
        <a:accent2>
          <a:srgbClr val="738BA8"/>
        </a:accent2>
        <a:accent3>
          <a:srgbClr val="002F6C"/>
        </a:accent3>
        <a:accent4>
          <a:srgbClr val="BA0C2F"/>
        </a:accent4>
        <a:accent5>
          <a:srgbClr val="5A5A5A"/>
        </a:accent5>
        <a:accent6>
          <a:srgbClr val="808080"/>
        </a:accent6>
        <a:hlink>
          <a:srgbClr val="002F6C"/>
        </a:hlink>
        <a:folHlink>
          <a:srgbClr val="BA0C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S AID_CF_USU048.potx" id="{07FF0B88-3680-4E73-A00C-F6E6DDE69059}" vid="{1D7E2AD3-7151-4A85-9946-ED2FEE6B74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822e118f-d533-465d-b5ca-7beed2256e09" ContentTypeId="0x0101008DA58B5CA681664FAB24816C56F4108509" PreviousValue="false"/>
</file>

<file path=customXml/item2.xml><?xml version="1.0" encoding="utf-8"?>
<ct:contentTypeSchema xmlns:ct="http://schemas.microsoft.com/office/2006/metadata/contentType" xmlns:ma="http://schemas.microsoft.com/office/2006/metadata/properties/metaAttributes" ct:_="" ma:_="" ma:contentTypeName="Project Communications" ma:contentTypeID="0x0101008DA58B5CA681664FAB24816C56F410850900DB152401091AAC4ABF8B0977161DF5BF" ma:contentTypeVersion="19" ma:contentTypeDescription="Project Communications" ma:contentTypeScope="" ma:versionID="0a1e4015ef9e8337a86b2997ea149f9d">
  <xsd:schema xmlns:xsd="http://www.w3.org/2001/XMLSchema" xmlns:xs="http://www.w3.org/2001/XMLSchema" xmlns:p="http://schemas.microsoft.com/office/2006/metadata/properties" xmlns:ns2="8d7096d6-fc66-4344-9e3f-2445529a09f6" xmlns:ns3="692b1d3d-0f4c-48ce-837c-97bc48865b33" targetNamespace="http://schemas.microsoft.com/office/2006/metadata/properties" ma:root="true" ma:fieldsID="788f73bc8be96df6e521f07e51180c19" ns2:_="" ns3:_="">
    <xsd:import namespace="8d7096d6-fc66-4344-9e3f-2445529a09f6"/>
    <xsd:import namespace="692b1d3d-0f4c-48ce-837c-97bc48865b33"/>
    <xsd:element name="properties">
      <xsd:complexType>
        <xsd:sequence>
          <xsd:element name="documentManagement">
            <xsd:complexType>
              <xsd:all>
                <xsd:element ref="ns2:hbf0c10381aa4bd59932b5b7da857fe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096d6-fc66-4344-9e3f-2445529a09f6" elementFormDefault="qualified">
    <xsd:import namespace="http://schemas.microsoft.com/office/2006/documentManagement/types"/>
    <xsd:import namespace="http://schemas.microsoft.com/office/infopath/2007/PartnerControls"/>
    <xsd:element name="hbf0c10381aa4bd59932b5b7da857fed" ma:index="2" nillable="true" ma:taxonomy="true" ma:internalName="hbf0c10381aa4bd59932b5b7da857fed" ma:taxonomyFieldName="Project_x0020_Document_x0020_Type" ma:displayName="Project Document Type" ma:readOnly="false" ma:default="" ma:fieldId="{1bf0c103-81aa-4bd5-9932-b5b7da857fed}" ma:sspId="822e118f-d533-465d-b5ca-7beed2256e09" ma:termSetId="d8a5acf7-091c-4877-b363-b3708ae07044" ma:anchorId="00000000-0000-0000-0000-000000000000" ma:open="false" ma:isKeyword="false">
      <xsd:complexType>
        <xsd:sequence>
          <xsd:element ref="pc:Terms" minOccurs="0" maxOccurs="1"/>
        </xsd:sequence>
      </xsd:complexType>
    </xsd:element>
    <xsd:element name="TaxCatchAll" ma:index="3" nillable="true" ma:displayName="Taxonomy Catch All Column" ma:description="" ma:hidden="true" ma:list="{55cf9c8a-78a3-4561-85a9-0a0514ac3c6b}" ma:internalName="TaxCatchAll" ma:showField="CatchAllData" ma:web="854bdaf2-bd23-4f9a-b8cb-7de5fd396210">
      <xsd:complexType>
        <xsd:complexContent>
          <xsd:extension base="dms:MultiChoiceLookup">
            <xsd:sequence>
              <xsd:element name="Value" type="dms:Lookup" maxOccurs="unbounded" minOccurs="0" nillable="true"/>
            </xsd:sequence>
          </xsd:extension>
        </xsd:complexContent>
      </xsd:complexType>
    </xsd:element>
    <xsd:element name="TaxCatchAllLabel" ma:index="4" nillable="true" ma:displayName="Taxonomy Catch All Column1" ma:description="" ma:hidden="true" ma:list="{55cf9c8a-78a3-4561-85a9-0a0514ac3c6b}" ma:internalName="TaxCatchAllLabel" ma:readOnly="true" ma:showField="CatchAllDataLabel" ma:web="854bdaf2-bd23-4f9a-b8cb-7de5fd39621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92b1d3d-0f4c-48ce-837c-97bc48865b33"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hbf0c10381aa4bd59932b5b7da857fed xmlns="8d7096d6-fc66-4344-9e3f-2445529a09f6">
      <Terms xmlns="http://schemas.microsoft.com/office/infopath/2007/PartnerControls"/>
    </hbf0c10381aa4bd59932b5b7da857fed>
    <TaxCatchAll xmlns="8d7096d6-fc66-4344-9e3f-2445529a09f6"/>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66CD3F-C4E3-4A18-B5AF-A6F926673EF0}">
  <ds:schemaRefs>
    <ds:schemaRef ds:uri="Microsoft.SharePoint.Taxonomy.ContentTypeSync"/>
  </ds:schemaRefs>
</ds:datastoreItem>
</file>

<file path=customXml/itemProps2.xml><?xml version="1.0" encoding="utf-8"?>
<ds:datastoreItem xmlns:ds="http://schemas.openxmlformats.org/officeDocument/2006/customXml" ds:itemID="{8B713BC1-7BC0-40B6-B31E-33406C9EB2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7096d6-fc66-4344-9e3f-2445529a09f6"/>
    <ds:schemaRef ds:uri="692b1d3d-0f4c-48ce-837c-97bc48865b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75186C-1A0D-4A46-B6DB-043C7648E018}">
  <ds:schemaRefs>
    <ds:schemaRef ds:uri="http://schemas.microsoft.com/office/infopath/2007/PartnerControls"/>
    <ds:schemaRef ds:uri="http://purl.org/dc/elements/1.1/"/>
    <ds:schemaRef ds:uri="http://schemas.microsoft.com/office/2006/metadata/properties"/>
    <ds:schemaRef ds:uri="692b1d3d-0f4c-48ce-837c-97bc48865b33"/>
    <ds:schemaRef ds:uri="http://purl.org/dc/terms/"/>
    <ds:schemaRef ds:uri="http://schemas.microsoft.com/office/2006/documentManagement/types"/>
    <ds:schemaRef ds:uri="8d7096d6-fc66-4344-9e3f-2445529a09f6"/>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CDC7BF87-A18F-4BE0-9731-570CAA7D81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4.3-Template_12.7.2016</Template>
  <TotalTime>2735</TotalTime>
  <Words>511</Words>
  <Application>Microsoft Office PowerPoint</Application>
  <PresentationFormat>On-screen Show (4:3)</PresentationFormat>
  <Paragraphs>57</Paragraphs>
  <Slides>1</Slides>
  <Notes>0</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1</vt:i4>
      </vt:variant>
    </vt:vector>
  </HeadingPairs>
  <TitlesOfParts>
    <vt:vector size="7" baseType="lpstr">
      <vt:lpstr>Arial</vt:lpstr>
      <vt:lpstr>Calibri</vt:lpstr>
      <vt:lpstr>Gill Sans MT</vt:lpstr>
      <vt:lpstr>4.3-Template_12.7.2016</vt:lpstr>
      <vt:lpstr>US AID_CF_USU048</vt:lpstr>
      <vt:lpstr>think-cell Slide</vt:lpstr>
      <vt:lpstr>PowerPoint Presentation</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Marie Maroun</cp:lastModifiedBy>
  <cp:revision>152</cp:revision>
  <dcterms:created xsi:type="dcterms:W3CDTF">2017-03-16T17:46:58Z</dcterms:created>
  <dcterms:modified xsi:type="dcterms:W3CDTF">2020-03-19T04:53:25Z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0x0101008DA58B5CA681664FAB24816C56F410850900DB152401091AAC4ABF8B0977161DF5BF</vt:lpwstr>
  </property>
  <property fmtid="{D5CDD505-2E9C-101B-9397-08002B2CF9AE}" pid="3" name="Project Document Type">
    <vt:lpwstr/>
  </property>
</Properties>
</file>