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5.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customXml/itemProps1.xml" ContentType="application/vnd.openxmlformats-officedocument.customXmlPropertie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125.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customXml/itemProps2.xml" ContentType="application/vnd.openxmlformats-officedocument.customXmlPropertie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customXml/itemProps3.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124.xml" ContentType="application/vnd.openxmlformats-officedocument.presentationml.tags+xml"/>
  <Override PartName="/ppt/tags/tag123.xml" ContentType="application/vnd.openxmlformats-officedocument.presentationml.tags+xml"/>
  <Override PartName="/ppt/tags/tag1.xml" ContentType="application/vnd.openxmlformats-officedocument.presentationml.tags+xml"/>
  <Override PartName="/ppt/tags/tag122.xml" ContentType="application/vnd.openxmlformats-officedocument.presentationml.tags+xml"/>
  <Override PartName="/ppt/tags/tag121.xml" ContentType="application/vnd.openxmlformats-officedocument.presentationml.tags+xml"/>
  <Override PartName="/ppt/tags/tag120.xml" ContentType="application/vnd.openxmlformats-officedocument.presentationml.tags+xml"/>
  <Override PartName="/ppt/tags/tag119.xml" ContentType="application/vnd.openxmlformats-officedocument.presentationml.tags+xml"/>
  <Override PartName="/ppt/tags/tag80.xml" ContentType="application/vnd.openxmlformats-officedocument.presentationml.tags+xml"/>
  <Override PartName="/ppt/tags/tag118.xml" ContentType="application/vnd.openxmlformats-officedocument.presentationml.tags+xml"/>
  <Override PartName="/ppt/tags/tag117.xml" ContentType="application/vnd.openxmlformats-officedocument.presentationml.tags+xml"/>
  <Override PartName="/ppt/tags/tag116.xml" ContentType="application/vnd.openxmlformats-officedocument.presentationml.tags+xml"/>
  <Override PartName="/ppt/tags/tag115.xml" ContentType="application/vnd.openxmlformats-officedocument.presentationml.tags+xml"/>
  <Override PartName="/ppt/tags/tag114.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24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29.xml" ContentType="application/vnd.openxmlformats-officedocument.presentationml.tag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291" r:id="rId5"/>
    <p:sldId id="292" r:id="rId6"/>
    <p:sldId id="293" r:id="rId7"/>
    <p:sldId id="294" r:id="rId8"/>
    <p:sldId id="302" r:id="rId9"/>
    <p:sldId id="296" r:id="rId10"/>
    <p:sldId id="298" r:id="rId11"/>
    <p:sldId id="297" r:id="rId12"/>
    <p:sldId id="299" r:id="rId13"/>
    <p:sldId id="300" r:id="rId14"/>
  </p:sldIdLst>
  <p:sldSz cx="9144000" cy="6858000" type="screen4x3"/>
  <p:notesSz cx="6858000" cy="9144000"/>
  <p:custDataLst>
    <p:tags r:id="rId1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tsanet Woldesemait" initials="NW" lastIdx="1" clrIdx="0">
    <p:extLst>
      <p:ext uri="{19B8F6BF-5375-455C-9EA6-DF929625EA0E}">
        <p15:presenceInfo xmlns:p15="http://schemas.microsoft.com/office/powerpoint/2012/main" userId="S-1-5-21-1644491937-1580436667-725345543-371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6C"/>
    <a:srgbClr val="AFD2FF"/>
    <a:srgbClr val="BACEE5"/>
    <a:srgbClr val="D66D82"/>
    <a:srgbClr val="8B0923"/>
    <a:srgbClr val="BA0C2F"/>
    <a:srgbClr val="D6BFDA"/>
    <a:srgbClr val="864091"/>
    <a:srgbClr val="4B264E"/>
    <a:srgbClr val="CFCDC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538" autoAdjust="0"/>
    <p:restoredTop sz="99841" autoAdjust="0"/>
  </p:normalViewPr>
  <p:slideViewPr>
    <p:cSldViewPr snapToObjects="1">
      <p:cViewPr varScale="1">
        <p:scale>
          <a:sx n="86" d="100"/>
          <a:sy n="86" d="100"/>
        </p:scale>
        <p:origin x="1819" y="5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customXml" Target="../customXml/item4.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D9E48-5E7F-D24C-87D5-695B18367D24}" type="datetimeFigureOut">
              <a:rPr lang="en-US" smtClean="0"/>
              <a:pPr/>
              <a:t>3/18/2020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CB10C2-C6DD-5A4A-BF1B-B012B8BA4284}" type="slidenum">
              <a:rPr lang="en-US" smtClean="0"/>
              <a:pPr/>
              <a:t>‹#›</a:t>
            </a:fld>
            <a:endParaRPr lang="en-US" dirty="0"/>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6357CE-B3EB-1B4A-84E5-C1E2DF427ABD}" type="datetimeFigureOut">
              <a:rPr lang="en-US" smtClean="0"/>
              <a:pPr/>
              <a:t>3/18/2020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A558B-E4E9-A94A-B9C1-029E46A76ABA}" type="slidenum">
              <a:rPr lang="en-US" smtClean="0"/>
              <a:pPr/>
              <a:t>‹#›</a:t>
            </a:fld>
            <a:endParaRPr lang="en-US" dirty="0"/>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2.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Full Photo">
    <p:bg>
      <p:bgPr>
        <a:solidFill>
          <a:schemeClr val="tx1"/>
        </a:solidFill>
        <a:effectLst/>
      </p:bgPr>
    </p:bg>
    <p:spTree>
      <p:nvGrpSpPr>
        <p:cNvPr id="1" name=""/>
        <p:cNvGrpSpPr/>
        <p:nvPr/>
      </p:nvGrpSpPr>
      <p:grpSpPr>
        <a:xfrm>
          <a:off x="0" y="0"/>
          <a:ext cx="0" cy="0"/>
          <a:chOff x="0" y="0"/>
          <a:chExt cx="0" cy="0"/>
        </a:xfrm>
      </p:grpSpPr>
      <p:pic>
        <p:nvPicPr>
          <p:cNvPr id="17"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l="2241" b="2241"/>
          <a:stretch/>
        </p:blipFill>
        <p:spPr>
          <a:xfrm>
            <a:off x="152400" y="152399"/>
            <a:ext cx="8839200" cy="6555326"/>
          </a:xfrm>
          <a:prstGeom prst="rect">
            <a:avLst/>
          </a:prstGeom>
          <a:solidFill>
            <a:srgbClr val="CFCDC9"/>
          </a:solidFill>
        </p:spPr>
      </p:pic>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endParaRPr lang="en-US" dirty="0"/>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endParaRPr lang="en-US" dirty="0"/>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sp>
        <p:nvSpPr>
          <p:cNvPr id="12" name="Title 1"/>
          <p:cNvSpPr>
            <a:spLocks noGrp="1"/>
          </p:cNvSpPr>
          <p:nvPr>
            <p:ph type="ctrTitle" hasCustomPrompt="1"/>
          </p:nvPr>
        </p:nvSpPr>
        <p:spPr>
          <a:xfrm>
            <a:off x="685800" y="2133600"/>
            <a:ext cx="5486400" cy="1600200"/>
          </a:xfrm>
          <a:effectLst>
            <a:outerShdw blurRad="254000" dir="2700000" algn="tl" rotWithShape="0">
              <a:srgbClr val="000000">
                <a:alpha val="20000"/>
              </a:srgbClr>
            </a:outerShdw>
          </a:effectLst>
        </p:spPr>
        <p:txBody>
          <a:bodyPr anchor="b" anchorCtr="0">
            <a:normAutofit/>
          </a:bodyPr>
          <a:lstStyle>
            <a:lvl1pPr>
              <a:defRPr sz="32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4114800"/>
            <a:ext cx="3429000" cy="1600200"/>
          </a:xfrm>
          <a:effectLst>
            <a:outerShdw blurRad="254000" dir="5400000" algn="tl" rotWithShape="0">
              <a:srgbClr val="000000">
                <a:alpha val="40000"/>
              </a:srgbClr>
            </a:outerShdw>
          </a:effectLst>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4" name="Straight Connector 13"/>
          <p:cNvCxnSpPr/>
          <p:nvPr userDrawn="1"/>
        </p:nvCxnSpPr>
        <p:spPr>
          <a:xfrm>
            <a:off x="762000" y="3886200"/>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chemeClr val="bg1"/>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1522" y="685800"/>
            <a:ext cx="1813366" cy="544010"/>
          </a:xfrm>
          <a:prstGeom prst="rect">
            <a:avLst/>
          </a:prstGeom>
          <a:effectLst>
            <a:outerShdw blurRad="254000" dir="2700000" algn="tl" rotWithShape="0">
              <a:srgbClr val="000000">
                <a:alpha val="20000"/>
              </a:srgbClr>
            </a:outerShdw>
          </a:effectLst>
        </p:spPr>
      </p:pic>
      <p:sp>
        <p:nvSpPr>
          <p:cNvPr id="18" name="Rounded Rectangle 17"/>
          <p:cNvSpPr/>
          <p:nvPr userDrawn="1"/>
        </p:nvSpPr>
        <p:spPr>
          <a:xfrm>
            <a:off x="5159633" y="3726360"/>
            <a:ext cx="3396734" cy="2739509"/>
          </a:xfrm>
          <a:prstGeom prst="roundRect">
            <a:avLst>
              <a:gd name="adj" fmla="val 4893"/>
            </a:avLst>
          </a:prstGeom>
          <a:solidFill>
            <a:schemeClr val="bg1">
              <a:alpha val="80000"/>
            </a:schemeClr>
          </a:solidFill>
          <a:ln w="6350">
            <a:solidFill>
              <a:srgbClr val="6C6463"/>
            </a:solidFill>
          </a:ln>
          <a:effectLst/>
        </p:spPr>
        <p:style>
          <a:lnRef idx="1">
            <a:schemeClr val="accent1"/>
          </a:lnRef>
          <a:fillRef idx="3">
            <a:schemeClr val="accent1"/>
          </a:fillRef>
          <a:effectRef idx="2">
            <a:schemeClr val="accent1"/>
          </a:effectRef>
          <a:fontRef idx="minor">
            <a:schemeClr val="lt1"/>
          </a:fontRef>
        </p:style>
        <p:txBody>
          <a:bodyPr wrap="square" lIns="91440" tIns="137160" rIns="182880" bIns="137160" rtlCol="0" anchor="ctr">
            <a:spAutoFit/>
          </a:bodyPr>
          <a:lstStyle/>
          <a:p>
            <a:pPr marL="58737" indent="0">
              <a:spcAft>
                <a:spcPts val="600"/>
              </a:spcAft>
              <a:buFontTx/>
              <a:buNone/>
            </a:pPr>
            <a:r>
              <a:rPr lang="en-US" sz="1000" dirty="0">
                <a:solidFill>
                  <a:schemeClr val="tx1"/>
                </a:solidFill>
              </a:rPr>
              <a:t>To change this cover photo: </a:t>
            </a:r>
          </a:p>
          <a:p>
            <a:pPr marL="171450" indent="-112713">
              <a:spcAft>
                <a:spcPts val="600"/>
              </a:spcAft>
              <a:buFont typeface="Arial"/>
              <a:buChar char="•"/>
            </a:pPr>
            <a:r>
              <a:rPr lang="en-US" sz="1000" dirty="0">
                <a:solidFill>
                  <a:schemeClr val="tx1"/>
                </a:solidFill>
              </a:rPr>
              <a:t>Click on View &gt; Slide Master.</a:t>
            </a:r>
          </a:p>
          <a:p>
            <a:pPr marL="171450" indent="-112713">
              <a:spcAft>
                <a:spcPts val="600"/>
              </a:spcAft>
              <a:buFont typeface="Arial"/>
              <a:buChar char="•"/>
            </a:pPr>
            <a:r>
              <a:rPr lang="en-US" sz="1000" dirty="0">
                <a:solidFill>
                  <a:schemeClr val="tx1"/>
                </a:solidFill>
              </a:rPr>
              <a:t>Right</a:t>
            </a:r>
            <a:r>
              <a:rPr lang="en-US" sz="1000" baseline="0" dirty="0">
                <a:solidFill>
                  <a:schemeClr val="tx1"/>
                </a:solidFill>
              </a:rPr>
              <a:t> c</a:t>
            </a:r>
            <a:r>
              <a:rPr lang="en-US" sz="1000" dirty="0">
                <a:solidFill>
                  <a:schemeClr val="tx1"/>
                </a:solidFill>
              </a:rPr>
              <a:t>lick on this photo</a:t>
            </a:r>
            <a:r>
              <a:rPr lang="en-US" sz="1000" baseline="0" dirty="0">
                <a:solidFill>
                  <a:schemeClr val="tx1"/>
                </a:solidFill>
              </a:rPr>
              <a:t> &gt; Change Picture… &gt; Choose a Picture &gt; Insert.</a:t>
            </a:r>
            <a:endParaRPr lang="en-US" sz="1000" dirty="0">
              <a:solidFill>
                <a:schemeClr val="tx1"/>
              </a:solidFill>
            </a:endParaRPr>
          </a:p>
          <a:p>
            <a:pPr marL="171450" indent="-112713">
              <a:spcAft>
                <a:spcPts val="600"/>
              </a:spcAft>
              <a:buFont typeface="Arial"/>
              <a:buChar char="•"/>
            </a:pPr>
            <a:r>
              <a:rPr lang="en-US" sz="1000" dirty="0">
                <a:solidFill>
                  <a:schemeClr val="tx1"/>
                </a:solidFill>
              </a:rPr>
              <a:t>Click on Picture Tools tab &gt; Crop &gt; drag straight cropping handles to inside edges of white frame. You can resize the photo within shape, while locking the photo’s aspect ratio, by holding shift key and dragging the photo’s round corner handle. You can also use the mouse to drag the photo to desired position within the shape. Click outside the photo.</a:t>
            </a:r>
          </a:p>
          <a:p>
            <a:pPr marL="171450" indent="-112713">
              <a:spcAft>
                <a:spcPts val="600"/>
              </a:spcAft>
              <a:buFont typeface="Arial"/>
              <a:buChar char="•"/>
            </a:pPr>
            <a:r>
              <a:rPr lang="en-US" sz="1000" dirty="0">
                <a:solidFill>
                  <a:schemeClr val="tx1"/>
                </a:solidFill>
              </a:rPr>
              <a:t>Add photo credit to the text box at top right of page.</a:t>
            </a:r>
          </a:p>
          <a:p>
            <a:pPr marL="171450" indent="-112713">
              <a:spcAft>
                <a:spcPts val="600"/>
              </a:spcAft>
              <a:buFont typeface="Arial"/>
              <a:buChar char="•"/>
            </a:pPr>
            <a:r>
              <a:rPr lang="en-US" sz="1000" dirty="0">
                <a:solidFill>
                  <a:schemeClr val="tx1"/>
                </a:solidFill>
              </a:rPr>
              <a:t>Delete this instruction text box.</a:t>
            </a:r>
          </a:p>
        </p:txBody>
      </p:sp>
    </p:spTree>
    <p:extLst>
      <p:ext uri="{BB962C8B-B14F-4D97-AF65-F5344CB8AC3E}">
        <p14:creationId xmlns:p14="http://schemas.microsoft.com/office/powerpoint/2010/main" val="3883077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d/White 1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endParaRPr lang="en-US" dirty="0"/>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endParaRPr lang="en-US" dirty="0"/>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dirty="0"/>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692142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d/White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endParaRPr lang="en-US" dirty="0"/>
          </a:p>
        </p:txBody>
      </p:sp>
      <p:sp>
        <p:nvSpPr>
          <p:cNvPr id="6" name="Footer Placeholder 5"/>
          <p:cNvSpPr>
            <a:spLocks noGrp="1"/>
          </p:cNvSpPr>
          <p:nvPr>
            <p:ph type="ftr" sz="quarter" idx="11"/>
          </p:nvPr>
        </p:nvSpPr>
        <p:spPr/>
        <p:txBody>
          <a:bodyPr/>
          <a:lstStyle>
            <a:lvl1pPr>
              <a:defRPr>
                <a:solidFill>
                  <a:srgbClr val="6C6463"/>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dirty="0"/>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447714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d/White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endParaRPr lang="en-US" dirty="0"/>
          </a:p>
        </p:txBody>
      </p:sp>
      <p:sp>
        <p:nvSpPr>
          <p:cNvPr id="6" name="Footer Placeholder 5"/>
          <p:cNvSpPr>
            <a:spLocks noGrp="1"/>
          </p:cNvSpPr>
          <p:nvPr>
            <p:ph type="ftr" sz="quarter" idx="11"/>
          </p:nvPr>
        </p:nvSpPr>
        <p:spPr/>
        <p:txBody>
          <a:bodyPr/>
          <a:lstStyle>
            <a:lvl1pPr>
              <a:defRPr>
                <a:solidFill>
                  <a:srgbClr val="6C6463"/>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dirty="0"/>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25405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d/White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3429000"/>
            <a:ext cx="8839200" cy="32766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endParaRPr lang="en-US" dirty="0"/>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endParaRPr lang="en-US" dirty="0"/>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4"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341460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d/White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endParaRPr lang="en-US" dirty="0"/>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sp>
        <p:nvSpPr>
          <p:cNvPr id="14" name="Content Placeholder 2"/>
          <p:cNvSpPr>
            <a:spLocks noGrp="1"/>
          </p:cNvSpPr>
          <p:nvPr>
            <p:ph idx="1"/>
          </p:nvPr>
        </p:nvSpPr>
        <p:spPr>
          <a:xfrm>
            <a:off x="685800" y="2057401"/>
            <a:ext cx="3657600" cy="41147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BA0C2F"/>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1262035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d/White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endParaRPr lang="en-US" dirty="0"/>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dirty="0"/>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227900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10"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52400" y="126997"/>
            <a:ext cx="8839200" cy="6578603"/>
          </a:xfrm>
          <a:prstGeom prst="rect">
            <a:avLst/>
          </a:prstGeom>
        </p:spPr>
      </p:pic>
      <p:sp>
        <p:nvSpPr>
          <p:cNvPr id="5"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6"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endParaRPr lang="en-US" dirty="0"/>
          </a:p>
        </p:txBody>
      </p:sp>
      <p:sp>
        <p:nvSpPr>
          <p:cNvPr id="8"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2285" y="5943600"/>
            <a:ext cx="1524000" cy="457200"/>
          </a:xfrm>
          <a:prstGeom prst="rect">
            <a:avLst/>
          </a:prstGeom>
        </p:spPr>
      </p:pic>
      <p:sp>
        <p:nvSpPr>
          <p:cNvPr id="16" name="Subtitle 2"/>
          <p:cNvSpPr>
            <a:spLocks noGrp="1"/>
          </p:cNvSpPr>
          <p:nvPr>
            <p:ph type="subTitle" idx="1" hasCustomPrompt="1"/>
          </p:nvPr>
        </p:nvSpPr>
        <p:spPr>
          <a:xfrm>
            <a:off x="685800" y="4114800"/>
            <a:ext cx="3429000" cy="1600200"/>
          </a:xfrm>
          <a:effectLst>
            <a:outerShdw blurRad="254000" dir="5400000" algn="tl" rotWithShape="0">
              <a:srgbClr val="000000">
                <a:alpha val="40000"/>
              </a:srgbClr>
            </a:outerShdw>
          </a:effectLst>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762000" y="3886200"/>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1852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 Full Blue">
    <p:bg>
      <p:bgPr>
        <a:solidFill>
          <a:srgbClr val="002F6C"/>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1522" y="685800"/>
            <a:ext cx="1813366" cy="544010"/>
          </a:xfrm>
          <a:prstGeom prst="rect">
            <a:avLst/>
          </a:prstGeom>
        </p:spPr>
      </p:pic>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endParaRPr lang="en-US" dirty="0"/>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endParaRPr lang="en-US" dirty="0"/>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sp>
        <p:nvSpPr>
          <p:cNvPr id="14" name="Title 1"/>
          <p:cNvSpPr>
            <a:spLocks noGrp="1"/>
          </p:cNvSpPr>
          <p:nvPr>
            <p:ph type="ctrTitle" hasCustomPrompt="1"/>
          </p:nvPr>
        </p:nvSpPr>
        <p:spPr>
          <a:xfrm>
            <a:off x="685800" y="2133600"/>
            <a:ext cx="5486400" cy="1600200"/>
          </a:xfrm>
        </p:spPr>
        <p:txBody>
          <a:bodyPr anchor="b" anchorCtr="0">
            <a:normAutofit/>
          </a:bodyPr>
          <a:lstStyle>
            <a:lvl1pPr>
              <a:defRPr sz="3200">
                <a:solidFill>
                  <a:srgbClr val="FFFFFF"/>
                </a:solidFill>
              </a:defRPr>
            </a:lvl1pPr>
          </a:lstStyle>
          <a:p>
            <a:r>
              <a:rPr lang="en-US" dirty="0"/>
              <a:t>CLICK TO EDIT MASTER TITLE STYLE</a:t>
            </a:r>
          </a:p>
        </p:txBody>
      </p:sp>
      <p:sp>
        <p:nvSpPr>
          <p:cNvPr id="15" name="Subtitle 2"/>
          <p:cNvSpPr>
            <a:spLocks noGrp="1"/>
          </p:cNvSpPr>
          <p:nvPr>
            <p:ph type="subTitle" idx="1" hasCustomPrompt="1"/>
          </p:nvPr>
        </p:nvSpPr>
        <p:spPr>
          <a:xfrm>
            <a:off x="685800" y="4114800"/>
            <a:ext cx="3429000" cy="160020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6" name="Straight Connector 15"/>
          <p:cNvCxnSpPr/>
          <p:nvPr userDrawn="1"/>
        </p:nvCxnSpPr>
        <p:spPr>
          <a:xfrm>
            <a:off x="762000" y="3886200"/>
            <a:ext cx="32004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9452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Divider - Full Blue">
    <p:bg>
      <p:bgPr>
        <a:solidFill>
          <a:srgbClr val="002F6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827782"/>
            <a:ext cx="5486400" cy="1077218"/>
          </a:xfrm>
        </p:spPr>
        <p:txBody>
          <a:bodyPr wrap="square" anchor="t" anchorCtr="0">
            <a:spAutoFit/>
          </a:bodyPr>
          <a:lstStyle>
            <a:lvl1pPr>
              <a:defRPr sz="32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rgbClr val="FFFFFF"/>
                </a:solidFill>
              </a:defRPr>
            </a:lvl1pPr>
          </a:lstStyle>
          <a:p>
            <a:endParaRPr lang="en-US" dirty="0"/>
          </a:p>
        </p:txBody>
      </p:sp>
      <p:sp>
        <p:nvSpPr>
          <p:cNvPr id="4" name="Footer Placeholder 3"/>
          <p:cNvSpPr>
            <a:spLocks noGrp="1"/>
          </p:cNvSpPr>
          <p:nvPr>
            <p:ph type="ftr" sz="quarter" idx="11"/>
          </p:nvPr>
        </p:nvSpPr>
        <p:spPr/>
        <p:txBody>
          <a:bodyPr/>
          <a:lstStyle>
            <a:lvl1pPr>
              <a:defRPr>
                <a:solidFill>
                  <a:srgbClr val="FFFFFF"/>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2782948-4DBE-204D-AB9E-B65E067054AE}" type="slidenum">
              <a:rPr lang="en-US" smtClean="0"/>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285" y="5943600"/>
            <a:ext cx="1524000" cy="457200"/>
          </a:xfrm>
          <a:prstGeom prst="rect">
            <a:avLst/>
          </a:prstGeom>
        </p:spPr>
      </p:pic>
      <p:cxnSp>
        <p:nvCxnSpPr>
          <p:cNvPr id="7" name="Straight Connector 6"/>
          <p:cNvCxnSpPr/>
          <p:nvPr userDrawn="1"/>
        </p:nvCxnSpPr>
        <p:spPr>
          <a:xfrm>
            <a:off x="746760" y="990600"/>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293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ue/Gray 1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endParaRPr lang="en-US" dirty="0"/>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endParaRPr lang="en-US" dirty="0"/>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dirty="0"/>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729899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Full Red">
    <p:spTree>
      <p:nvGrpSpPr>
        <p:cNvPr id="1" name=""/>
        <p:cNvGrpSpPr/>
        <p:nvPr/>
      </p:nvGrpSpPr>
      <p:grpSpPr>
        <a:xfrm>
          <a:off x="0" y="0"/>
          <a:ext cx="0" cy="0"/>
          <a:chOff x="0" y="0"/>
          <a:chExt cx="0" cy="0"/>
        </a:xfrm>
      </p:grpSpPr>
      <p:pic>
        <p:nvPicPr>
          <p:cNvPr id="3" name="Picture 2" descr="A picture containing man, computer, refrigerator, holding&#10;&#10;Description automatically generated">
            <a:extLst>
              <a:ext uri="{FF2B5EF4-FFF2-40B4-BE49-F238E27FC236}">
                <a16:creationId xmlns:a16="http://schemas.microsoft.com/office/drawing/2014/main" id="{42A5168B-8DD0-44D3-BF6E-817FA3367EB1}"/>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252771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ue/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defRPr>
                <a:solidFill>
                  <a:srgbClr val="6C6463"/>
                </a:solidFill>
              </a:defRPr>
            </a:lvl1pPr>
          </a:lstStyle>
          <a:p>
            <a:endParaRPr lang="en-US" dirty="0"/>
          </a:p>
        </p:txBody>
      </p:sp>
      <p:sp>
        <p:nvSpPr>
          <p:cNvPr id="6" name="Footer Placeholder 5"/>
          <p:cNvSpPr>
            <a:spLocks noGrp="1"/>
          </p:cNvSpPr>
          <p:nvPr>
            <p:ph type="ftr" sz="quarter" idx="11"/>
          </p:nvPr>
        </p:nvSpPr>
        <p:spPr/>
        <p:txBody>
          <a:bodyPr/>
          <a:lstStyle>
            <a:lvl1pPr>
              <a:defRPr>
                <a:solidFill>
                  <a:srgbClr val="6C6463"/>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dirty="0"/>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4121020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ue/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endParaRPr lang="en-US" dirty="0"/>
          </a:p>
        </p:txBody>
      </p:sp>
      <p:sp>
        <p:nvSpPr>
          <p:cNvPr id="6" name="Footer Placeholder 5"/>
          <p:cNvSpPr>
            <a:spLocks noGrp="1"/>
          </p:cNvSpPr>
          <p:nvPr>
            <p:ph type="ftr" sz="quarter" idx="11"/>
          </p:nvPr>
        </p:nvSpPr>
        <p:spPr/>
        <p:txBody>
          <a:bodyPr/>
          <a:lstStyle>
            <a:lvl1pPr>
              <a:defRPr>
                <a:solidFill>
                  <a:srgbClr val="6C6463"/>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dirty="0"/>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22633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ue/Gray 1 Content + Bottom Photo">
    <p:bg>
      <p:bgPr>
        <a:solidFill>
          <a:srgbClr val="E7E7E5"/>
        </a:solidFill>
        <a:effectLst/>
      </p:bgPr>
    </p:bg>
    <p:spTree>
      <p:nvGrpSpPr>
        <p:cNvPr id="1" name=""/>
        <p:cNvGrpSpPr/>
        <p:nvPr/>
      </p:nvGrpSpPr>
      <p:grpSpPr>
        <a:xfrm>
          <a:off x="0" y="0"/>
          <a:ext cx="0" cy="0"/>
          <a:chOff x="0" y="0"/>
          <a:chExt cx="0" cy="0"/>
        </a:xfrm>
      </p:grpSpPr>
      <p:sp>
        <p:nvSpPr>
          <p:cNvPr id="15" name="Picture Placeholder 3"/>
          <p:cNvSpPr>
            <a:spLocks noGrp="1"/>
          </p:cNvSpPr>
          <p:nvPr>
            <p:ph type="pic" sz="quarter" idx="10" hasCustomPrompt="1"/>
          </p:nvPr>
        </p:nvSpPr>
        <p:spPr>
          <a:xfrm>
            <a:off x="152400" y="3429000"/>
            <a:ext cx="8839200" cy="3276600"/>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16"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endParaRPr lang="en-US" dirty="0"/>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endParaRPr lang="en-US" dirty="0"/>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8483867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ue/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endParaRPr lang="en-US" dirty="0"/>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sp>
        <p:nvSpPr>
          <p:cNvPr id="14" name="Content Placeholder 2"/>
          <p:cNvSpPr>
            <a:spLocks noGrp="1"/>
          </p:cNvSpPr>
          <p:nvPr>
            <p:ph idx="1"/>
          </p:nvPr>
        </p:nvSpPr>
        <p:spPr>
          <a:xfrm>
            <a:off x="685800" y="2057400"/>
            <a:ext cx="3657600" cy="41148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0067B9"/>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6824639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ue/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endParaRPr lang="en-US" dirty="0"/>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dirty="0"/>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3879362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ue/White 1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endParaRPr lang="en-US" dirty="0"/>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endParaRPr lang="en-US" dirty="0"/>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dirty="0"/>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3042319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ue/White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defRPr>
                <a:solidFill>
                  <a:srgbClr val="6C6463"/>
                </a:solidFill>
              </a:defRPr>
            </a:lvl1pPr>
          </a:lstStyle>
          <a:p>
            <a:endParaRPr lang="en-US" dirty="0"/>
          </a:p>
        </p:txBody>
      </p:sp>
      <p:sp>
        <p:nvSpPr>
          <p:cNvPr id="6" name="Footer Placeholder 5"/>
          <p:cNvSpPr>
            <a:spLocks noGrp="1"/>
          </p:cNvSpPr>
          <p:nvPr>
            <p:ph type="ftr" sz="quarter" idx="11"/>
          </p:nvPr>
        </p:nvSpPr>
        <p:spPr/>
        <p:txBody>
          <a:bodyPr/>
          <a:lstStyle>
            <a:lvl1pPr>
              <a:defRPr>
                <a:solidFill>
                  <a:srgbClr val="6C6463"/>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dirty="0"/>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9751183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ue/White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endParaRPr lang="en-US" dirty="0"/>
          </a:p>
        </p:txBody>
      </p:sp>
      <p:sp>
        <p:nvSpPr>
          <p:cNvPr id="6" name="Footer Placeholder 5"/>
          <p:cNvSpPr>
            <a:spLocks noGrp="1"/>
          </p:cNvSpPr>
          <p:nvPr>
            <p:ph type="ftr" sz="quarter" idx="11"/>
          </p:nvPr>
        </p:nvSpPr>
        <p:spPr/>
        <p:txBody>
          <a:bodyPr/>
          <a:lstStyle>
            <a:lvl1pPr>
              <a:defRPr>
                <a:solidFill>
                  <a:srgbClr val="6C6463"/>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dirty="0"/>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476668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ue/White 1 Content + Bottom Photo">
    <p:bg>
      <p:bgPr>
        <a:solidFill>
          <a:schemeClr val="bg1"/>
        </a:solidFill>
        <a:effectLst/>
      </p:bgPr>
    </p:bg>
    <p:spTree>
      <p:nvGrpSpPr>
        <p:cNvPr id="1" name=""/>
        <p:cNvGrpSpPr/>
        <p:nvPr/>
      </p:nvGrpSpPr>
      <p:grpSpPr>
        <a:xfrm>
          <a:off x="0" y="0"/>
          <a:ext cx="0" cy="0"/>
          <a:chOff x="0" y="0"/>
          <a:chExt cx="0" cy="0"/>
        </a:xfrm>
      </p:grpSpPr>
      <p:sp>
        <p:nvSpPr>
          <p:cNvPr id="15" name="Picture Placeholder 3"/>
          <p:cNvSpPr>
            <a:spLocks noGrp="1"/>
          </p:cNvSpPr>
          <p:nvPr>
            <p:ph type="pic" sz="quarter" idx="10" hasCustomPrompt="1"/>
          </p:nvPr>
        </p:nvSpPr>
        <p:spPr>
          <a:xfrm>
            <a:off x="152400" y="3429000"/>
            <a:ext cx="8839200" cy="32766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16"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endParaRPr lang="en-US" dirty="0"/>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endParaRPr lang="en-US" dirty="0"/>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125104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ue/White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endParaRPr lang="en-US" dirty="0"/>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sp>
        <p:nvSpPr>
          <p:cNvPr id="14" name="Content Placeholder 2"/>
          <p:cNvSpPr>
            <a:spLocks noGrp="1"/>
          </p:cNvSpPr>
          <p:nvPr>
            <p:ph idx="1"/>
          </p:nvPr>
        </p:nvSpPr>
        <p:spPr>
          <a:xfrm>
            <a:off x="685800" y="2057400"/>
            <a:ext cx="3657600" cy="41148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0067B9"/>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1796746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Divider - Full Red">
    <p:bg>
      <p:bgPr>
        <a:solidFill>
          <a:srgbClr val="BA0C2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827782"/>
            <a:ext cx="5486400" cy="1077218"/>
          </a:xfrm>
        </p:spPr>
        <p:txBody>
          <a:bodyPr wrap="square" anchor="t" anchorCtr="0">
            <a:spAutoFit/>
          </a:bodyPr>
          <a:lstStyle>
            <a:lvl1pPr>
              <a:defRPr sz="32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rgbClr val="FFFFFF"/>
                </a:solidFill>
              </a:defRPr>
            </a:lvl1pPr>
          </a:lstStyle>
          <a:p>
            <a:endParaRPr lang="en-US" dirty="0"/>
          </a:p>
        </p:txBody>
      </p:sp>
      <p:sp>
        <p:nvSpPr>
          <p:cNvPr id="4" name="Footer Placeholder 3"/>
          <p:cNvSpPr>
            <a:spLocks noGrp="1"/>
          </p:cNvSpPr>
          <p:nvPr>
            <p:ph type="ftr" sz="quarter" idx="11"/>
          </p:nvPr>
        </p:nvSpPr>
        <p:spPr/>
        <p:txBody>
          <a:bodyPr/>
          <a:lstStyle>
            <a:lvl1pPr>
              <a:defRPr>
                <a:solidFill>
                  <a:srgbClr val="FFFFFF"/>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2782948-4DBE-204D-AB9E-B65E067054AE}" type="slidenum">
              <a:rPr lang="en-US" smtClean="0"/>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285" y="5943600"/>
            <a:ext cx="1524000" cy="457200"/>
          </a:xfrm>
          <a:prstGeom prst="rect">
            <a:avLst/>
          </a:prstGeom>
        </p:spPr>
      </p:pic>
      <p:cxnSp>
        <p:nvCxnSpPr>
          <p:cNvPr id="7" name="Straight Connector 6"/>
          <p:cNvCxnSpPr/>
          <p:nvPr userDrawn="1"/>
        </p:nvCxnSpPr>
        <p:spPr>
          <a:xfrm>
            <a:off x="746760" y="990600"/>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496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ue/White Title + Lef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endParaRPr lang="en-US" dirty="0"/>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dirty="0"/>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4473836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630872986"/>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73490"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2. Slide Title"/>
          <p:cNvSpPr>
            <a:spLocks noGrp="1"/>
          </p:cNvSpPr>
          <p:nvPr>
            <p:ph type="title"/>
          </p:nvPr>
        </p:nvSpPr>
        <p:spPr bwMode="auto"/>
        <p:txBody>
          <a:bodyPr/>
          <a:lstStyle/>
          <a:p>
            <a:r>
              <a:rPr lang="en-US"/>
              <a:t>Click to edit Master title style</a:t>
            </a:r>
            <a:endParaRPr lang="x-none" dirty="0"/>
          </a:p>
        </p:txBody>
      </p:sp>
    </p:spTree>
    <p:extLst>
      <p:ext uri="{BB962C8B-B14F-4D97-AF65-F5344CB8AC3E}">
        <p14:creationId xmlns:p14="http://schemas.microsoft.com/office/powerpoint/2010/main" val="222777642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endParaRPr lang="en-US" dirty="0"/>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endParaRPr lang="en-US" dirty="0"/>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dirty="0"/>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116097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endParaRPr lang="en-US" dirty="0"/>
          </a:p>
        </p:txBody>
      </p:sp>
      <p:sp>
        <p:nvSpPr>
          <p:cNvPr id="6" name="Footer Placeholder 5"/>
          <p:cNvSpPr>
            <a:spLocks noGrp="1"/>
          </p:cNvSpPr>
          <p:nvPr>
            <p:ph type="ftr" sz="quarter" idx="11"/>
          </p:nvPr>
        </p:nvSpPr>
        <p:spPr/>
        <p:txBody>
          <a:bodyPr/>
          <a:lstStyle>
            <a:lvl1pPr>
              <a:defRPr>
                <a:solidFill>
                  <a:srgbClr val="6C6463"/>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dirty="0"/>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986042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endParaRPr lang="en-US" dirty="0"/>
          </a:p>
        </p:txBody>
      </p:sp>
      <p:sp>
        <p:nvSpPr>
          <p:cNvPr id="6" name="Footer Placeholder 5"/>
          <p:cNvSpPr>
            <a:spLocks noGrp="1"/>
          </p:cNvSpPr>
          <p:nvPr>
            <p:ph type="ftr" sz="quarter" idx="11"/>
          </p:nvPr>
        </p:nvSpPr>
        <p:spPr/>
        <p:txBody>
          <a:bodyPr/>
          <a:lstStyle>
            <a:lvl1pPr>
              <a:defRPr>
                <a:solidFill>
                  <a:srgbClr val="6C6463"/>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dirty="0"/>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90966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3429000"/>
            <a:ext cx="8839200" cy="3276600"/>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endParaRPr lang="en-US" dirty="0"/>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endParaRPr lang="en-US" dirty="0"/>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4"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470141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endParaRPr lang="en-US" dirty="0"/>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sp>
        <p:nvSpPr>
          <p:cNvPr id="14" name="Content Placeholder 2"/>
          <p:cNvSpPr>
            <a:spLocks noGrp="1"/>
          </p:cNvSpPr>
          <p:nvPr>
            <p:ph idx="1"/>
          </p:nvPr>
        </p:nvSpPr>
        <p:spPr>
          <a:xfrm>
            <a:off x="685800" y="2057401"/>
            <a:ext cx="3657600" cy="41147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BA0C2F"/>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560114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endParaRPr lang="en-US" dirty="0"/>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dirty="0"/>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423925276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oleObject" Target="../embeddings/oleObject1.bin"/><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03E31115-CA78-495A-85F3-4CF9595B68D7}"/>
              </a:ext>
            </a:extLst>
          </p:cNvPr>
          <p:cNvGraphicFramePr>
            <a:graphicFrameLocks noChangeAspect="1"/>
          </p:cNvGraphicFramePr>
          <p:nvPr userDrawn="1">
            <p:custDataLst>
              <p:tags r:id="rId34"/>
            </p:custDataLst>
            <p:extLst>
              <p:ext uri="{D42A27DB-BD31-4B8C-83A1-F6EECF244321}">
                <p14:modId xmlns:p14="http://schemas.microsoft.com/office/powerpoint/2010/main" val="11919167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3729" name="think-cell Slide" r:id="rId35" imgW="395" imgH="394" progId="TCLayout.ActiveDocument.1">
                  <p:embed/>
                </p:oleObj>
              </mc:Choice>
              <mc:Fallback>
                <p:oleObj name="think-cell Slide" r:id="rId35" imgW="395" imgH="394" progId="TCLayout.ActiveDocument.1">
                  <p:embed/>
                  <p:pic>
                    <p:nvPicPr>
                      <p:cNvPr id="0" name=""/>
                      <p:cNvPicPr/>
                      <p:nvPr/>
                    </p:nvPicPr>
                    <p:blipFill>
                      <a:blip r:embed="rId36"/>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686104" y="457200"/>
            <a:ext cx="7772400" cy="9144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685800" y="1600200"/>
            <a:ext cx="7772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152400" y="6530079"/>
            <a:ext cx="2133600" cy="184666"/>
          </a:xfrm>
          <a:prstGeom prst="rect">
            <a:avLst/>
          </a:prstGeom>
        </p:spPr>
        <p:txBody>
          <a:bodyPr vert="horz" lIns="91440" tIns="45720" rIns="91440" bIns="45720" rtlCol="0" anchor="ctr">
            <a:spAutoFit/>
          </a:bodyPr>
          <a:lstStyle>
            <a:lvl1pPr algn="l">
              <a:defRPr sz="600" b="0" i="0">
                <a:solidFill>
                  <a:srgbClr val="635C5B"/>
                </a:solidFill>
                <a:latin typeface="Gill Sans MT"/>
                <a:cs typeface="Gill Sans MT"/>
              </a:defRPr>
            </a:lvl1pPr>
          </a:lstStyle>
          <a:p>
            <a:endParaRPr lang="en-US" dirty="0"/>
          </a:p>
        </p:txBody>
      </p:sp>
      <p:sp>
        <p:nvSpPr>
          <p:cNvPr id="5" name="Footer Placeholder 4"/>
          <p:cNvSpPr>
            <a:spLocks noGrp="1"/>
          </p:cNvSpPr>
          <p:nvPr>
            <p:ph type="ftr" sz="quarter" idx="3"/>
          </p:nvPr>
        </p:nvSpPr>
        <p:spPr>
          <a:xfrm>
            <a:off x="3124200" y="6530079"/>
            <a:ext cx="2895600" cy="184666"/>
          </a:xfrm>
          <a:prstGeom prst="rect">
            <a:avLst/>
          </a:prstGeom>
        </p:spPr>
        <p:txBody>
          <a:bodyPr vert="horz" lIns="91440" tIns="45720" rIns="91440" bIns="45720" rtlCol="0" anchor="ctr">
            <a:spAutoFit/>
          </a:bodyPr>
          <a:lstStyle>
            <a:lvl1pPr algn="ctr">
              <a:defRPr sz="600" b="0" i="0">
                <a:solidFill>
                  <a:srgbClr val="635C5B"/>
                </a:solidFill>
                <a:latin typeface="Gill Sans MT"/>
                <a:cs typeface="Gill Sans MT"/>
              </a:defRPr>
            </a:lvl1pPr>
          </a:lstStyle>
          <a:p>
            <a:endParaRPr lang="en-US" dirty="0"/>
          </a:p>
        </p:txBody>
      </p:sp>
      <p:sp>
        <p:nvSpPr>
          <p:cNvPr id="6" name="Slide Number Placeholder 5"/>
          <p:cNvSpPr>
            <a:spLocks noGrp="1"/>
          </p:cNvSpPr>
          <p:nvPr>
            <p:ph type="sldNum" sz="quarter" idx="4"/>
          </p:nvPr>
        </p:nvSpPr>
        <p:spPr>
          <a:xfrm>
            <a:off x="6858000" y="6530079"/>
            <a:ext cx="2133600" cy="184666"/>
          </a:xfrm>
          <a:prstGeom prst="rect">
            <a:avLst/>
          </a:prstGeom>
        </p:spPr>
        <p:txBody>
          <a:bodyPr vert="horz" lIns="91440" tIns="45720" rIns="91440" bIns="45720" rtlCol="0" anchor="ctr">
            <a:spAutoFit/>
          </a:bodyPr>
          <a:lstStyle>
            <a:lvl1pPr algn="r">
              <a:defRPr sz="600" b="0" i="0">
                <a:solidFill>
                  <a:srgbClr val="635C5B"/>
                </a:solidFill>
                <a:latin typeface="Gill Sans MT"/>
                <a:cs typeface="Gill Sans MT"/>
              </a:defRPr>
            </a:lvl1pPr>
          </a:lstStyle>
          <a:p>
            <a:fld id="{42782948-4DBE-204D-AB9E-B65E067054AE}" type="slidenum">
              <a:rPr lang="en-US" smtClean="0"/>
              <a:pPr/>
              <a:t>‹#›</a:t>
            </a:fld>
            <a:endParaRPr lang="en-US" dirty="0"/>
          </a:p>
        </p:txBody>
      </p:sp>
      <p:sp>
        <p:nvSpPr>
          <p:cNvPr id="7" name="Frame 6"/>
          <p:cNvSpPr/>
          <p:nvPr/>
        </p:nvSpPr>
        <p:spPr>
          <a:xfrm>
            <a:off x="0" y="0"/>
            <a:ext cx="9144000" cy="6858000"/>
          </a:xfrm>
          <a:prstGeom prst="frame">
            <a:avLst>
              <a:gd name="adj1" fmla="val 222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solidFill>
                <a:srgbClr val="FFFFFF"/>
              </a:solidFill>
              <a:latin typeface="Gill Sans MT"/>
              <a:cs typeface="Gill Sans MT"/>
            </a:endParaRPr>
          </a:p>
        </p:txBody>
      </p:sp>
    </p:spTree>
    <p:extLst>
      <p:ext uri="{BB962C8B-B14F-4D97-AF65-F5344CB8AC3E}">
        <p14:creationId xmlns:p14="http://schemas.microsoft.com/office/powerpoint/2010/main" val="881333492"/>
      </p:ext>
    </p:extLst>
  </p:cSld>
  <p:clrMap bg1="lt1" tx1="dk1" bg2="lt2" tx2="dk2" accent1="accent1" accent2="accent2" accent3="accent3" accent4="accent4" accent5="accent5" accent6="accent6" hlink="hlink" folHlink="folHlink"/>
  <p:sldLayoutIdLst>
    <p:sldLayoutId id="2147483698" r:id="rId1"/>
    <p:sldLayoutId id="2147483674" r:id="rId2"/>
    <p:sldLayoutId id="2147483654" r:id="rId3"/>
    <p:sldLayoutId id="2147483708" r:id="rId4"/>
    <p:sldLayoutId id="2147483709" r:id="rId5"/>
    <p:sldLayoutId id="2147483710" r:id="rId6"/>
    <p:sldLayoutId id="2147483711" r:id="rId7"/>
    <p:sldLayoutId id="2147483712" r:id="rId8"/>
    <p:sldLayoutId id="2147483714" r:id="rId9"/>
    <p:sldLayoutId id="2147483722" r:id="rId10"/>
    <p:sldLayoutId id="2147483723" r:id="rId11"/>
    <p:sldLayoutId id="2147483724" r:id="rId12"/>
    <p:sldLayoutId id="2147483725" r:id="rId13"/>
    <p:sldLayoutId id="2147483726" r:id="rId14"/>
    <p:sldLayoutId id="2147483730" r:id="rId15"/>
    <p:sldLayoutId id="2147483696" r:id="rId16"/>
    <p:sldLayoutId id="2147483716" r:id="rId17"/>
    <p:sldLayoutId id="2147483717" r:id="rId18"/>
    <p:sldLayoutId id="2147483718" r:id="rId19"/>
    <p:sldLayoutId id="2147483686" r:id="rId20"/>
    <p:sldLayoutId id="2147483720" r:id="rId21"/>
    <p:sldLayoutId id="2147483699" r:id="rId22"/>
    <p:sldLayoutId id="2147483694" r:id="rId23"/>
    <p:sldLayoutId id="2147483731" r:id="rId24"/>
    <p:sldLayoutId id="2147483732" r:id="rId25"/>
    <p:sldLayoutId id="2147483733" r:id="rId26"/>
    <p:sldLayoutId id="2147483734" r:id="rId27"/>
    <p:sldLayoutId id="2147483735" r:id="rId28"/>
    <p:sldLayoutId id="2147483736" r:id="rId29"/>
    <p:sldLayoutId id="2147483737" r:id="rId30"/>
    <p:sldLayoutId id="2147483738" r:id="rId31"/>
  </p:sldLayoutIdLst>
  <p:hf sldNum="0" hdr="0" dt="0"/>
  <p:txStyles>
    <p:titleStyle>
      <a:lvl1pPr algn="l" defTabSz="457200" rtl="0" eaLnBrk="1" latinLnBrk="0" hangingPunct="1">
        <a:spcBef>
          <a:spcPct val="0"/>
        </a:spcBef>
        <a:buNone/>
        <a:defRPr sz="2800" b="0" i="0" kern="1200">
          <a:solidFill>
            <a:srgbClr val="BA0C2F"/>
          </a:solidFill>
          <a:latin typeface="Gill Sans MT"/>
          <a:ea typeface="+mj-ea"/>
          <a:cs typeface="Gill Sans MT"/>
        </a:defRPr>
      </a:lvl1pPr>
    </p:titleStyle>
    <p:bodyStyle>
      <a:lvl1pPr marL="230188"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3" Type="http://schemas.openxmlformats.org/officeDocument/2006/relationships/tags" Target="../tags/tag234.xml"/><Relationship Id="rId18" Type="http://schemas.openxmlformats.org/officeDocument/2006/relationships/tags" Target="../tags/tag239.xml"/><Relationship Id="rId26" Type="http://schemas.openxmlformats.org/officeDocument/2006/relationships/tags" Target="../tags/tag247.xml"/><Relationship Id="rId21" Type="http://schemas.openxmlformats.org/officeDocument/2006/relationships/tags" Target="../tags/tag242.xml"/><Relationship Id="rId34" Type="http://schemas.openxmlformats.org/officeDocument/2006/relationships/tags" Target="../tags/tag255.xml"/><Relationship Id="rId7" Type="http://schemas.openxmlformats.org/officeDocument/2006/relationships/tags" Target="../tags/tag228.xml"/><Relationship Id="rId12" Type="http://schemas.openxmlformats.org/officeDocument/2006/relationships/tags" Target="../tags/tag233.xml"/><Relationship Id="rId17" Type="http://schemas.openxmlformats.org/officeDocument/2006/relationships/tags" Target="../tags/tag238.xml"/><Relationship Id="rId25" Type="http://schemas.openxmlformats.org/officeDocument/2006/relationships/tags" Target="../tags/tag246.xml"/><Relationship Id="rId33" Type="http://schemas.openxmlformats.org/officeDocument/2006/relationships/tags" Target="../tags/tag254.xml"/><Relationship Id="rId38" Type="http://schemas.openxmlformats.org/officeDocument/2006/relationships/image" Target="../media/image7.png"/><Relationship Id="rId2" Type="http://schemas.openxmlformats.org/officeDocument/2006/relationships/tags" Target="../tags/tag223.xml"/><Relationship Id="rId16" Type="http://schemas.openxmlformats.org/officeDocument/2006/relationships/tags" Target="../tags/tag237.xml"/><Relationship Id="rId20" Type="http://schemas.openxmlformats.org/officeDocument/2006/relationships/tags" Target="../tags/tag241.xml"/><Relationship Id="rId29" Type="http://schemas.openxmlformats.org/officeDocument/2006/relationships/tags" Target="../tags/tag250.xml"/><Relationship Id="rId1" Type="http://schemas.openxmlformats.org/officeDocument/2006/relationships/vmlDrawing" Target="../drawings/vmlDrawing11.vml"/><Relationship Id="rId6" Type="http://schemas.openxmlformats.org/officeDocument/2006/relationships/tags" Target="../tags/tag227.xml"/><Relationship Id="rId11" Type="http://schemas.openxmlformats.org/officeDocument/2006/relationships/tags" Target="../tags/tag232.xml"/><Relationship Id="rId24" Type="http://schemas.openxmlformats.org/officeDocument/2006/relationships/tags" Target="../tags/tag245.xml"/><Relationship Id="rId32" Type="http://schemas.openxmlformats.org/officeDocument/2006/relationships/tags" Target="../tags/tag253.xml"/><Relationship Id="rId37" Type="http://schemas.openxmlformats.org/officeDocument/2006/relationships/image" Target="../media/image6.emf"/><Relationship Id="rId5" Type="http://schemas.openxmlformats.org/officeDocument/2006/relationships/tags" Target="../tags/tag226.xml"/><Relationship Id="rId15" Type="http://schemas.openxmlformats.org/officeDocument/2006/relationships/tags" Target="../tags/tag236.xml"/><Relationship Id="rId23" Type="http://schemas.openxmlformats.org/officeDocument/2006/relationships/tags" Target="../tags/tag244.xml"/><Relationship Id="rId28" Type="http://schemas.openxmlformats.org/officeDocument/2006/relationships/tags" Target="../tags/tag249.xml"/><Relationship Id="rId36" Type="http://schemas.openxmlformats.org/officeDocument/2006/relationships/oleObject" Target="../embeddings/oleObject11.bin"/><Relationship Id="rId10" Type="http://schemas.openxmlformats.org/officeDocument/2006/relationships/tags" Target="../tags/tag231.xml"/><Relationship Id="rId19" Type="http://schemas.openxmlformats.org/officeDocument/2006/relationships/tags" Target="../tags/tag240.xml"/><Relationship Id="rId31" Type="http://schemas.openxmlformats.org/officeDocument/2006/relationships/tags" Target="../tags/tag252.xml"/><Relationship Id="rId4" Type="http://schemas.openxmlformats.org/officeDocument/2006/relationships/tags" Target="../tags/tag225.xml"/><Relationship Id="rId9" Type="http://schemas.openxmlformats.org/officeDocument/2006/relationships/tags" Target="../tags/tag230.xml"/><Relationship Id="rId14" Type="http://schemas.openxmlformats.org/officeDocument/2006/relationships/tags" Target="../tags/tag235.xml"/><Relationship Id="rId22" Type="http://schemas.openxmlformats.org/officeDocument/2006/relationships/tags" Target="../tags/tag243.xml"/><Relationship Id="rId27" Type="http://schemas.openxmlformats.org/officeDocument/2006/relationships/tags" Target="../tags/tag248.xml"/><Relationship Id="rId30" Type="http://schemas.openxmlformats.org/officeDocument/2006/relationships/tags" Target="../tags/tag251.xml"/><Relationship Id="rId35" Type="http://schemas.openxmlformats.org/officeDocument/2006/relationships/slideLayout" Target="../slideLayouts/slideLayout31.xml"/><Relationship Id="rId8" Type="http://schemas.openxmlformats.org/officeDocument/2006/relationships/tags" Target="../tags/tag229.xml"/><Relationship Id="rId3" Type="http://schemas.openxmlformats.org/officeDocument/2006/relationships/tags" Target="../tags/tag224.xml"/></Relationships>
</file>

<file path=ppt/slides/_rels/slide2.xml.rels><?xml version="1.0" encoding="UTF-8" standalone="yes"?>
<Relationships xmlns="http://schemas.openxmlformats.org/package/2006/relationships"><Relationship Id="rId13" Type="http://schemas.openxmlformats.org/officeDocument/2006/relationships/tags" Target="../tags/tag15.xml"/><Relationship Id="rId18" Type="http://schemas.openxmlformats.org/officeDocument/2006/relationships/tags" Target="../tags/tag20.xml"/><Relationship Id="rId26" Type="http://schemas.openxmlformats.org/officeDocument/2006/relationships/tags" Target="../tags/tag28.xml"/><Relationship Id="rId3" Type="http://schemas.openxmlformats.org/officeDocument/2006/relationships/tags" Target="../tags/tag5.xml"/><Relationship Id="rId21" Type="http://schemas.openxmlformats.org/officeDocument/2006/relationships/tags" Target="../tags/tag23.xml"/><Relationship Id="rId34" Type="http://schemas.openxmlformats.org/officeDocument/2006/relationships/image" Target="../media/image6.emf"/><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tags" Target="../tags/tag19.xml"/><Relationship Id="rId25" Type="http://schemas.openxmlformats.org/officeDocument/2006/relationships/tags" Target="../tags/tag27.xml"/><Relationship Id="rId33" Type="http://schemas.openxmlformats.org/officeDocument/2006/relationships/oleObject" Target="../embeddings/oleObject3.bin"/><Relationship Id="rId2" Type="http://schemas.openxmlformats.org/officeDocument/2006/relationships/tags" Target="../tags/tag4.xml"/><Relationship Id="rId16" Type="http://schemas.openxmlformats.org/officeDocument/2006/relationships/tags" Target="../tags/tag18.xml"/><Relationship Id="rId20" Type="http://schemas.openxmlformats.org/officeDocument/2006/relationships/tags" Target="../tags/tag22.xml"/><Relationship Id="rId29" Type="http://schemas.openxmlformats.org/officeDocument/2006/relationships/tags" Target="../tags/tag31.xml"/><Relationship Id="rId1" Type="http://schemas.openxmlformats.org/officeDocument/2006/relationships/vmlDrawing" Target="../drawings/vmlDrawing3.vml"/><Relationship Id="rId6" Type="http://schemas.openxmlformats.org/officeDocument/2006/relationships/tags" Target="../tags/tag8.xml"/><Relationship Id="rId11" Type="http://schemas.openxmlformats.org/officeDocument/2006/relationships/tags" Target="../tags/tag13.xml"/><Relationship Id="rId24" Type="http://schemas.openxmlformats.org/officeDocument/2006/relationships/tags" Target="../tags/tag26.xml"/><Relationship Id="rId32" Type="http://schemas.openxmlformats.org/officeDocument/2006/relationships/slideLayout" Target="../slideLayouts/slideLayout31.xml"/><Relationship Id="rId5" Type="http://schemas.openxmlformats.org/officeDocument/2006/relationships/tags" Target="../tags/tag7.xml"/><Relationship Id="rId15" Type="http://schemas.openxmlformats.org/officeDocument/2006/relationships/tags" Target="../tags/tag17.xml"/><Relationship Id="rId23" Type="http://schemas.openxmlformats.org/officeDocument/2006/relationships/tags" Target="../tags/tag25.xml"/><Relationship Id="rId28" Type="http://schemas.openxmlformats.org/officeDocument/2006/relationships/tags" Target="../tags/tag30.xml"/><Relationship Id="rId10" Type="http://schemas.openxmlformats.org/officeDocument/2006/relationships/tags" Target="../tags/tag12.xml"/><Relationship Id="rId19" Type="http://schemas.openxmlformats.org/officeDocument/2006/relationships/tags" Target="../tags/tag21.xml"/><Relationship Id="rId31" Type="http://schemas.openxmlformats.org/officeDocument/2006/relationships/tags" Target="../tags/tag33.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 Id="rId22" Type="http://schemas.openxmlformats.org/officeDocument/2006/relationships/tags" Target="../tags/tag24.xml"/><Relationship Id="rId27" Type="http://schemas.openxmlformats.org/officeDocument/2006/relationships/tags" Target="../tags/tag29.xml"/><Relationship Id="rId30" Type="http://schemas.openxmlformats.org/officeDocument/2006/relationships/tags" Target="../tags/tag32.xml"/><Relationship Id="rId35" Type="http://schemas.openxmlformats.org/officeDocument/2006/relationships/image" Target="../media/image7.png"/><Relationship Id="rId8" Type="http://schemas.openxmlformats.org/officeDocument/2006/relationships/tags" Target="../tags/tag10.xml"/></Relationships>
</file>

<file path=ppt/slides/_rels/slide3.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tags" Target="../tags/tag45.xml"/><Relationship Id="rId18" Type="http://schemas.openxmlformats.org/officeDocument/2006/relationships/tags" Target="../tags/tag50.xml"/><Relationship Id="rId26" Type="http://schemas.openxmlformats.org/officeDocument/2006/relationships/slideLayout" Target="../slideLayouts/slideLayout31.xml"/><Relationship Id="rId3" Type="http://schemas.openxmlformats.org/officeDocument/2006/relationships/tags" Target="../tags/tag35.xml"/><Relationship Id="rId21" Type="http://schemas.openxmlformats.org/officeDocument/2006/relationships/tags" Target="../tags/tag53.xml"/><Relationship Id="rId7" Type="http://schemas.openxmlformats.org/officeDocument/2006/relationships/tags" Target="../tags/tag39.xml"/><Relationship Id="rId12" Type="http://schemas.openxmlformats.org/officeDocument/2006/relationships/tags" Target="../tags/tag44.xml"/><Relationship Id="rId17" Type="http://schemas.openxmlformats.org/officeDocument/2006/relationships/tags" Target="../tags/tag49.xml"/><Relationship Id="rId25" Type="http://schemas.openxmlformats.org/officeDocument/2006/relationships/tags" Target="../tags/tag57.xml"/><Relationship Id="rId2" Type="http://schemas.openxmlformats.org/officeDocument/2006/relationships/tags" Target="../tags/tag34.xml"/><Relationship Id="rId16" Type="http://schemas.openxmlformats.org/officeDocument/2006/relationships/tags" Target="../tags/tag48.xml"/><Relationship Id="rId20" Type="http://schemas.openxmlformats.org/officeDocument/2006/relationships/tags" Target="../tags/tag52.xml"/><Relationship Id="rId29" Type="http://schemas.openxmlformats.org/officeDocument/2006/relationships/image" Target="../media/image7.png"/><Relationship Id="rId1" Type="http://schemas.openxmlformats.org/officeDocument/2006/relationships/vmlDrawing" Target="../drawings/vmlDrawing4.vml"/><Relationship Id="rId6" Type="http://schemas.openxmlformats.org/officeDocument/2006/relationships/tags" Target="../tags/tag38.xml"/><Relationship Id="rId11" Type="http://schemas.openxmlformats.org/officeDocument/2006/relationships/tags" Target="../tags/tag43.xml"/><Relationship Id="rId24" Type="http://schemas.openxmlformats.org/officeDocument/2006/relationships/tags" Target="../tags/tag56.xml"/><Relationship Id="rId5" Type="http://schemas.openxmlformats.org/officeDocument/2006/relationships/tags" Target="../tags/tag37.xml"/><Relationship Id="rId15" Type="http://schemas.openxmlformats.org/officeDocument/2006/relationships/tags" Target="../tags/tag47.xml"/><Relationship Id="rId23" Type="http://schemas.openxmlformats.org/officeDocument/2006/relationships/tags" Target="../tags/tag55.xml"/><Relationship Id="rId28" Type="http://schemas.openxmlformats.org/officeDocument/2006/relationships/image" Target="../media/image6.emf"/><Relationship Id="rId10" Type="http://schemas.openxmlformats.org/officeDocument/2006/relationships/tags" Target="../tags/tag42.xml"/><Relationship Id="rId19" Type="http://schemas.openxmlformats.org/officeDocument/2006/relationships/tags" Target="../tags/tag51.xml"/><Relationship Id="rId4" Type="http://schemas.openxmlformats.org/officeDocument/2006/relationships/tags" Target="../tags/tag36.xml"/><Relationship Id="rId9" Type="http://schemas.openxmlformats.org/officeDocument/2006/relationships/tags" Target="../tags/tag41.xml"/><Relationship Id="rId14" Type="http://schemas.openxmlformats.org/officeDocument/2006/relationships/tags" Target="../tags/tag46.xml"/><Relationship Id="rId22" Type="http://schemas.openxmlformats.org/officeDocument/2006/relationships/tags" Target="../tags/tag54.xml"/><Relationship Id="rId27"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8" Type="http://schemas.openxmlformats.org/officeDocument/2006/relationships/tags" Target="../tags/tag64.xml"/><Relationship Id="rId13" Type="http://schemas.openxmlformats.org/officeDocument/2006/relationships/tags" Target="../tags/tag69.xml"/><Relationship Id="rId18" Type="http://schemas.openxmlformats.org/officeDocument/2006/relationships/tags" Target="../tags/tag74.xml"/><Relationship Id="rId26" Type="http://schemas.openxmlformats.org/officeDocument/2006/relationships/slideLayout" Target="../slideLayouts/slideLayout31.xml"/><Relationship Id="rId3" Type="http://schemas.openxmlformats.org/officeDocument/2006/relationships/tags" Target="../tags/tag59.xml"/><Relationship Id="rId21" Type="http://schemas.openxmlformats.org/officeDocument/2006/relationships/tags" Target="../tags/tag77.xml"/><Relationship Id="rId7" Type="http://schemas.openxmlformats.org/officeDocument/2006/relationships/tags" Target="../tags/tag63.xml"/><Relationship Id="rId12" Type="http://schemas.openxmlformats.org/officeDocument/2006/relationships/tags" Target="../tags/tag68.xml"/><Relationship Id="rId17" Type="http://schemas.openxmlformats.org/officeDocument/2006/relationships/tags" Target="../tags/tag73.xml"/><Relationship Id="rId25" Type="http://schemas.openxmlformats.org/officeDocument/2006/relationships/tags" Target="../tags/tag81.xml"/><Relationship Id="rId2" Type="http://schemas.openxmlformats.org/officeDocument/2006/relationships/tags" Target="../tags/tag58.xml"/><Relationship Id="rId16" Type="http://schemas.openxmlformats.org/officeDocument/2006/relationships/tags" Target="../tags/tag72.xml"/><Relationship Id="rId20" Type="http://schemas.openxmlformats.org/officeDocument/2006/relationships/tags" Target="../tags/tag76.xml"/><Relationship Id="rId29" Type="http://schemas.openxmlformats.org/officeDocument/2006/relationships/image" Target="../media/image7.png"/><Relationship Id="rId1" Type="http://schemas.openxmlformats.org/officeDocument/2006/relationships/vmlDrawing" Target="../drawings/vmlDrawing5.vml"/><Relationship Id="rId6" Type="http://schemas.openxmlformats.org/officeDocument/2006/relationships/tags" Target="../tags/tag62.xml"/><Relationship Id="rId11" Type="http://schemas.openxmlformats.org/officeDocument/2006/relationships/tags" Target="../tags/tag67.xml"/><Relationship Id="rId24" Type="http://schemas.openxmlformats.org/officeDocument/2006/relationships/tags" Target="../tags/tag80.xml"/><Relationship Id="rId5" Type="http://schemas.openxmlformats.org/officeDocument/2006/relationships/tags" Target="../tags/tag61.xml"/><Relationship Id="rId15" Type="http://schemas.openxmlformats.org/officeDocument/2006/relationships/tags" Target="../tags/tag71.xml"/><Relationship Id="rId23" Type="http://schemas.openxmlformats.org/officeDocument/2006/relationships/tags" Target="../tags/tag79.xml"/><Relationship Id="rId28" Type="http://schemas.openxmlformats.org/officeDocument/2006/relationships/image" Target="../media/image6.emf"/><Relationship Id="rId10" Type="http://schemas.openxmlformats.org/officeDocument/2006/relationships/tags" Target="../tags/tag66.xml"/><Relationship Id="rId19" Type="http://schemas.openxmlformats.org/officeDocument/2006/relationships/tags" Target="../tags/tag75.xml"/><Relationship Id="rId4" Type="http://schemas.openxmlformats.org/officeDocument/2006/relationships/tags" Target="../tags/tag60.xml"/><Relationship Id="rId9" Type="http://schemas.openxmlformats.org/officeDocument/2006/relationships/tags" Target="../tags/tag65.xml"/><Relationship Id="rId14" Type="http://schemas.openxmlformats.org/officeDocument/2006/relationships/tags" Target="../tags/tag70.xml"/><Relationship Id="rId22" Type="http://schemas.openxmlformats.org/officeDocument/2006/relationships/tags" Target="../tags/tag78.xml"/><Relationship Id="rId27" Type="http://schemas.openxmlformats.org/officeDocument/2006/relationships/oleObject" Target="../embeddings/oleObject5.bin"/></Relationships>
</file>

<file path=ppt/slides/_rels/slide5.xml.rels><?xml version="1.0" encoding="UTF-8" standalone="yes"?>
<Relationships xmlns="http://schemas.openxmlformats.org/package/2006/relationships"><Relationship Id="rId8" Type="http://schemas.openxmlformats.org/officeDocument/2006/relationships/tags" Target="../tags/tag88.xml"/><Relationship Id="rId13" Type="http://schemas.openxmlformats.org/officeDocument/2006/relationships/tags" Target="../tags/tag93.xml"/><Relationship Id="rId18" Type="http://schemas.openxmlformats.org/officeDocument/2006/relationships/tags" Target="../tags/tag98.xml"/><Relationship Id="rId26" Type="http://schemas.openxmlformats.org/officeDocument/2006/relationships/image" Target="../media/image7.png"/><Relationship Id="rId3" Type="http://schemas.openxmlformats.org/officeDocument/2006/relationships/tags" Target="../tags/tag83.xml"/><Relationship Id="rId21" Type="http://schemas.openxmlformats.org/officeDocument/2006/relationships/tags" Target="../tags/tag101.xml"/><Relationship Id="rId7" Type="http://schemas.openxmlformats.org/officeDocument/2006/relationships/tags" Target="../tags/tag87.xml"/><Relationship Id="rId12" Type="http://schemas.openxmlformats.org/officeDocument/2006/relationships/tags" Target="../tags/tag92.xml"/><Relationship Id="rId17" Type="http://schemas.openxmlformats.org/officeDocument/2006/relationships/tags" Target="../tags/tag97.xml"/><Relationship Id="rId25" Type="http://schemas.openxmlformats.org/officeDocument/2006/relationships/image" Target="../media/image6.emf"/><Relationship Id="rId2" Type="http://schemas.openxmlformats.org/officeDocument/2006/relationships/tags" Target="../tags/tag82.xml"/><Relationship Id="rId16" Type="http://schemas.openxmlformats.org/officeDocument/2006/relationships/tags" Target="../tags/tag96.xml"/><Relationship Id="rId20" Type="http://schemas.openxmlformats.org/officeDocument/2006/relationships/tags" Target="../tags/tag100.xml"/><Relationship Id="rId1" Type="http://schemas.openxmlformats.org/officeDocument/2006/relationships/vmlDrawing" Target="../drawings/vmlDrawing6.vml"/><Relationship Id="rId6" Type="http://schemas.openxmlformats.org/officeDocument/2006/relationships/tags" Target="../tags/tag86.xml"/><Relationship Id="rId11" Type="http://schemas.openxmlformats.org/officeDocument/2006/relationships/tags" Target="../tags/tag91.xml"/><Relationship Id="rId24" Type="http://schemas.openxmlformats.org/officeDocument/2006/relationships/oleObject" Target="../embeddings/oleObject6.bin"/><Relationship Id="rId5" Type="http://schemas.openxmlformats.org/officeDocument/2006/relationships/tags" Target="../tags/tag85.xml"/><Relationship Id="rId15" Type="http://schemas.openxmlformats.org/officeDocument/2006/relationships/tags" Target="../tags/tag95.xml"/><Relationship Id="rId23" Type="http://schemas.openxmlformats.org/officeDocument/2006/relationships/slideLayout" Target="../slideLayouts/slideLayout31.xml"/><Relationship Id="rId10" Type="http://schemas.openxmlformats.org/officeDocument/2006/relationships/tags" Target="../tags/tag90.xml"/><Relationship Id="rId19" Type="http://schemas.openxmlformats.org/officeDocument/2006/relationships/tags" Target="../tags/tag99.xml"/><Relationship Id="rId4" Type="http://schemas.openxmlformats.org/officeDocument/2006/relationships/tags" Target="../tags/tag84.xml"/><Relationship Id="rId9" Type="http://schemas.openxmlformats.org/officeDocument/2006/relationships/tags" Target="../tags/tag89.xml"/><Relationship Id="rId14" Type="http://schemas.openxmlformats.org/officeDocument/2006/relationships/tags" Target="../tags/tag94.xml"/><Relationship Id="rId22" Type="http://schemas.openxmlformats.org/officeDocument/2006/relationships/tags" Target="../tags/tag102.xml"/></Relationships>
</file>

<file path=ppt/slides/_rels/slide6.xml.rels><?xml version="1.0" encoding="UTF-8" standalone="yes"?>
<Relationships xmlns="http://schemas.openxmlformats.org/package/2006/relationships"><Relationship Id="rId8" Type="http://schemas.openxmlformats.org/officeDocument/2006/relationships/tags" Target="../tags/tag109.xml"/><Relationship Id="rId13" Type="http://schemas.openxmlformats.org/officeDocument/2006/relationships/tags" Target="../tags/tag114.xml"/><Relationship Id="rId18" Type="http://schemas.openxmlformats.org/officeDocument/2006/relationships/tags" Target="../tags/tag119.xml"/><Relationship Id="rId26" Type="http://schemas.openxmlformats.org/officeDocument/2006/relationships/oleObject" Target="../embeddings/oleObject7.bin"/><Relationship Id="rId3" Type="http://schemas.openxmlformats.org/officeDocument/2006/relationships/tags" Target="../tags/tag104.xml"/><Relationship Id="rId21" Type="http://schemas.openxmlformats.org/officeDocument/2006/relationships/tags" Target="../tags/tag122.xml"/><Relationship Id="rId7" Type="http://schemas.openxmlformats.org/officeDocument/2006/relationships/tags" Target="../tags/tag108.xml"/><Relationship Id="rId12" Type="http://schemas.openxmlformats.org/officeDocument/2006/relationships/tags" Target="../tags/tag113.xml"/><Relationship Id="rId17" Type="http://schemas.openxmlformats.org/officeDocument/2006/relationships/tags" Target="../tags/tag118.xml"/><Relationship Id="rId25" Type="http://schemas.openxmlformats.org/officeDocument/2006/relationships/slideLayout" Target="../slideLayouts/slideLayout31.xml"/><Relationship Id="rId2" Type="http://schemas.openxmlformats.org/officeDocument/2006/relationships/tags" Target="../tags/tag103.xml"/><Relationship Id="rId16" Type="http://schemas.openxmlformats.org/officeDocument/2006/relationships/tags" Target="../tags/tag117.xml"/><Relationship Id="rId20" Type="http://schemas.openxmlformats.org/officeDocument/2006/relationships/tags" Target="../tags/tag121.xml"/><Relationship Id="rId1" Type="http://schemas.openxmlformats.org/officeDocument/2006/relationships/vmlDrawing" Target="../drawings/vmlDrawing7.vml"/><Relationship Id="rId6" Type="http://schemas.openxmlformats.org/officeDocument/2006/relationships/tags" Target="../tags/tag107.xml"/><Relationship Id="rId11" Type="http://schemas.openxmlformats.org/officeDocument/2006/relationships/tags" Target="../tags/tag112.xml"/><Relationship Id="rId24" Type="http://schemas.openxmlformats.org/officeDocument/2006/relationships/tags" Target="../tags/tag125.xml"/><Relationship Id="rId5" Type="http://schemas.openxmlformats.org/officeDocument/2006/relationships/tags" Target="../tags/tag106.xml"/><Relationship Id="rId15" Type="http://schemas.openxmlformats.org/officeDocument/2006/relationships/tags" Target="../tags/tag116.xml"/><Relationship Id="rId23" Type="http://schemas.openxmlformats.org/officeDocument/2006/relationships/tags" Target="../tags/tag124.xml"/><Relationship Id="rId28" Type="http://schemas.openxmlformats.org/officeDocument/2006/relationships/image" Target="../media/image7.png"/><Relationship Id="rId10" Type="http://schemas.openxmlformats.org/officeDocument/2006/relationships/tags" Target="../tags/tag111.xml"/><Relationship Id="rId19" Type="http://schemas.openxmlformats.org/officeDocument/2006/relationships/tags" Target="../tags/tag120.xml"/><Relationship Id="rId4" Type="http://schemas.openxmlformats.org/officeDocument/2006/relationships/tags" Target="../tags/tag105.xml"/><Relationship Id="rId9" Type="http://schemas.openxmlformats.org/officeDocument/2006/relationships/tags" Target="../tags/tag110.xml"/><Relationship Id="rId14" Type="http://schemas.openxmlformats.org/officeDocument/2006/relationships/tags" Target="../tags/tag115.xml"/><Relationship Id="rId22" Type="http://schemas.openxmlformats.org/officeDocument/2006/relationships/tags" Target="../tags/tag123.xml"/><Relationship Id="rId27" Type="http://schemas.openxmlformats.org/officeDocument/2006/relationships/image" Target="../media/image6.emf"/></Relationships>
</file>

<file path=ppt/slides/_rels/slide7.xml.rels><?xml version="1.0" encoding="UTF-8" standalone="yes"?>
<Relationships xmlns="http://schemas.openxmlformats.org/package/2006/relationships"><Relationship Id="rId13" Type="http://schemas.openxmlformats.org/officeDocument/2006/relationships/tags" Target="../tags/tag137.xml"/><Relationship Id="rId18" Type="http://schemas.openxmlformats.org/officeDocument/2006/relationships/tags" Target="../tags/tag142.xml"/><Relationship Id="rId26" Type="http://schemas.openxmlformats.org/officeDocument/2006/relationships/tags" Target="../tags/tag150.xml"/><Relationship Id="rId39" Type="http://schemas.openxmlformats.org/officeDocument/2006/relationships/tags" Target="../tags/tag163.xml"/><Relationship Id="rId21" Type="http://schemas.openxmlformats.org/officeDocument/2006/relationships/tags" Target="../tags/tag145.xml"/><Relationship Id="rId34" Type="http://schemas.openxmlformats.org/officeDocument/2006/relationships/tags" Target="../tags/tag158.xml"/><Relationship Id="rId42" Type="http://schemas.openxmlformats.org/officeDocument/2006/relationships/image" Target="../media/image6.emf"/><Relationship Id="rId7" Type="http://schemas.openxmlformats.org/officeDocument/2006/relationships/tags" Target="../tags/tag131.xml"/><Relationship Id="rId2" Type="http://schemas.openxmlformats.org/officeDocument/2006/relationships/tags" Target="../tags/tag126.xml"/><Relationship Id="rId16" Type="http://schemas.openxmlformats.org/officeDocument/2006/relationships/tags" Target="../tags/tag140.xml"/><Relationship Id="rId20" Type="http://schemas.openxmlformats.org/officeDocument/2006/relationships/tags" Target="../tags/tag144.xml"/><Relationship Id="rId29" Type="http://schemas.openxmlformats.org/officeDocument/2006/relationships/tags" Target="../tags/tag153.xml"/><Relationship Id="rId41" Type="http://schemas.openxmlformats.org/officeDocument/2006/relationships/oleObject" Target="../embeddings/oleObject8.bin"/><Relationship Id="rId1" Type="http://schemas.openxmlformats.org/officeDocument/2006/relationships/vmlDrawing" Target="../drawings/vmlDrawing8.vml"/><Relationship Id="rId6" Type="http://schemas.openxmlformats.org/officeDocument/2006/relationships/tags" Target="../tags/tag130.xml"/><Relationship Id="rId11" Type="http://schemas.openxmlformats.org/officeDocument/2006/relationships/tags" Target="../tags/tag135.xml"/><Relationship Id="rId24" Type="http://schemas.openxmlformats.org/officeDocument/2006/relationships/tags" Target="../tags/tag148.xml"/><Relationship Id="rId32" Type="http://schemas.openxmlformats.org/officeDocument/2006/relationships/tags" Target="../tags/tag156.xml"/><Relationship Id="rId37" Type="http://schemas.openxmlformats.org/officeDocument/2006/relationships/tags" Target="../tags/tag161.xml"/><Relationship Id="rId40" Type="http://schemas.openxmlformats.org/officeDocument/2006/relationships/slideLayout" Target="../slideLayouts/slideLayout31.xml"/><Relationship Id="rId5" Type="http://schemas.openxmlformats.org/officeDocument/2006/relationships/tags" Target="../tags/tag129.xml"/><Relationship Id="rId15" Type="http://schemas.openxmlformats.org/officeDocument/2006/relationships/tags" Target="../tags/tag139.xml"/><Relationship Id="rId23" Type="http://schemas.openxmlformats.org/officeDocument/2006/relationships/tags" Target="../tags/tag147.xml"/><Relationship Id="rId28" Type="http://schemas.openxmlformats.org/officeDocument/2006/relationships/tags" Target="../tags/tag152.xml"/><Relationship Id="rId36" Type="http://schemas.openxmlformats.org/officeDocument/2006/relationships/tags" Target="../tags/tag160.xml"/><Relationship Id="rId10" Type="http://schemas.openxmlformats.org/officeDocument/2006/relationships/tags" Target="../tags/tag134.xml"/><Relationship Id="rId19" Type="http://schemas.openxmlformats.org/officeDocument/2006/relationships/tags" Target="../tags/tag143.xml"/><Relationship Id="rId31" Type="http://schemas.openxmlformats.org/officeDocument/2006/relationships/tags" Target="../tags/tag155.xml"/><Relationship Id="rId4" Type="http://schemas.openxmlformats.org/officeDocument/2006/relationships/tags" Target="../tags/tag128.xml"/><Relationship Id="rId9" Type="http://schemas.openxmlformats.org/officeDocument/2006/relationships/tags" Target="../tags/tag133.xml"/><Relationship Id="rId14" Type="http://schemas.openxmlformats.org/officeDocument/2006/relationships/tags" Target="../tags/tag138.xml"/><Relationship Id="rId22" Type="http://schemas.openxmlformats.org/officeDocument/2006/relationships/tags" Target="../tags/tag146.xml"/><Relationship Id="rId27" Type="http://schemas.openxmlformats.org/officeDocument/2006/relationships/tags" Target="../tags/tag151.xml"/><Relationship Id="rId30" Type="http://schemas.openxmlformats.org/officeDocument/2006/relationships/tags" Target="../tags/tag154.xml"/><Relationship Id="rId35" Type="http://schemas.openxmlformats.org/officeDocument/2006/relationships/tags" Target="../tags/tag159.xml"/><Relationship Id="rId43" Type="http://schemas.openxmlformats.org/officeDocument/2006/relationships/image" Target="../media/image7.png"/><Relationship Id="rId8" Type="http://schemas.openxmlformats.org/officeDocument/2006/relationships/tags" Target="../tags/tag132.xml"/><Relationship Id="rId3" Type="http://schemas.openxmlformats.org/officeDocument/2006/relationships/tags" Target="../tags/tag127.xml"/><Relationship Id="rId12" Type="http://schemas.openxmlformats.org/officeDocument/2006/relationships/tags" Target="../tags/tag136.xml"/><Relationship Id="rId17" Type="http://schemas.openxmlformats.org/officeDocument/2006/relationships/tags" Target="../tags/tag141.xml"/><Relationship Id="rId25" Type="http://schemas.openxmlformats.org/officeDocument/2006/relationships/tags" Target="../tags/tag149.xml"/><Relationship Id="rId33" Type="http://schemas.openxmlformats.org/officeDocument/2006/relationships/tags" Target="../tags/tag157.xml"/><Relationship Id="rId38" Type="http://schemas.openxmlformats.org/officeDocument/2006/relationships/tags" Target="../tags/tag162.xml"/></Relationships>
</file>

<file path=ppt/slides/_rels/slide8.xml.rels><?xml version="1.0" encoding="UTF-8" standalone="yes"?>
<Relationships xmlns="http://schemas.openxmlformats.org/package/2006/relationships"><Relationship Id="rId8" Type="http://schemas.openxmlformats.org/officeDocument/2006/relationships/tags" Target="../tags/tag170.xml"/><Relationship Id="rId13" Type="http://schemas.openxmlformats.org/officeDocument/2006/relationships/tags" Target="../tags/tag175.xml"/><Relationship Id="rId18" Type="http://schemas.openxmlformats.org/officeDocument/2006/relationships/tags" Target="../tags/tag180.xml"/><Relationship Id="rId26" Type="http://schemas.openxmlformats.org/officeDocument/2006/relationships/oleObject" Target="../embeddings/oleObject9.bin"/><Relationship Id="rId3" Type="http://schemas.openxmlformats.org/officeDocument/2006/relationships/tags" Target="../tags/tag165.xml"/><Relationship Id="rId21" Type="http://schemas.openxmlformats.org/officeDocument/2006/relationships/tags" Target="../tags/tag183.xml"/><Relationship Id="rId7" Type="http://schemas.openxmlformats.org/officeDocument/2006/relationships/tags" Target="../tags/tag169.xml"/><Relationship Id="rId12" Type="http://schemas.openxmlformats.org/officeDocument/2006/relationships/tags" Target="../tags/tag174.xml"/><Relationship Id="rId17" Type="http://schemas.openxmlformats.org/officeDocument/2006/relationships/tags" Target="../tags/tag179.xml"/><Relationship Id="rId25" Type="http://schemas.openxmlformats.org/officeDocument/2006/relationships/slideLayout" Target="../slideLayouts/slideLayout31.xml"/><Relationship Id="rId2" Type="http://schemas.openxmlformats.org/officeDocument/2006/relationships/tags" Target="../tags/tag164.xml"/><Relationship Id="rId16" Type="http://schemas.openxmlformats.org/officeDocument/2006/relationships/tags" Target="../tags/tag178.xml"/><Relationship Id="rId20" Type="http://schemas.openxmlformats.org/officeDocument/2006/relationships/tags" Target="../tags/tag182.xml"/><Relationship Id="rId1" Type="http://schemas.openxmlformats.org/officeDocument/2006/relationships/vmlDrawing" Target="../drawings/vmlDrawing9.vml"/><Relationship Id="rId6" Type="http://schemas.openxmlformats.org/officeDocument/2006/relationships/tags" Target="../tags/tag168.xml"/><Relationship Id="rId11" Type="http://schemas.openxmlformats.org/officeDocument/2006/relationships/tags" Target="../tags/tag173.xml"/><Relationship Id="rId24" Type="http://schemas.openxmlformats.org/officeDocument/2006/relationships/tags" Target="../tags/tag186.xml"/><Relationship Id="rId5" Type="http://schemas.openxmlformats.org/officeDocument/2006/relationships/tags" Target="../tags/tag167.xml"/><Relationship Id="rId15" Type="http://schemas.openxmlformats.org/officeDocument/2006/relationships/tags" Target="../tags/tag177.xml"/><Relationship Id="rId23" Type="http://schemas.openxmlformats.org/officeDocument/2006/relationships/tags" Target="../tags/tag185.xml"/><Relationship Id="rId28" Type="http://schemas.openxmlformats.org/officeDocument/2006/relationships/image" Target="../media/image7.png"/><Relationship Id="rId10" Type="http://schemas.openxmlformats.org/officeDocument/2006/relationships/tags" Target="../tags/tag172.xml"/><Relationship Id="rId19" Type="http://schemas.openxmlformats.org/officeDocument/2006/relationships/tags" Target="../tags/tag181.xml"/><Relationship Id="rId4" Type="http://schemas.openxmlformats.org/officeDocument/2006/relationships/tags" Target="../tags/tag166.xml"/><Relationship Id="rId9" Type="http://schemas.openxmlformats.org/officeDocument/2006/relationships/tags" Target="../tags/tag171.xml"/><Relationship Id="rId14" Type="http://schemas.openxmlformats.org/officeDocument/2006/relationships/tags" Target="../tags/tag176.xml"/><Relationship Id="rId22" Type="http://schemas.openxmlformats.org/officeDocument/2006/relationships/tags" Target="../tags/tag184.xml"/><Relationship Id="rId27" Type="http://schemas.openxmlformats.org/officeDocument/2006/relationships/image" Target="../media/image6.emf"/></Relationships>
</file>

<file path=ppt/slides/_rels/slide9.xml.rels><?xml version="1.0" encoding="UTF-8" standalone="yes"?>
<Relationships xmlns="http://schemas.openxmlformats.org/package/2006/relationships"><Relationship Id="rId13" Type="http://schemas.openxmlformats.org/officeDocument/2006/relationships/tags" Target="../tags/tag198.xml"/><Relationship Id="rId18" Type="http://schemas.openxmlformats.org/officeDocument/2006/relationships/tags" Target="../tags/tag203.xml"/><Relationship Id="rId26" Type="http://schemas.openxmlformats.org/officeDocument/2006/relationships/tags" Target="../tags/tag211.xml"/><Relationship Id="rId39" Type="http://schemas.openxmlformats.org/officeDocument/2006/relationships/oleObject" Target="../embeddings/oleObject10.bin"/><Relationship Id="rId21" Type="http://schemas.openxmlformats.org/officeDocument/2006/relationships/tags" Target="../tags/tag206.xml"/><Relationship Id="rId34" Type="http://schemas.openxmlformats.org/officeDocument/2006/relationships/tags" Target="../tags/tag219.xml"/><Relationship Id="rId7" Type="http://schemas.openxmlformats.org/officeDocument/2006/relationships/tags" Target="../tags/tag192.xml"/><Relationship Id="rId2" Type="http://schemas.openxmlformats.org/officeDocument/2006/relationships/tags" Target="../tags/tag187.xml"/><Relationship Id="rId16" Type="http://schemas.openxmlformats.org/officeDocument/2006/relationships/tags" Target="../tags/tag201.xml"/><Relationship Id="rId20" Type="http://schemas.openxmlformats.org/officeDocument/2006/relationships/tags" Target="../tags/tag205.xml"/><Relationship Id="rId29" Type="http://schemas.openxmlformats.org/officeDocument/2006/relationships/tags" Target="../tags/tag214.xml"/><Relationship Id="rId41" Type="http://schemas.openxmlformats.org/officeDocument/2006/relationships/image" Target="../media/image7.png"/><Relationship Id="rId1" Type="http://schemas.openxmlformats.org/officeDocument/2006/relationships/vmlDrawing" Target="../drawings/vmlDrawing10.vml"/><Relationship Id="rId6" Type="http://schemas.openxmlformats.org/officeDocument/2006/relationships/tags" Target="../tags/tag191.xml"/><Relationship Id="rId11" Type="http://schemas.openxmlformats.org/officeDocument/2006/relationships/tags" Target="../tags/tag196.xml"/><Relationship Id="rId24" Type="http://schemas.openxmlformats.org/officeDocument/2006/relationships/tags" Target="../tags/tag209.xml"/><Relationship Id="rId32" Type="http://schemas.openxmlformats.org/officeDocument/2006/relationships/tags" Target="../tags/tag217.xml"/><Relationship Id="rId37" Type="http://schemas.openxmlformats.org/officeDocument/2006/relationships/tags" Target="../tags/tag222.xml"/><Relationship Id="rId40" Type="http://schemas.openxmlformats.org/officeDocument/2006/relationships/image" Target="../media/image6.emf"/><Relationship Id="rId5" Type="http://schemas.openxmlformats.org/officeDocument/2006/relationships/tags" Target="../tags/tag190.xml"/><Relationship Id="rId15" Type="http://schemas.openxmlformats.org/officeDocument/2006/relationships/tags" Target="../tags/tag200.xml"/><Relationship Id="rId23" Type="http://schemas.openxmlformats.org/officeDocument/2006/relationships/tags" Target="../tags/tag208.xml"/><Relationship Id="rId28" Type="http://schemas.openxmlformats.org/officeDocument/2006/relationships/tags" Target="../tags/tag213.xml"/><Relationship Id="rId36" Type="http://schemas.openxmlformats.org/officeDocument/2006/relationships/tags" Target="../tags/tag221.xml"/><Relationship Id="rId10" Type="http://schemas.openxmlformats.org/officeDocument/2006/relationships/tags" Target="../tags/tag195.xml"/><Relationship Id="rId19" Type="http://schemas.openxmlformats.org/officeDocument/2006/relationships/tags" Target="../tags/tag204.xml"/><Relationship Id="rId31" Type="http://schemas.openxmlformats.org/officeDocument/2006/relationships/tags" Target="../tags/tag216.xml"/><Relationship Id="rId4" Type="http://schemas.openxmlformats.org/officeDocument/2006/relationships/tags" Target="../tags/tag189.xml"/><Relationship Id="rId9" Type="http://schemas.openxmlformats.org/officeDocument/2006/relationships/tags" Target="../tags/tag194.xml"/><Relationship Id="rId14" Type="http://schemas.openxmlformats.org/officeDocument/2006/relationships/tags" Target="../tags/tag199.xml"/><Relationship Id="rId22" Type="http://schemas.openxmlformats.org/officeDocument/2006/relationships/tags" Target="../tags/tag207.xml"/><Relationship Id="rId27" Type="http://schemas.openxmlformats.org/officeDocument/2006/relationships/tags" Target="../tags/tag212.xml"/><Relationship Id="rId30" Type="http://schemas.openxmlformats.org/officeDocument/2006/relationships/tags" Target="../tags/tag215.xml"/><Relationship Id="rId35" Type="http://schemas.openxmlformats.org/officeDocument/2006/relationships/tags" Target="../tags/tag220.xml"/><Relationship Id="rId8" Type="http://schemas.openxmlformats.org/officeDocument/2006/relationships/tags" Target="../tags/tag193.xml"/><Relationship Id="rId3" Type="http://schemas.openxmlformats.org/officeDocument/2006/relationships/tags" Target="../tags/tag188.xml"/><Relationship Id="rId12" Type="http://schemas.openxmlformats.org/officeDocument/2006/relationships/tags" Target="../tags/tag197.xml"/><Relationship Id="rId17" Type="http://schemas.openxmlformats.org/officeDocument/2006/relationships/tags" Target="../tags/tag202.xml"/><Relationship Id="rId25" Type="http://schemas.openxmlformats.org/officeDocument/2006/relationships/tags" Target="../tags/tag210.xml"/><Relationship Id="rId33" Type="http://schemas.openxmlformats.org/officeDocument/2006/relationships/tags" Target="../tags/tag218.xml"/><Relationship Id="rId38"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itle 11">
            <a:extLst>
              <a:ext uri="{FF2B5EF4-FFF2-40B4-BE49-F238E27FC236}">
                <a16:creationId xmlns:a16="http://schemas.microsoft.com/office/drawing/2014/main" id="{83D1A241-7068-4988-818B-1D49712B1DF6}"/>
              </a:ext>
            </a:extLst>
          </p:cNvPr>
          <p:cNvSpPr>
            <a:spLocks noGrp="1"/>
          </p:cNvSpPr>
          <p:nvPr/>
        </p:nvSpPr>
        <p:spPr>
          <a:xfrm>
            <a:off x="457200" y="2886045"/>
            <a:ext cx="8229600" cy="533400"/>
          </a:xfrm>
          <a:prstGeom prst="rect">
            <a:avLst/>
          </a:prstGeom>
        </p:spPr>
        <p:txBody>
          <a:bodyPr vert="horz" lIns="91440" tIns="45720" rIns="91440" bIns="45720" rtlCol="0" anchor="b" anchorCtr="0">
            <a:normAutofit/>
          </a:bodyPr>
          <a:lstStyle>
            <a:lvl1pPr algn="l" defTabSz="457200" rtl="0" eaLnBrk="1" latinLnBrk="0" hangingPunct="1">
              <a:spcBef>
                <a:spcPct val="0"/>
              </a:spcBef>
              <a:buNone/>
              <a:defRPr sz="2800" b="0" i="0" kern="1200">
                <a:solidFill>
                  <a:srgbClr val="BA0C2F"/>
                </a:solidFill>
                <a:latin typeface="Gill Sans MT"/>
                <a:ea typeface="+mj-ea"/>
                <a:cs typeface="Gill Sans MT"/>
              </a:defRPr>
            </a:lvl1pPr>
          </a:lstStyle>
          <a:p>
            <a:pPr algn="ctr"/>
            <a:r>
              <a:rPr lang="en-US" dirty="0">
                <a:solidFill>
                  <a:schemeClr val="bg1"/>
                </a:solidFill>
                <a:latin typeface="GillSans-Light" panose="020B0400000000000000" pitchFamily="34" charset="0"/>
              </a:rPr>
              <a:t>EMERGENCY SUPPLY CHAIN PLAYBOOK</a:t>
            </a:r>
            <a:endParaRPr lang="en-US" dirty="0">
              <a:solidFill>
                <a:schemeClr val="bg1"/>
              </a:solidFill>
            </a:endParaRPr>
          </a:p>
        </p:txBody>
      </p:sp>
      <p:sp>
        <p:nvSpPr>
          <p:cNvPr id="54" name="TextBox 2">
            <a:extLst>
              <a:ext uri="{FF2B5EF4-FFF2-40B4-BE49-F238E27FC236}">
                <a16:creationId xmlns:a16="http://schemas.microsoft.com/office/drawing/2014/main" id="{04B076F6-458B-47D0-9D50-13BAD184C240}"/>
              </a:ext>
            </a:extLst>
          </p:cNvPr>
          <p:cNvSpPr txBox="1"/>
          <p:nvPr/>
        </p:nvSpPr>
        <p:spPr>
          <a:xfrm>
            <a:off x="2564907" y="3571845"/>
            <a:ext cx="3962400" cy="400110"/>
          </a:xfrm>
          <a:prstGeom prst="rect">
            <a:avLst/>
          </a:prstGeom>
          <a:solidFill>
            <a:srgbClr val="BA0C2F"/>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b="1">
                <a:solidFill>
                  <a:schemeClr val="bg1"/>
                </a:solidFill>
              </a:rPr>
              <a:t>Response </a:t>
            </a:r>
            <a:r>
              <a:rPr lang="en-US" sz="2000" b="1" dirty="0">
                <a:solidFill>
                  <a:schemeClr val="bg1"/>
                </a:solidFill>
              </a:rPr>
              <a:t>Quick Guide</a:t>
            </a:r>
          </a:p>
        </p:txBody>
      </p:sp>
    </p:spTree>
    <p:extLst>
      <p:ext uri="{BB962C8B-B14F-4D97-AF65-F5344CB8AC3E}">
        <p14:creationId xmlns:p14="http://schemas.microsoft.com/office/powerpoint/2010/main" val="955244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076780122"/>
              </p:ext>
            </p:extLst>
          </p:nvPr>
        </p:nvGraphicFramePr>
        <p:xfrm>
          <a:off x="2974" y="2435"/>
          <a:ext cx="1619" cy="1619"/>
        </p:xfrm>
        <a:graphic>
          <a:graphicData uri="http://schemas.openxmlformats.org/presentationml/2006/ole">
            <mc:AlternateContent xmlns:mc="http://schemas.openxmlformats.org/markup-compatibility/2006">
              <mc:Choice xmlns:v="urn:schemas-microsoft-com:vml" Requires="v">
                <p:oleObj spid="_x0000_s282710" name="think-cell Slide" r:id="rId36" imgW="353" imgH="353" progId="TCLayout.ActiveDocument.1">
                  <p:embed/>
                </p:oleObj>
              </mc:Choice>
              <mc:Fallback>
                <p:oleObj name="think-cell Slide" r:id="rId36" imgW="353" imgH="353" progId="TCLayout.ActiveDocument.1">
                  <p:embed/>
                  <p:pic>
                    <p:nvPicPr>
                      <p:cNvPr id="3" name="Object 2" hidden="1"/>
                      <p:cNvPicPr/>
                      <p:nvPr/>
                    </p:nvPicPr>
                    <p:blipFill>
                      <a:blip r:embed="rId37"/>
                      <a:stretch>
                        <a:fillRect/>
                      </a:stretch>
                    </p:blipFill>
                    <p:spPr>
                      <a:xfrm>
                        <a:off x="2974" y="2435"/>
                        <a:ext cx="1619" cy="1619"/>
                      </a:xfrm>
                      <a:prstGeom prst="rect">
                        <a:avLst/>
                      </a:prstGeom>
                    </p:spPr>
                  </p:pic>
                </p:oleObj>
              </mc:Fallback>
            </mc:AlternateContent>
          </a:graphicData>
        </a:graphic>
      </p:graphicFrame>
      <p:sp>
        <p:nvSpPr>
          <p:cNvPr id="191" name="Rectangle 190">
            <a:extLst>
              <a:ext uri="{FF2B5EF4-FFF2-40B4-BE49-F238E27FC236}">
                <a16:creationId xmlns:a16="http://schemas.microsoft.com/office/drawing/2014/main" id="{AC281AB3-2E70-49E4-A440-E538F62ED685}"/>
              </a:ext>
            </a:extLst>
          </p:cNvPr>
          <p:cNvSpPr>
            <a:spLocks/>
          </p:cNvSpPr>
          <p:nvPr/>
        </p:nvSpPr>
        <p:spPr bwMode="gray">
          <a:xfrm>
            <a:off x="225308" y="1219201"/>
            <a:ext cx="1184070" cy="4924424"/>
          </a:xfrm>
          <a:prstGeom prst="rect">
            <a:avLst/>
          </a:prstGeom>
          <a:solidFill>
            <a:srgbClr val="86409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defTabSz="932566"/>
            <a:r>
              <a:rPr lang="en-US" sz="900" b="1" dirty="0">
                <a:solidFill>
                  <a:schemeClr val="bg1"/>
                </a:solidFill>
              </a:rPr>
              <a:t>TRANSPORT AND </a:t>
            </a:r>
            <a:br>
              <a:rPr lang="en-US" sz="900" b="1" dirty="0">
                <a:solidFill>
                  <a:schemeClr val="bg1"/>
                </a:solidFill>
              </a:rPr>
            </a:br>
            <a:r>
              <a:rPr lang="en-US" sz="900" b="1" dirty="0">
                <a:solidFill>
                  <a:schemeClr val="bg1"/>
                </a:solidFill>
              </a:rPr>
              <a:t>WASTE MANAGEMENT</a:t>
            </a:r>
          </a:p>
        </p:txBody>
      </p:sp>
      <p:sp>
        <p:nvSpPr>
          <p:cNvPr id="161" name="Rectangle 160"/>
          <p:cNvSpPr/>
          <p:nvPr/>
        </p:nvSpPr>
        <p:spPr>
          <a:xfrm>
            <a:off x="1083" y="609"/>
            <a:ext cx="9141841" cy="826385"/>
          </a:xfrm>
          <a:prstGeom prst="rect">
            <a:avLst/>
          </a:prstGeom>
          <a:solidFill>
            <a:srgbClr val="D6BFD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665">
              <a:defRPr/>
            </a:pPr>
            <a:endParaRPr lang="en-US" sz="1665" dirty="0">
              <a:solidFill>
                <a:srgbClr val="000000"/>
              </a:solidFill>
              <a:latin typeface="Arial"/>
            </a:endParaRPr>
          </a:p>
        </p:txBody>
      </p:sp>
      <p:sp>
        <p:nvSpPr>
          <p:cNvPr id="162" name="1. On-page tracker"/>
          <p:cNvSpPr>
            <a:spLocks noChangeArrowheads="1"/>
          </p:cNvSpPr>
          <p:nvPr/>
        </p:nvSpPr>
        <p:spPr bwMode="gray">
          <a:xfrm>
            <a:off x="697731" y="63674"/>
            <a:ext cx="2290377" cy="19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32665">
              <a:defRPr/>
            </a:pPr>
            <a:r>
              <a:rPr lang="en-US" sz="1224" b="1" cap="all" dirty="0">
                <a:solidFill>
                  <a:srgbClr val="4B264E"/>
                </a:solidFill>
                <a:latin typeface="Arial"/>
              </a:rPr>
              <a:t>TRANSPORT AND LOGISTICS</a:t>
            </a:r>
          </a:p>
        </p:txBody>
      </p:sp>
      <p:sp>
        <p:nvSpPr>
          <p:cNvPr id="163" name="Title 1"/>
          <p:cNvSpPr txBox="1">
            <a:spLocks/>
          </p:cNvSpPr>
          <p:nvPr/>
        </p:nvSpPr>
        <p:spPr bwMode="auto">
          <a:xfrm>
            <a:off x="153184" y="256806"/>
            <a:ext cx="8837634" cy="320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255" rtl="0" eaLnBrk="1" fontAlgn="base" hangingPunct="1">
              <a:spcBef>
                <a:spcPct val="0"/>
              </a:spcBef>
              <a:spcAft>
                <a:spcPct val="0"/>
              </a:spcAft>
              <a:tabLst>
                <a:tab pos="269846" algn="l"/>
              </a:tabLst>
              <a:defRPr sz="2000" b="0" baseline="0">
                <a:solidFill>
                  <a:schemeClr val="tx2"/>
                </a:solidFill>
                <a:latin typeface="+mj-lt"/>
                <a:ea typeface="+mj-ea"/>
                <a:cs typeface="+mj-cs"/>
              </a:defRPr>
            </a:lvl1pPr>
            <a:lvl2pPr algn="l" defTabSz="895255" rtl="0" eaLnBrk="1" fontAlgn="base" hangingPunct="1">
              <a:spcBef>
                <a:spcPct val="0"/>
              </a:spcBef>
              <a:spcAft>
                <a:spcPct val="0"/>
              </a:spcAft>
              <a:defRPr sz="1900" b="1">
                <a:solidFill>
                  <a:schemeClr val="tx2"/>
                </a:solidFill>
                <a:latin typeface="Arial" charset="0"/>
              </a:defRPr>
            </a:lvl2pPr>
            <a:lvl3pPr algn="l" defTabSz="895255" rtl="0" eaLnBrk="1" fontAlgn="base" hangingPunct="1">
              <a:spcBef>
                <a:spcPct val="0"/>
              </a:spcBef>
              <a:spcAft>
                <a:spcPct val="0"/>
              </a:spcAft>
              <a:defRPr sz="1900" b="1">
                <a:solidFill>
                  <a:schemeClr val="tx2"/>
                </a:solidFill>
                <a:latin typeface="Arial" charset="0"/>
              </a:defRPr>
            </a:lvl3pPr>
            <a:lvl4pPr algn="l" defTabSz="895255" rtl="0" eaLnBrk="1" fontAlgn="base" hangingPunct="1">
              <a:spcBef>
                <a:spcPct val="0"/>
              </a:spcBef>
              <a:spcAft>
                <a:spcPct val="0"/>
              </a:spcAft>
              <a:defRPr sz="1900" b="1">
                <a:solidFill>
                  <a:schemeClr val="tx2"/>
                </a:solidFill>
                <a:latin typeface="Arial" charset="0"/>
              </a:defRPr>
            </a:lvl4pPr>
            <a:lvl5pPr algn="l" defTabSz="895255" rtl="0" eaLnBrk="1" fontAlgn="base" hangingPunct="1">
              <a:spcBef>
                <a:spcPct val="0"/>
              </a:spcBef>
              <a:spcAft>
                <a:spcPct val="0"/>
              </a:spcAft>
              <a:defRPr sz="1900" b="1">
                <a:solidFill>
                  <a:schemeClr val="tx2"/>
                </a:solidFill>
                <a:latin typeface="Arial" charset="0"/>
              </a:defRPr>
            </a:lvl5pPr>
            <a:lvl6pPr marL="457151" algn="l" defTabSz="895255" rtl="0" eaLnBrk="1" fontAlgn="base" hangingPunct="1">
              <a:spcBef>
                <a:spcPct val="0"/>
              </a:spcBef>
              <a:spcAft>
                <a:spcPct val="0"/>
              </a:spcAft>
              <a:defRPr sz="1900" b="1">
                <a:solidFill>
                  <a:schemeClr val="tx2"/>
                </a:solidFill>
                <a:latin typeface="Arial" charset="0"/>
              </a:defRPr>
            </a:lvl6pPr>
            <a:lvl7pPr marL="914303" algn="l" defTabSz="895255" rtl="0" eaLnBrk="1" fontAlgn="base" hangingPunct="1">
              <a:spcBef>
                <a:spcPct val="0"/>
              </a:spcBef>
              <a:spcAft>
                <a:spcPct val="0"/>
              </a:spcAft>
              <a:defRPr sz="1900" b="1">
                <a:solidFill>
                  <a:schemeClr val="tx2"/>
                </a:solidFill>
                <a:latin typeface="Arial" charset="0"/>
              </a:defRPr>
            </a:lvl7pPr>
            <a:lvl8pPr marL="1371454" algn="l" defTabSz="895255" rtl="0" eaLnBrk="1" fontAlgn="base" hangingPunct="1">
              <a:spcBef>
                <a:spcPct val="0"/>
              </a:spcBef>
              <a:spcAft>
                <a:spcPct val="0"/>
              </a:spcAft>
              <a:defRPr sz="1900" b="1">
                <a:solidFill>
                  <a:schemeClr val="tx2"/>
                </a:solidFill>
                <a:latin typeface="Arial" charset="0"/>
              </a:defRPr>
            </a:lvl8pPr>
            <a:lvl9pPr marL="1828607" algn="l" defTabSz="895255" rtl="0" eaLnBrk="1" fontAlgn="base" hangingPunct="1">
              <a:spcBef>
                <a:spcPct val="0"/>
              </a:spcBef>
              <a:spcAft>
                <a:spcPct val="0"/>
              </a:spcAft>
              <a:defRPr sz="1900" b="1">
                <a:solidFill>
                  <a:schemeClr val="tx2"/>
                </a:solidFill>
                <a:latin typeface="Arial" charset="0"/>
              </a:defRPr>
            </a:lvl9pPr>
          </a:lstStyle>
          <a:p>
            <a:pPr marL="527050">
              <a:tabLst>
                <a:tab pos="273676" algn="l"/>
              </a:tabLst>
            </a:pPr>
            <a:r>
              <a:rPr lang="en-US" sz="2041" b="1" kern="0" dirty="0">
                <a:solidFill>
                  <a:srgbClr val="4B264E"/>
                </a:solidFill>
              </a:rPr>
              <a:t>RESPONSE QUICK GUIDE</a:t>
            </a:r>
            <a:endParaRPr lang="en-US" sz="2041" kern="0" dirty="0">
              <a:solidFill>
                <a:srgbClr val="4B264E"/>
              </a:solidFill>
            </a:endParaRPr>
          </a:p>
        </p:txBody>
      </p:sp>
      <p:grpSp>
        <p:nvGrpSpPr>
          <p:cNvPr id="174" name="Group 173"/>
          <p:cNvGrpSpPr/>
          <p:nvPr/>
        </p:nvGrpSpPr>
        <p:grpSpPr>
          <a:xfrm>
            <a:off x="503084" y="4252528"/>
            <a:ext cx="628518" cy="627306"/>
            <a:chOff x="1118610" y="6422565"/>
            <a:chExt cx="125096" cy="126861"/>
          </a:xfrm>
        </p:grpSpPr>
        <p:sp>
          <p:nvSpPr>
            <p:cNvPr id="175" name="Freeform 109"/>
            <p:cNvSpPr>
              <a:spLocks noEditPoints="1"/>
            </p:cNvSpPr>
            <p:nvPr/>
          </p:nvSpPr>
          <p:spPr bwMode="auto">
            <a:xfrm>
              <a:off x="1118610" y="6422565"/>
              <a:ext cx="125096" cy="126861"/>
            </a:xfrm>
            <a:custGeom>
              <a:avLst/>
              <a:gdLst>
                <a:gd name="T0" fmla="*/ 399 w 417"/>
                <a:gd name="T1" fmla="*/ 161 h 423"/>
                <a:gd name="T2" fmla="*/ 370 w 417"/>
                <a:gd name="T3" fmla="*/ 7 h 423"/>
                <a:gd name="T4" fmla="*/ 361 w 417"/>
                <a:gd name="T5" fmla="*/ 0 h 423"/>
                <a:gd name="T6" fmla="*/ 60 w 417"/>
                <a:gd name="T7" fmla="*/ 0 h 423"/>
                <a:gd name="T8" fmla="*/ 51 w 417"/>
                <a:gd name="T9" fmla="*/ 7 h 423"/>
                <a:gd name="T10" fmla="*/ 19 w 417"/>
                <a:gd name="T11" fmla="*/ 161 h 423"/>
                <a:gd name="T12" fmla="*/ 0 w 417"/>
                <a:gd name="T13" fmla="*/ 196 h 423"/>
                <a:gd name="T14" fmla="*/ 0 w 417"/>
                <a:gd name="T15" fmla="*/ 329 h 423"/>
                <a:gd name="T16" fmla="*/ 41 w 417"/>
                <a:gd name="T17" fmla="*/ 370 h 423"/>
                <a:gd name="T18" fmla="*/ 49 w 417"/>
                <a:gd name="T19" fmla="*/ 370 h 423"/>
                <a:gd name="T20" fmla="*/ 49 w 417"/>
                <a:gd name="T21" fmla="*/ 397 h 423"/>
                <a:gd name="T22" fmla="*/ 78 w 417"/>
                <a:gd name="T23" fmla="*/ 423 h 423"/>
                <a:gd name="T24" fmla="*/ 93 w 417"/>
                <a:gd name="T25" fmla="*/ 423 h 423"/>
                <a:gd name="T26" fmla="*/ 123 w 417"/>
                <a:gd name="T27" fmla="*/ 397 h 423"/>
                <a:gd name="T28" fmla="*/ 123 w 417"/>
                <a:gd name="T29" fmla="*/ 370 h 423"/>
                <a:gd name="T30" fmla="*/ 298 w 417"/>
                <a:gd name="T31" fmla="*/ 370 h 423"/>
                <a:gd name="T32" fmla="*/ 298 w 417"/>
                <a:gd name="T33" fmla="*/ 397 h 423"/>
                <a:gd name="T34" fmla="*/ 328 w 417"/>
                <a:gd name="T35" fmla="*/ 423 h 423"/>
                <a:gd name="T36" fmla="*/ 343 w 417"/>
                <a:gd name="T37" fmla="*/ 423 h 423"/>
                <a:gd name="T38" fmla="*/ 372 w 417"/>
                <a:gd name="T39" fmla="*/ 397 h 423"/>
                <a:gd name="T40" fmla="*/ 372 w 417"/>
                <a:gd name="T41" fmla="*/ 370 h 423"/>
                <a:gd name="T42" fmla="*/ 375 w 417"/>
                <a:gd name="T43" fmla="*/ 370 h 423"/>
                <a:gd name="T44" fmla="*/ 417 w 417"/>
                <a:gd name="T45" fmla="*/ 329 h 423"/>
                <a:gd name="T46" fmla="*/ 417 w 417"/>
                <a:gd name="T47" fmla="*/ 196 h 423"/>
                <a:gd name="T48" fmla="*/ 399 w 417"/>
                <a:gd name="T49" fmla="*/ 161 h 423"/>
                <a:gd name="T50" fmla="*/ 105 w 417"/>
                <a:gd name="T51" fmla="*/ 397 h 423"/>
                <a:gd name="T52" fmla="*/ 93 w 417"/>
                <a:gd name="T53" fmla="*/ 405 h 423"/>
                <a:gd name="T54" fmla="*/ 78 w 417"/>
                <a:gd name="T55" fmla="*/ 405 h 423"/>
                <a:gd name="T56" fmla="*/ 67 w 417"/>
                <a:gd name="T57" fmla="*/ 397 h 423"/>
                <a:gd name="T58" fmla="*/ 67 w 417"/>
                <a:gd name="T59" fmla="*/ 370 h 423"/>
                <a:gd name="T60" fmla="*/ 105 w 417"/>
                <a:gd name="T61" fmla="*/ 370 h 423"/>
                <a:gd name="T62" fmla="*/ 105 w 417"/>
                <a:gd name="T63" fmla="*/ 397 h 423"/>
                <a:gd name="T64" fmla="*/ 105 w 417"/>
                <a:gd name="T65" fmla="*/ 397 h 423"/>
                <a:gd name="T66" fmla="*/ 354 w 417"/>
                <a:gd name="T67" fmla="*/ 397 h 423"/>
                <a:gd name="T68" fmla="*/ 343 w 417"/>
                <a:gd name="T69" fmla="*/ 405 h 423"/>
                <a:gd name="T70" fmla="*/ 328 w 417"/>
                <a:gd name="T71" fmla="*/ 405 h 423"/>
                <a:gd name="T72" fmla="*/ 316 w 417"/>
                <a:gd name="T73" fmla="*/ 397 h 423"/>
                <a:gd name="T74" fmla="*/ 316 w 417"/>
                <a:gd name="T75" fmla="*/ 370 h 423"/>
                <a:gd name="T76" fmla="*/ 354 w 417"/>
                <a:gd name="T77" fmla="*/ 370 h 423"/>
                <a:gd name="T78" fmla="*/ 354 w 417"/>
                <a:gd name="T79" fmla="*/ 397 h 423"/>
                <a:gd name="T80" fmla="*/ 354 w 417"/>
                <a:gd name="T81" fmla="*/ 397 h 423"/>
                <a:gd name="T82" fmla="*/ 399 w 417"/>
                <a:gd name="T83" fmla="*/ 329 h 423"/>
                <a:gd name="T84" fmla="*/ 375 w 417"/>
                <a:gd name="T85" fmla="*/ 352 h 423"/>
                <a:gd name="T86" fmla="*/ 41 w 417"/>
                <a:gd name="T87" fmla="*/ 352 h 423"/>
                <a:gd name="T88" fmla="*/ 18 w 417"/>
                <a:gd name="T89" fmla="*/ 329 h 423"/>
                <a:gd name="T90" fmla="*/ 18 w 417"/>
                <a:gd name="T91" fmla="*/ 196 h 423"/>
                <a:gd name="T92" fmla="*/ 31 w 417"/>
                <a:gd name="T93" fmla="*/ 175 h 423"/>
                <a:gd name="T94" fmla="*/ 36 w 417"/>
                <a:gd name="T95" fmla="*/ 168 h 423"/>
                <a:gd name="T96" fmla="*/ 67 w 417"/>
                <a:gd name="T97" fmla="*/ 18 h 423"/>
                <a:gd name="T98" fmla="*/ 353 w 417"/>
                <a:gd name="T99" fmla="*/ 18 h 423"/>
                <a:gd name="T100" fmla="*/ 381 w 417"/>
                <a:gd name="T101" fmla="*/ 168 h 423"/>
                <a:gd name="T102" fmla="*/ 386 w 417"/>
                <a:gd name="T103" fmla="*/ 175 h 423"/>
                <a:gd name="T104" fmla="*/ 399 w 417"/>
                <a:gd name="T105" fmla="*/ 196 h 423"/>
                <a:gd name="T106" fmla="*/ 399 w 417"/>
                <a:gd name="T107" fmla="*/ 329 h 423"/>
                <a:gd name="T108" fmla="*/ 399 w 417"/>
                <a:gd name="T109" fmla="*/ 329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7" h="423">
                  <a:moveTo>
                    <a:pt x="399" y="161"/>
                  </a:moveTo>
                  <a:cubicBezTo>
                    <a:pt x="370" y="7"/>
                    <a:pt x="370" y="7"/>
                    <a:pt x="370" y="7"/>
                  </a:cubicBezTo>
                  <a:cubicBezTo>
                    <a:pt x="370" y="3"/>
                    <a:pt x="366" y="0"/>
                    <a:pt x="361" y="0"/>
                  </a:cubicBezTo>
                  <a:cubicBezTo>
                    <a:pt x="60" y="0"/>
                    <a:pt x="60" y="0"/>
                    <a:pt x="60" y="0"/>
                  </a:cubicBezTo>
                  <a:cubicBezTo>
                    <a:pt x="55" y="0"/>
                    <a:pt x="52" y="3"/>
                    <a:pt x="51" y="7"/>
                  </a:cubicBezTo>
                  <a:cubicBezTo>
                    <a:pt x="19" y="161"/>
                    <a:pt x="19" y="161"/>
                    <a:pt x="19" y="161"/>
                  </a:cubicBezTo>
                  <a:cubicBezTo>
                    <a:pt x="7" y="168"/>
                    <a:pt x="0" y="181"/>
                    <a:pt x="0" y="196"/>
                  </a:cubicBezTo>
                  <a:cubicBezTo>
                    <a:pt x="0" y="329"/>
                    <a:pt x="0" y="329"/>
                    <a:pt x="0" y="329"/>
                  </a:cubicBezTo>
                  <a:cubicBezTo>
                    <a:pt x="0" y="351"/>
                    <a:pt x="18" y="370"/>
                    <a:pt x="41" y="370"/>
                  </a:cubicBezTo>
                  <a:cubicBezTo>
                    <a:pt x="49" y="370"/>
                    <a:pt x="49" y="370"/>
                    <a:pt x="49" y="370"/>
                  </a:cubicBezTo>
                  <a:cubicBezTo>
                    <a:pt x="49" y="397"/>
                    <a:pt x="49" y="397"/>
                    <a:pt x="49" y="397"/>
                  </a:cubicBezTo>
                  <a:cubicBezTo>
                    <a:pt x="49" y="411"/>
                    <a:pt x="62" y="423"/>
                    <a:pt x="78" y="423"/>
                  </a:cubicBezTo>
                  <a:cubicBezTo>
                    <a:pt x="93" y="423"/>
                    <a:pt x="93" y="423"/>
                    <a:pt x="93" y="423"/>
                  </a:cubicBezTo>
                  <a:cubicBezTo>
                    <a:pt x="110" y="423"/>
                    <a:pt x="123" y="411"/>
                    <a:pt x="123" y="397"/>
                  </a:cubicBezTo>
                  <a:cubicBezTo>
                    <a:pt x="123" y="370"/>
                    <a:pt x="123" y="370"/>
                    <a:pt x="123" y="370"/>
                  </a:cubicBezTo>
                  <a:cubicBezTo>
                    <a:pt x="298" y="370"/>
                    <a:pt x="298" y="370"/>
                    <a:pt x="298" y="370"/>
                  </a:cubicBezTo>
                  <a:cubicBezTo>
                    <a:pt x="298" y="397"/>
                    <a:pt x="298" y="397"/>
                    <a:pt x="298" y="397"/>
                  </a:cubicBezTo>
                  <a:cubicBezTo>
                    <a:pt x="298" y="411"/>
                    <a:pt x="312" y="423"/>
                    <a:pt x="328" y="423"/>
                  </a:cubicBezTo>
                  <a:cubicBezTo>
                    <a:pt x="343" y="423"/>
                    <a:pt x="343" y="423"/>
                    <a:pt x="343" y="423"/>
                  </a:cubicBezTo>
                  <a:cubicBezTo>
                    <a:pt x="359" y="423"/>
                    <a:pt x="372" y="411"/>
                    <a:pt x="372" y="397"/>
                  </a:cubicBezTo>
                  <a:cubicBezTo>
                    <a:pt x="372" y="370"/>
                    <a:pt x="372" y="370"/>
                    <a:pt x="372" y="370"/>
                  </a:cubicBezTo>
                  <a:cubicBezTo>
                    <a:pt x="375" y="370"/>
                    <a:pt x="375" y="370"/>
                    <a:pt x="375" y="370"/>
                  </a:cubicBezTo>
                  <a:cubicBezTo>
                    <a:pt x="398" y="370"/>
                    <a:pt x="417" y="351"/>
                    <a:pt x="417" y="329"/>
                  </a:cubicBezTo>
                  <a:cubicBezTo>
                    <a:pt x="417" y="196"/>
                    <a:pt x="417" y="196"/>
                    <a:pt x="417" y="196"/>
                  </a:cubicBezTo>
                  <a:cubicBezTo>
                    <a:pt x="417" y="182"/>
                    <a:pt x="410" y="169"/>
                    <a:pt x="399" y="161"/>
                  </a:cubicBezTo>
                  <a:close/>
                  <a:moveTo>
                    <a:pt x="105" y="397"/>
                  </a:moveTo>
                  <a:cubicBezTo>
                    <a:pt x="105" y="401"/>
                    <a:pt x="99" y="405"/>
                    <a:pt x="93" y="405"/>
                  </a:cubicBezTo>
                  <a:cubicBezTo>
                    <a:pt x="78" y="405"/>
                    <a:pt x="78" y="405"/>
                    <a:pt x="78" y="405"/>
                  </a:cubicBezTo>
                  <a:cubicBezTo>
                    <a:pt x="73" y="405"/>
                    <a:pt x="67" y="401"/>
                    <a:pt x="67" y="397"/>
                  </a:cubicBezTo>
                  <a:cubicBezTo>
                    <a:pt x="67" y="370"/>
                    <a:pt x="67" y="370"/>
                    <a:pt x="67" y="370"/>
                  </a:cubicBezTo>
                  <a:cubicBezTo>
                    <a:pt x="105" y="370"/>
                    <a:pt x="105" y="370"/>
                    <a:pt x="105" y="370"/>
                  </a:cubicBezTo>
                  <a:cubicBezTo>
                    <a:pt x="105" y="397"/>
                    <a:pt x="105" y="397"/>
                    <a:pt x="105" y="397"/>
                  </a:cubicBezTo>
                  <a:cubicBezTo>
                    <a:pt x="105" y="397"/>
                    <a:pt x="105" y="397"/>
                    <a:pt x="105" y="397"/>
                  </a:cubicBezTo>
                  <a:close/>
                  <a:moveTo>
                    <a:pt x="354" y="397"/>
                  </a:moveTo>
                  <a:cubicBezTo>
                    <a:pt x="354" y="401"/>
                    <a:pt x="349" y="405"/>
                    <a:pt x="343" y="405"/>
                  </a:cubicBezTo>
                  <a:cubicBezTo>
                    <a:pt x="328" y="405"/>
                    <a:pt x="328" y="405"/>
                    <a:pt x="328" y="405"/>
                  </a:cubicBezTo>
                  <a:cubicBezTo>
                    <a:pt x="322" y="405"/>
                    <a:pt x="316" y="401"/>
                    <a:pt x="316" y="397"/>
                  </a:cubicBezTo>
                  <a:cubicBezTo>
                    <a:pt x="316" y="370"/>
                    <a:pt x="316" y="370"/>
                    <a:pt x="316" y="370"/>
                  </a:cubicBezTo>
                  <a:cubicBezTo>
                    <a:pt x="354" y="370"/>
                    <a:pt x="354" y="370"/>
                    <a:pt x="354" y="370"/>
                  </a:cubicBezTo>
                  <a:cubicBezTo>
                    <a:pt x="354" y="397"/>
                    <a:pt x="354" y="397"/>
                    <a:pt x="354" y="397"/>
                  </a:cubicBezTo>
                  <a:cubicBezTo>
                    <a:pt x="354" y="397"/>
                    <a:pt x="354" y="397"/>
                    <a:pt x="354" y="397"/>
                  </a:cubicBezTo>
                  <a:close/>
                  <a:moveTo>
                    <a:pt x="399" y="329"/>
                  </a:moveTo>
                  <a:cubicBezTo>
                    <a:pt x="399" y="341"/>
                    <a:pt x="388" y="352"/>
                    <a:pt x="375" y="352"/>
                  </a:cubicBezTo>
                  <a:cubicBezTo>
                    <a:pt x="41" y="352"/>
                    <a:pt x="41" y="352"/>
                    <a:pt x="41" y="352"/>
                  </a:cubicBezTo>
                  <a:cubicBezTo>
                    <a:pt x="28" y="352"/>
                    <a:pt x="18" y="341"/>
                    <a:pt x="18" y="329"/>
                  </a:cubicBezTo>
                  <a:cubicBezTo>
                    <a:pt x="18" y="196"/>
                    <a:pt x="18" y="196"/>
                    <a:pt x="18" y="196"/>
                  </a:cubicBezTo>
                  <a:cubicBezTo>
                    <a:pt x="18" y="186"/>
                    <a:pt x="23" y="178"/>
                    <a:pt x="31" y="175"/>
                  </a:cubicBezTo>
                  <a:cubicBezTo>
                    <a:pt x="33" y="174"/>
                    <a:pt x="36" y="171"/>
                    <a:pt x="36" y="168"/>
                  </a:cubicBezTo>
                  <a:cubicBezTo>
                    <a:pt x="67" y="18"/>
                    <a:pt x="67" y="18"/>
                    <a:pt x="67" y="18"/>
                  </a:cubicBezTo>
                  <a:cubicBezTo>
                    <a:pt x="353" y="18"/>
                    <a:pt x="353" y="18"/>
                    <a:pt x="353" y="18"/>
                  </a:cubicBezTo>
                  <a:cubicBezTo>
                    <a:pt x="381" y="168"/>
                    <a:pt x="381" y="168"/>
                    <a:pt x="381" y="168"/>
                  </a:cubicBezTo>
                  <a:cubicBezTo>
                    <a:pt x="381" y="171"/>
                    <a:pt x="383" y="174"/>
                    <a:pt x="386" y="175"/>
                  </a:cubicBezTo>
                  <a:cubicBezTo>
                    <a:pt x="394" y="179"/>
                    <a:pt x="399" y="186"/>
                    <a:pt x="399" y="196"/>
                  </a:cubicBezTo>
                  <a:cubicBezTo>
                    <a:pt x="399" y="329"/>
                    <a:pt x="399" y="329"/>
                    <a:pt x="399" y="329"/>
                  </a:cubicBezTo>
                  <a:cubicBezTo>
                    <a:pt x="399" y="329"/>
                    <a:pt x="399" y="329"/>
                    <a:pt x="399" y="329"/>
                  </a:cubicBezTo>
                  <a:close/>
                </a:path>
              </a:pathLst>
            </a:custGeom>
            <a:solidFill>
              <a:schemeClr val="bg1"/>
            </a:solidFill>
            <a:ln>
              <a:noFill/>
            </a:ln>
            <a:extLst>
              <a:ext uri="{91240B29-F687-4F45-9708-019B960494DF}">
                <a14:hiddenLine xmlns:a14="http://schemas.microsoft.com/office/drawing/2010/main" w="0" cap="flat" cmpd="sng" algn="ctr">
                  <a:solidFill>
                    <a:srgbClr val="FFFFFF">
                      <a:alpha val="0"/>
                    </a:srgbClr>
                  </a:solidFill>
                  <a:prstDash val="solid"/>
                  <a:round/>
                  <a:headEnd type="none" w="med" len="med"/>
                  <a:tailEnd type="none" w="med" len="med"/>
                </a14:hiddenLine>
              </a:ext>
            </a:extLst>
          </p:spPr>
          <p:txBody>
            <a:bodyPr vert="horz" wrap="square" lIns="93285" tIns="46645" rIns="93285" bIns="46645" numCol="1" anchor="t" anchorCtr="0" compatLnSpc="1">
              <a:prstTxWarp prst="textNoShape">
                <a:avLst/>
              </a:prstTxWarp>
            </a:bodyPr>
            <a:lstStyle/>
            <a:p>
              <a:endParaRPr lang="en-US" sz="1100" dirty="0"/>
            </a:p>
          </p:txBody>
        </p:sp>
        <p:sp>
          <p:nvSpPr>
            <p:cNvPr id="176" name="Freeform 110"/>
            <p:cNvSpPr>
              <a:spLocks noEditPoints="1"/>
            </p:cNvSpPr>
            <p:nvPr/>
          </p:nvSpPr>
          <p:spPr bwMode="auto">
            <a:xfrm>
              <a:off x="1135760" y="6434545"/>
              <a:ext cx="90922" cy="43128"/>
            </a:xfrm>
            <a:custGeom>
              <a:avLst/>
              <a:gdLst>
                <a:gd name="T0" fmla="*/ 282 w 303"/>
                <a:gd name="T1" fmla="*/ 8 h 144"/>
                <a:gd name="T2" fmla="*/ 273 w 303"/>
                <a:gd name="T3" fmla="*/ 0 h 144"/>
                <a:gd name="T4" fmla="*/ 33 w 303"/>
                <a:gd name="T5" fmla="*/ 0 h 144"/>
                <a:gd name="T6" fmla="*/ 24 w 303"/>
                <a:gd name="T7" fmla="*/ 7 h 144"/>
                <a:gd name="T8" fmla="*/ 0 w 303"/>
                <a:gd name="T9" fmla="*/ 133 h 144"/>
                <a:gd name="T10" fmla="*/ 2 w 303"/>
                <a:gd name="T11" fmla="*/ 141 h 144"/>
                <a:gd name="T12" fmla="*/ 9 w 303"/>
                <a:gd name="T13" fmla="*/ 144 h 144"/>
                <a:gd name="T14" fmla="*/ 293 w 303"/>
                <a:gd name="T15" fmla="*/ 144 h 144"/>
                <a:gd name="T16" fmla="*/ 300 w 303"/>
                <a:gd name="T17" fmla="*/ 141 h 144"/>
                <a:gd name="T18" fmla="*/ 302 w 303"/>
                <a:gd name="T19" fmla="*/ 134 h 144"/>
                <a:gd name="T20" fmla="*/ 282 w 303"/>
                <a:gd name="T21" fmla="*/ 8 h 144"/>
                <a:gd name="T22" fmla="*/ 282 w 303"/>
                <a:gd name="T23" fmla="*/ 8 h 144"/>
                <a:gd name="T24" fmla="*/ 21 w 303"/>
                <a:gd name="T25" fmla="*/ 126 h 144"/>
                <a:gd name="T26" fmla="*/ 41 w 303"/>
                <a:gd name="T27" fmla="*/ 19 h 144"/>
                <a:gd name="T28" fmla="*/ 265 w 303"/>
                <a:gd name="T29" fmla="*/ 19 h 144"/>
                <a:gd name="T30" fmla="*/ 282 w 303"/>
                <a:gd name="T31" fmla="*/ 126 h 144"/>
                <a:gd name="T32" fmla="*/ 21 w 303"/>
                <a:gd name="T33" fmla="*/ 126 h 144"/>
                <a:gd name="T34" fmla="*/ 21 w 303"/>
                <a:gd name="T35" fmla="*/ 12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3" h="144">
                  <a:moveTo>
                    <a:pt x="282" y="8"/>
                  </a:moveTo>
                  <a:cubicBezTo>
                    <a:pt x="281" y="4"/>
                    <a:pt x="277" y="0"/>
                    <a:pt x="273" y="0"/>
                  </a:cubicBezTo>
                  <a:cubicBezTo>
                    <a:pt x="33" y="0"/>
                    <a:pt x="33" y="0"/>
                    <a:pt x="33" y="0"/>
                  </a:cubicBezTo>
                  <a:cubicBezTo>
                    <a:pt x="29" y="0"/>
                    <a:pt x="25" y="3"/>
                    <a:pt x="24" y="7"/>
                  </a:cubicBezTo>
                  <a:cubicBezTo>
                    <a:pt x="0" y="133"/>
                    <a:pt x="0" y="133"/>
                    <a:pt x="0" y="133"/>
                  </a:cubicBezTo>
                  <a:cubicBezTo>
                    <a:pt x="0" y="136"/>
                    <a:pt x="1" y="139"/>
                    <a:pt x="2" y="141"/>
                  </a:cubicBezTo>
                  <a:cubicBezTo>
                    <a:pt x="4" y="143"/>
                    <a:pt x="7" y="144"/>
                    <a:pt x="9" y="144"/>
                  </a:cubicBezTo>
                  <a:cubicBezTo>
                    <a:pt x="293" y="144"/>
                    <a:pt x="293" y="144"/>
                    <a:pt x="293" y="144"/>
                  </a:cubicBezTo>
                  <a:cubicBezTo>
                    <a:pt x="296" y="144"/>
                    <a:pt x="298" y="143"/>
                    <a:pt x="300" y="141"/>
                  </a:cubicBezTo>
                  <a:cubicBezTo>
                    <a:pt x="302" y="139"/>
                    <a:pt x="303" y="136"/>
                    <a:pt x="302" y="134"/>
                  </a:cubicBezTo>
                  <a:cubicBezTo>
                    <a:pt x="282" y="8"/>
                    <a:pt x="282" y="8"/>
                    <a:pt x="282" y="8"/>
                  </a:cubicBezTo>
                  <a:cubicBezTo>
                    <a:pt x="282" y="8"/>
                    <a:pt x="282" y="8"/>
                    <a:pt x="282" y="8"/>
                  </a:cubicBezTo>
                  <a:close/>
                  <a:moveTo>
                    <a:pt x="21" y="126"/>
                  </a:moveTo>
                  <a:cubicBezTo>
                    <a:pt x="41" y="19"/>
                    <a:pt x="41" y="19"/>
                    <a:pt x="41" y="19"/>
                  </a:cubicBezTo>
                  <a:cubicBezTo>
                    <a:pt x="265" y="19"/>
                    <a:pt x="265" y="19"/>
                    <a:pt x="265" y="19"/>
                  </a:cubicBezTo>
                  <a:cubicBezTo>
                    <a:pt x="282" y="126"/>
                    <a:pt x="282" y="126"/>
                    <a:pt x="282" y="126"/>
                  </a:cubicBezTo>
                  <a:cubicBezTo>
                    <a:pt x="21" y="126"/>
                    <a:pt x="21" y="126"/>
                    <a:pt x="21" y="126"/>
                  </a:cubicBezTo>
                  <a:cubicBezTo>
                    <a:pt x="21" y="126"/>
                    <a:pt x="21" y="126"/>
                    <a:pt x="21" y="126"/>
                  </a:cubicBezTo>
                  <a:close/>
                </a:path>
              </a:pathLst>
            </a:custGeom>
            <a:solidFill>
              <a:schemeClr val="bg1"/>
            </a:solidFill>
            <a:ln>
              <a:noFill/>
            </a:ln>
            <a:extLst>
              <a:ext uri="{91240B29-F687-4F45-9708-019B960494DF}">
                <a14:hiddenLine xmlns:a14="http://schemas.microsoft.com/office/drawing/2010/main" w="0" cap="flat" cmpd="sng" algn="ctr">
                  <a:solidFill>
                    <a:srgbClr val="FFFFFF">
                      <a:alpha val="0"/>
                    </a:srgbClr>
                  </a:solidFill>
                  <a:prstDash val="solid"/>
                  <a:round/>
                  <a:headEnd type="none" w="med" len="med"/>
                  <a:tailEnd type="none" w="med" len="med"/>
                </a14:hiddenLine>
              </a:ext>
            </a:extLst>
          </p:spPr>
          <p:txBody>
            <a:bodyPr vert="horz" wrap="square" lIns="93285" tIns="46645" rIns="93285" bIns="46645" numCol="1" anchor="t" anchorCtr="0" compatLnSpc="1">
              <a:prstTxWarp prst="textNoShape">
                <a:avLst/>
              </a:prstTxWarp>
            </a:bodyPr>
            <a:lstStyle/>
            <a:p>
              <a:endParaRPr lang="en-US" sz="1100" dirty="0"/>
            </a:p>
          </p:txBody>
        </p:sp>
        <p:sp>
          <p:nvSpPr>
            <p:cNvPr id="177" name="Oval 111"/>
            <p:cNvSpPr>
              <a:spLocks noChangeArrowheads="1"/>
            </p:cNvSpPr>
            <p:nvPr/>
          </p:nvSpPr>
          <p:spPr bwMode="auto">
            <a:xfrm>
              <a:off x="1210793" y="6498732"/>
              <a:ext cx="14628" cy="15006"/>
            </a:xfrm>
            <a:prstGeom prst="ellipse">
              <a:avLst/>
            </a:prstGeom>
            <a:solidFill>
              <a:schemeClr val="bg1"/>
            </a:solidFill>
            <a:ln>
              <a:noFill/>
            </a:ln>
            <a:extLst>
              <a:ext uri="{91240B29-F687-4F45-9708-019B960494DF}">
                <a14:hiddenLine xmlns:a14="http://schemas.microsoft.com/office/drawing/2010/main" w="0" cap="flat" cmpd="sng" algn="ctr">
                  <a:solidFill>
                    <a:srgbClr val="FFFFFF">
                      <a:alpha val="0"/>
                    </a:srgbClr>
                  </a:solidFill>
                  <a:prstDash val="solid"/>
                  <a:round/>
                  <a:headEnd type="none" w="med" len="med"/>
                  <a:tailEnd type="none" w="med" len="med"/>
                </a14:hiddenLine>
              </a:ext>
            </a:extLst>
          </p:spPr>
          <p:txBody>
            <a:bodyPr vert="horz" wrap="square" lIns="93285" tIns="46645" rIns="93285" bIns="46645" numCol="1" anchor="t" anchorCtr="0" compatLnSpc="1">
              <a:prstTxWarp prst="textNoShape">
                <a:avLst/>
              </a:prstTxWarp>
            </a:bodyPr>
            <a:lstStyle/>
            <a:p>
              <a:endParaRPr lang="en-US" sz="1100" dirty="0"/>
            </a:p>
          </p:txBody>
        </p:sp>
        <p:sp>
          <p:nvSpPr>
            <p:cNvPr id="178" name="Oval 112"/>
            <p:cNvSpPr>
              <a:spLocks noChangeArrowheads="1"/>
            </p:cNvSpPr>
            <p:nvPr/>
          </p:nvSpPr>
          <p:spPr bwMode="auto">
            <a:xfrm>
              <a:off x="1138156" y="6498732"/>
              <a:ext cx="15007" cy="15006"/>
            </a:xfrm>
            <a:prstGeom prst="ellipse">
              <a:avLst/>
            </a:prstGeom>
            <a:solidFill>
              <a:schemeClr val="bg1"/>
            </a:solidFill>
            <a:ln>
              <a:noFill/>
            </a:ln>
            <a:extLst>
              <a:ext uri="{91240B29-F687-4F45-9708-019B960494DF}">
                <a14:hiddenLine xmlns:a14="http://schemas.microsoft.com/office/drawing/2010/main" w="0" cap="flat" cmpd="sng" algn="ctr">
                  <a:solidFill>
                    <a:srgbClr val="FFFFFF">
                      <a:alpha val="0"/>
                    </a:srgbClr>
                  </a:solidFill>
                  <a:prstDash val="solid"/>
                  <a:round/>
                  <a:headEnd type="none" w="med" len="med"/>
                  <a:tailEnd type="none" w="med" len="med"/>
                </a14:hiddenLine>
              </a:ext>
            </a:extLst>
          </p:spPr>
          <p:txBody>
            <a:bodyPr vert="horz" wrap="square" lIns="93285" tIns="46645" rIns="93285" bIns="46645" numCol="1" anchor="t" anchorCtr="0" compatLnSpc="1">
              <a:prstTxWarp prst="textNoShape">
                <a:avLst/>
              </a:prstTxWarp>
            </a:bodyPr>
            <a:lstStyle/>
            <a:p>
              <a:endParaRPr lang="en-US" sz="1100" dirty="0"/>
            </a:p>
          </p:txBody>
        </p:sp>
        <p:sp>
          <p:nvSpPr>
            <p:cNvPr id="179" name="Freeform 113"/>
            <p:cNvSpPr>
              <a:spLocks noEditPoints="1"/>
            </p:cNvSpPr>
            <p:nvPr/>
          </p:nvSpPr>
          <p:spPr bwMode="auto">
            <a:xfrm>
              <a:off x="1159468" y="6501759"/>
              <a:ext cx="45019" cy="18790"/>
            </a:xfrm>
            <a:custGeom>
              <a:avLst/>
              <a:gdLst>
                <a:gd name="T0" fmla="*/ 141 w 150"/>
                <a:gd name="T1" fmla="*/ 0 h 63"/>
                <a:gd name="T2" fmla="*/ 9 w 150"/>
                <a:gd name="T3" fmla="*/ 0 h 63"/>
                <a:gd name="T4" fmla="*/ 0 w 150"/>
                <a:gd name="T5" fmla="*/ 10 h 63"/>
                <a:gd name="T6" fmla="*/ 0 w 150"/>
                <a:gd name="T7" fmla="*/ 54 h 63"/>
                <a:gd name="T8" fmla="*/ 9 w 150"/>
                <a:gd name="T9" fmla="*/ 63 h 63"/>
                <a:gd name="T10" fmla="*/ 141 w 150"/>
                <a:gd name="T11" fmla="*/ 63 h 63"/>
                <a:gd name="T12" fmla="*/ 150 w 150"/>
                <a:gd name="T13" fmla="*/ 54 h 63"/>
                <a:gd name="T14" fmla="*/ 150 w 150"/>
                <a:gd name="T15" fmla="*/ 10 h 63"/>
                <a:gd name="T16" fmla="*/ 141 w 150"/>
                <a:gd name="T17" fmla="*/ 0 h 63"/>
                <a:gd name="T18" fmla="*/ 18 w 150"/>
                <a:gd name="T19" fmla="*/ 45 h 63"/>
                <a:gd name="T20" fmla="*/ 18 w 150"/>
                <a:gd name="T21" fmla="*/ 19 h 63"/>
                <a:gd name="T22" fmla="*/ 132 w 150"/>
                <a:gd name="T23" fmla="*/ 19 h 63"/>
                <a:gd name="T24" fmla="*/ 132 w 150"/>
                <a:gd name="T25" fmla="*/ 45 h 63"/>
                <a:gd name="T26" fmla="*/ 18 w 150"/>
                <a:gd name="T27" fmla="*/ 45 h 63"/>
                <a:gd name="T28" fmla="*/ 18 w 150"/>
                <a:gd name="T29"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0" h="63">
                  <a:moveTo>
                    <a:pt x="141" y="0"/>
                  </a:moveTo>
                  <a:cubicBezTo>
                    <a:pt x="9" y="0"/>
                    <a:pt x="9" y="0"/>
                    <a:pt x="9" y="0"/>
                  </a:cubicBezTo>
                  <a:cubicBezTo>
                    <a:pt x="4" y="0"/>
                    <a:pt x="0" y="5"/>
                    <a:pt x="0" y="10"/>
                  </a:cubicBezTo>
                  <a:cubicBezTo>
                    <a:pt x="0" y="54"/>
                    <a:pt x="0" y="54"/>
                    <a:pt x="0" y="54"/>
                  </a:cubicBezTo>
                  <a:cubicBezTo>
                    <a:pt x="0" y="59"/>
                    <a:pt x="4" y="63"/>
                    <a:pt x="9" y="63"/>
                  </a:cubicBezTo>
                  <a:cubicBezTo>
                    <a:pt x="141" y="63"/>
                    <a:pt x="141" y="63"/>
                    <a:pt x="141" y="63"/>
                  </a:cubicBezTo>
                  <a:cubicBezTo>
                    <a:pt x="145" y="63"/>
                    <a:pt x="150" y="59"/>
                    <a:pt x="150" y="54"/>
                  </a:cubicBezTo>
                  <a:cubicBezTo>
                    <a:pt x="150" y="10"/>
                    <a:pt x="150" y="10"/>
                    <a:pt x="150" y="10"/>
                  </a:cubicBezTo>
                  <a:cubicBezTo>
                    <a:pt x="150" y="5"/>
                    <a:pt x="145" y="0"/>
                    <a:pt x="141" y="0"/>
                  </a:cubicBezTo>
                  <a:close/>
                  <a:moveTo>
                    <a:pt x="18" y="45"/>
                  </a:moveTo>
                  <a:cubicBezTo>
                    <a:pt x="18" y="19"/>
                    <a:pt x="18" y="19"/>
                    <a:pt x="18" y="19"/>
                  </a:cubicBezTo>
                  <a:cubicBezTo>
                    <a:pt x="132" y="19"/>
                    <a:pt x="132" y="19"/>
                    <a:pt x="132" y="19"/>
                  </a:cubicBezTo>
                  <a:cubicBezTo>
                    <a:pt x="132" y="45"/>
                    <a:pt x="132" y="45"/>
                    <a:pt x="132" y="45"/>
                  </a:cubicBezTo>
                  <a:cubicBezTo>
                    <a:pt x="18" y="45"/>
                    <a:pt x="18" y="45"/>
                    <a:pt x="18" y="45"/>
                  </a:cubicBezTo>
                  <a:cubicBezTo>
                    <a:pt x="18" y="45"/>
                    <a:pt x="18" y="45"/>
                    <a:pt x="18" y="45"/>
                  </a:cubicBezTo>
                  <a:close/>
                </a:path>
              </a:pathLst>
            </a:custGeom>
            <a:solidFill>
              <a:schemeClr val="bg1"/>
            </a:solidFill>
            <a:ln>
              <a:noFill/>
            </a:ln>
            <a:extLst>
              <a:ext uri="{91240B29-F687-4F45-9708-019B960494DF}">
                <a14:hiddenLine xmlns:a14="http://schemas.microsoft.com/office/drawing/2010/main" w="0" cap="flat" cmpd="sng" algn="ctr">
                  <a:solidFill>
                    <a:srgbClr val="FFFFFF">
                      <a:alpha val="0"/>
                    </a:srgbClr>
                  </a:solidFill>
                  <a:prstDash val="solid"/>
                  <a:round/>
                  <a:headEnd type="none" w="med" len="med"/>
                  <a:tailEnd type="none" w="med" len="med"/>
                </a14:hiddenLine>
              </a:ext>
            </a:extLst>
          </p:spPr>
          <p:txBody>
            <a:bodyPr vert="horz" wrap="square" lIns="93285" tIns="46645" rIns="93285" bIns="46645" numCol="1" anchor="t" anchorCtr="0" compatLnSpc="1">
              <a:prstTxWarp prst="textNoShape">
                <a:avLst/>
              </a:prstTxWarp>
            </a:bodyPr>
            <a:lstStyle/>
            <a:p>
              <a:endParaRPr lang="en-US" sz="1100" dirty="0"/>
            </a:p>
          </p:txBody>
        </p:sp>
      </p:grpSp>
      <p:cxnSp>
        <p:nvCxnSpPr>
          <p:cNvPr id="339" name="Straight Connector 338">
            <a:extLst>
              <a:ext uri="{FF2B5EF4-FFF2-40B4-BE49-F238E27FC236}">
                <a16:creationId xmlns:a16="http://schemas.microsoft.com/office/drawing/2014/main" id="{5EFD5520-69D2-4283-B165-1EB433CA1A87}"/>
              </a:ext>
            </a:extLst>
          </p:cNvPr>
          <p:cNvCxnSpPr>
            <a:cxnSpLocks/>
          </p:cNvCxnSpPr>
          <p:nvPr/>
        </p:nvCxnSpPr>
        <p:spPr>
          <a:xfrm>
            <a:off x="1490057" y="1615036"/>
            <a:ext cx="7432247" cy="0"/>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7B14A38F-E559-437C-91A2-90209F6C97DA}"/>
              </a:ext>
            </a:extLst>
          </p:cNvPr>
          <p:cNvCxnSpPr>
            <a:cxnSpLocks/>
          </p:cNvCxnSpPr>
          <p:nvPr/>
        </p:nvCxnSpPr>
        <p:spPr>
          <a:xfrm>
            <a:off x="1490057" y="2068152"/>
            <a:ext cx="7432247" cy="0"/>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EAA5CC6C-4852-4459-9E01-7FD4520E086C}"/>
              </a:ext>
            </a:extLst>
          </p:cNvPr>
          <p:cNvCxnSpPr>
            <a:cxnSpLocks/>
          </p:cNvCxnSpPr>
          <p:nvPr/>
        </p:nvCxnSpPr>
        <p:spPr>
          <a:xfrm>
            <a:off x="1490057" y="2521268"/>
            <a:ext cx="7432247" cy="0"/>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0041F7CA-F39C-4F5B-B297-B8989AC1930B}"/>
              </a:ext>
            </a:extLst>
          </p:cNvPr>
          <p:cNvCxnSpPr>
            <a:cxnSpLocks/>
          </p:cNvCxnSpPr>
          <p:nvPr/>
        </p:nvCxnSpPr>
        <p:spPr>
          <a:xfrm>
            <a:off x="1490057" y="3427500"/>
            <a:ext cx="7432247" cy="0"/>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14" name="Rectangle 313">
            <a:extLst>
              <a:ext uri="{FF2B5EF4-FFF2-40B4-BE49-F238E27FC236}">
                <a16:creationId xmlns:a16="http://schemas.microsoft.com/office/drawing/2014/main" id="{1D27EF11-793F-4085-9769-1173247FD86A}"/>
              </a:ext>
            </a:extLst>
          </p:cNvPr>
          <p:cNvSpPr>
            <a:spLocks/>
          </p:cNvSpPr>
          <p:nvPr/>
        </p:nvSpPr>
        <p:spPr>
          <a:xfrm>
            <a:off x="1490057" y="2578549"/>
            <a:ext cx="186584" cy="186584"/>
          </a:xfrm>
          <a:prstGeom prst="rect">
            <a:avLst/>
          </a:prstGeom>
          <a:solidFill>
            <a:schemeClr val="bg1"/>
          </a:solidFill>
          <a:ln w="12700">
            <a:solidFill>
              <a:srgbClr val="8640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a:solidFill>
                <a:schemeClr val="tx1"/>
              </a:solidFill>
            </a:endParaRPr>
          </a:p>
        </p:txBody>
      </p:sp>
      <p:sp>
        <p:nvSpPr>
          <p:cNvPr id="404" name="TextBox 403VOIEQY182YX8EQDCZ36SZSA21QYXAN">
            <a:extLst>
              <a:ext uri="{FF2B5EF4-FFF2-40B4-BE49-F238E27FC236}">
                <a16:creationId xmlns:a16="http://schemas.microsoft.com/office/drawing/2014/main" id="{35BD90E2-0F09-4D9C-83D0-553C2192D002}"/>
              </a:ext>
            </a:extLst>
          </p:cNvPr>
          <p:cNvSpPr txBox="1">
            <a:spLocks/>
          </p:cNvSpPr>
          <p:nvPr>
            <p:custDataLst>
              <p:tags r:id="rId3"/>
            </p:custDataLst>
          </p:nvPr>
        </p:nvSpPr>
        <p:spPr>
          <a:xfrm>
            <a:off x="7956827" y="2578549"/>
            <a:ext cx="955634"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Ongoing</a:t>
            </a:r>
          </a:p>
        </p:txBody>
      </p:sp>
      <p:sp>
        <p:nvSpPr>
          <p:cNvPr id="64" name="TextBox 30807AO2MZYSI2R60Q1XSWD4B2CDFVM08">
            <a:extLst>
              <a:ext uri="{FF2B5EF4-FFF2-40B4-BE49-F238E27FC236}">
                <a16:creationId xmlns:a16="http://schemas.microsoft.com/office/drawing/2014/main" id="{842340B9-0AD3-4356-8F8A-C753DC39563F}"/>
              </a:ext>
            </a:extLst>
          </p:cNvPr>
          <p:cNvSpPr txBox="1">
            <a:spLocks/>
          </p:cNvSpPr>
          <p:nvPr>
            <p:custDataLst>
              <p:tags r:id="rId4"/>
            </p:custDataLst>
          </p:nvPr>
        </p:nvSpPr>
        <p:spPr>
          <a:xfrm>
            <a:off x="6485321" y="2578549"/>
            <a:ext cx="1345706" cy="338554"/>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Logistics &amp; Transport team</a:t>
            </a:r>
          </a:p>
        </p:txBody>
      </p:sp>
      <p:sp>
        <p:nvSpPr>
          <p:cNvPr id="382" name="TextBox 381XOB4IO7KKRZ97G635EOL1T4STH48SG">
            <a:extLst>
              <a:ext uri="{FF2B5EF4-FFF2-40B4-BE49-F238E27FC236}">
                <a16:creationId xmlns:a16="http://schemas.microsoft.com/office/drawing/2014/main" id="{95AC87F3-6644-4E51-84F7-C81861FD5AE2}"/>
              </a:ext>
            </a:extLst>
          </p:cNvPr>
          <p:cNvSpPr txBox="1">
            <a:spLocks/>
          </p:cNvSpPr>
          <p:nvPr>
            <p:custDataLst>
              <p:tags r:id="rId5"/>
            </p:custDataLst>
          </p:nvPr>
        </p:nvSpPr>
        <p:spPr>
          <a:xfrm>
            <a:off x="1768741" y="2578549"/>
            <a:ext cx="4594332" cy="125547"/>
          </a:xfrm>
          <a:prstGeom prst="rect">
            <a:avLst/>
          </a:prstGeom>
        </p:spPr>
        <p:txBody>
          <a:bodyPr vert="horz" wrap="square" lIns="0" tIns="0" rIns="0" bIns="0" rtlCol="0" anchor="t">
            <a:noAutofit/>
          </a:bodyPr>
          <a:lstStyle>
            <a:defPPr>
              <a:defRPr lang="en-US"/>
            </a:defPPr>
            <a:lvl1pPr lvl="0" indent="0" defTabSz="895255">
              <a:buClr>
                <a:schemeClr val="tx2"/>
              </a:buClr>
              <a:buSzPct val="100000"/>
              <a:defRPr sz="816" baseline="0"/>
            </a:lvl1pPr>
            <a:lvl2pPr marL="193655" lvl="1" indent="-192067" defTabSz="895255">
              <a:buClr>
                <a:schemeClr val="tx2"/>
              </a:buClr>
              <a:buSzPct val="125000"/>
              <a:buFont typeface="Arial" charset="0"/>
              <a:buChar char="▪"/>
              <a:defRPr sz="1568" baseline="0"/>
            </a:lvl2pPr>
            <a:lvl3pPr marL="457151" lvl="2" indent="-261910" defTabSz="895255">
              <a:buClr>
                <a:schemeClr val="tx2"/>
              </a:buClr>
              <a:buSzPct val="120000"/>
              <a:buFont typeface="Arial" charset="0"/>
              <a:buChar char="–"/>
              <a:defRPr sz="1568" baseline="0"/>
            </a:lvl3pPr>
            <a:lvl4pPr marL="614298" lvl="3" indent="-155558" defTabSz="895255">
              <a:buClr>
                <a:schemeClr val="tx2"/>
              </a:buClr>
              <a:buSzPct val="120000"/>
              <a:buFont typeface="Arial" charset="0"/>
              <a:buChar char="▫"/>
              <a:defRPr sz="1568" baseline="0"/>
            </a:lvl4pPr>
            <a:lvl5pPr marL="749728" lvl="4" indent="-130162" defTabSz="895255">
              <a:buClr>
                <a:schemeClr val="tx2"/>
              </a:buClr>
              <a:buSzPct val="89000"/>
              <a:buFont typeface="Arial" charset="0"/>
              <a:buChar char="-"/>
              <a:defRPr sz="1568" baseline="0"/>
            </a:lvl5pPr>
            <a:lvl6pPr marL="749728" indent="-130162" defTabSz="895255" fontAlgn="base">
              <a:spcBef>
                <a:spcPct val="0"/>
              </a:spcBef>
              <a:spcAft>
                <a:spcPct val="0"/>
              </a:spcAft>
              <a:buClr>
                <a:schemeClr val="tx2"/>
              </a:buClr>
              <a:buSzPct val="89000"/>
              <a:buFont typeface="Arial" charset="0"/>
              <a:buChar char="-"/>
              <a:defRPr sz="1599" baseline="0"/>
            </a:lvl6pPr>
            <a:lvl7pPr marL="749728" indent="-130162" defTabSz="895255" fontAlgn="base">
              <a:spcBef>
                <a:spcPct val="0"/>
              </a:spcBef>
              <a:spcAft>
                <a:spcPct val="0"/>
              </a:spcAft>
              <a:buClr>
                <a:schemeClr val="tx2"/>
              </a:buClr>
              <a:buSzPct val="89000"/>
              <a:buFont typeface="Arial" charset="0"/>
              <a:buChar char="-"/>
              <a:defRPr sz="1599" baseline="0"/>
            </a:lvl7pPr>
            <a:lvl8pPr marL="749728" indent="-130162" defTabSz="895255" fontAlgn="base">
              <a:spcBef>
                <a:spcPct val="0"/>
              </a:spcBef>
              <a:spcAft>
                <a:spcPct val="0"/>
              </a:spcAft>
              <a:buClr>
                <a:schemeClr val="tx2"/>
              </a:buClr>
              <a:buSzPct val="89000"/>
              <a:buFont typeface="Arial" charset="0"/>
              <a:buChar char="-"/>
              <a:defRPr sz="1599" baseline="0"/>
            </a:lvl8pPr>
            <a:lvl9pPr marL="749728" indent="-130162" defTabSz="895255" fontAlgn="base">
              <a:spcBef>
                <a:spcPct val="0"/>
              </a:spcBef>
              <a:spcAft>
                <a:spcPct val="0"/>
              </a:spcAft>
              <a:buClr>
                <a:schemeClr val="tx2"/>
              </a:buClr>
              <a:buSzPct val="89000"/>
              <a:buFont typeface="Arial" charset="0"/>
              <a:buChar char="-"/>
              <a:defRPr sz="1599" baseline="0"/>
            </a:lvl9pPr>
          </a:lstStyle>
          <a:p>
            <a:r>
              <a:rPr lang="en-US" sz="1100" dirty="0"/>
              <a:t>Activate contracts with identified transport contacts (e.g. freight forwarders, third-party logistics provider)</a:t>
            </a:r>
          </a:p>
        </p:txBody>
      </p:sp>
      <p:sp>
        <p:nvSpPr>
          <p:cNvPr id="315" name="Rectangle 314">
            <a:extLst>
              <a:ext uri="{FF2B5EF4-FFF2-40B4-BE49-F238E27FC236}">
                <a16:creationId xmlns:a16="http://schemas.microsoft.com/office/drawing/2014/main" id="{7E812FA4-4A3F-4B5C-9B33-074D388F1209}"/>
              </a:ext>
            </a:extLst>
          </p:cNvPr>
          <p:cNvSpPr>
            <a:spLocks/>
          </p:cNvSpPr>
          <p:nvPr/>
        </p:nvSpPr>
        <p:spPr>
          <a:xfrm>
            <a:off x="1490057" y="3484781"/>
            <a:ext cx="186583" cy="186583"/>
          </a:xfrm>
          <a:prstGeom prst="rect">
            <a:avLst/>
          </a:prstGeom>
          <a:solidFill>
            <a:schemeClr val="bg1"/>
          </a:solidFill>
          <a:ln w="12700">
            <a:solidFill>
              <a:srgbClr val="8640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a:solidFill>
                <a:schemeClr val="tx1"/>
              </a:solidFill>
            </a:endParaRPr>
          </a:p>
        </p:txBody>
      </p:sp>
      <p:sp>
        <p:nvSpPr>
          <p:cNvPr id="405" name="TextBox 404">
            <a:extLst>
              <a:ext uri="{FF2B5EF4-FFF2-40B4-BE49-F238E27FC236}">
                <a16:creationId xmlns:a16="http://schemas.microsoft.com/office/drawing/2014/main" id="{507E9E26-FEC4-41F3-B936-E1A4F48EA23B}"/>
              </a:ext>
            </a:extLst>
          </p:cNvPr>
          <p:cNvSpPr txBox="1">
            <a:spLocks/>
          </p:cNvSpPr>
          <p:nvPr>
            <p:custDataLst>
              <p:tags r:id="rId6"/>
            </p:custDataLst>
          </p:nvPr>
        </p:nvSpPr>
        <p:spPr>
          <a:xfrm>
            <a:off x="7956827" y="3484781"/>
            <a:ext cx="955634"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Ongoing</a:t>
            </a:r>
          </a:p>
        </p:txBody>
      </p:sp>
      <p:sp>
        <p:nvSpPr>
          <p:cNvPr id="65" name="TextBox 30807AO2MZYSI2R60Q1XSWD4B2CDFVM08">
            <a:extLst>
              <a:ext uri="{FF2B5EF4-FFF2-40B4-BE49-F238E27FC236}">
                <a16:creationId xmlns:a16="http://schemas.microsoft.com/office/drawing/2014/main" id="{341C4FAD-71BE-4534-813C-C0D926E6534F}"/>
              </a:ext>
            </a:extLst>
          </p:cNvPr>
          <p:cNvSpPr txBox="1">
            <a:spLocks/>
          </p:cNvSpPr>
          <p:nvPr>
            <p:custDataLst>
              <p:tags r:id="rId7"/>
            </p:custDataLst>
          </p:nvPr>
        </p:nvSpPr>
        <p:spPr>
          <a:xfrm>
            <a:off x="6485321" y="3484781"/>
            <a:ext cx="1345706" cy="507831"/>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Logistics &amp; Transport team, EOC Safety Officer </a:t>
            </a:r>
          </a:p>
        </p:txBody>
      </p:sp>
      <p:sp>
        <p:nvSpPr>
          <p:cNvPr id="384" name="TextBox 383Y6HYAWTM9PJ12HD57ZIXLLYT1K6TMS">
            <a:extLst>
              <a:ext uri="{FF2B5EF4-FFF2-40B4-BE49-F238E27FC236}">
                <a16:creationId xmlns:a16="http://schemas.microsoft.com/office/drawing/2014/main" id="{325B8422-2DF4-444D-8CF7-83C7142FB86E}"/>
              </a:ext>
            </a:extLst>
          </p:cNvPr>
          <p:cNvSpPr txBox="1">
            <a:spLocks/>
          </p:cNvSpPr>
          <p:nvPr>
            <p:custDataLst>
              <p:tags r:id="rId8"/>
            </p:custDataLst>
          </p:nvPr>
        </p:nvSpPr>
        <p:spPr>
          <a:xfrm>
            <a:off x="1768741" y="3484781"/>
            <a:ext cx="4594332" cy="338554"/>
          </a:xfrm>
          <a:prstGeom prst="rect">
            <a:avLst/>
          </a:prstGeom>
        </p:spPr>
        <p:txBody>
          <a:bodyPr vert="horz" wrap="square" lIns="0" tIns="0" rIns="0" bIns="0" rtlCol="0" anchor="t">
            <a:spAutoFit/>
          </a:bodyPr>
          <a:lstStyle>
            <a:defPPr>
              <a:defRPr lang="en-US"/>
            </a:defPPr>
            <a:lvl1pPr lvl="0" indent="0" defTabSz="895255">
              <a:buClr>
                <a:schemeClr val="tx2"/>
              </a:buClr>
              <a:buSzPct val="100000"/>
              <a:defRPr sz="816" baseline="0"/>
            </a:lvl1pPr>
            <a:lvl2pPr marL="193655" lvl="1" indent="-192067" defTabSz="895255">
              <a:buClr>
                <a:schemeClr val="tx2"/>
              </a:buClr>
              <a:buSzPct val="125000"/>
              <a:buFont typeface="Arial" charset="0"/>
              <a:buChar char="▪"/>
              <a:defRPr sz="1568" baseline="0"/>
            </a:lvl2pPr>
            <a:lvl3pPr marL="457151" lvl="2" indent="-261910" defTabSz="895255">
              <a:buClr>
                <a:schemeClr val="tx2"/>
              </a:buClr>
              <a:buSzPct val="120000"/>
              <a:buFont typeface="Arial" charset="0"/>
              <a:buChar char="–"/>
              <a:defRPr sz="1568" baseline="0"/>
            </a:lvl3pPr>
            <a:lvl4pPr marL="614298" lvl="3" indent="-155558" defTabSz="895255">
              <a:buClr>
                <a:schemeClr val="tx2"/>
              </a:buClr>
              <a:buSzPct val="120000"/>
              <a:buFont typeface="Arial" charset="0"/>
              <a:buChar char="▫"/>
              <a:defRPr sz="1568" baseline="0"/>
            </a:lvl4pPr>
            <a:lvl5pPr marL="749728" lvl="4" indent="-130162" defTabSz="895255">
              <a:buClr>
                <a:schemeClr val="tx2"/>
              </a:buClr>
              <a:buSzPct val="89000"/>
              <a:buFont typeface="Arial" charset="0"/>
              <a:buChar char="-"/>
              <a:defRPr sz="1568" baseline="0"/>
            </a:lvl5pPr>
            <a:lvl6pPr marL="749728" indent="-130162" defTabSz="895255" fontAlgn="base">
              <a:spcBef>
                <a:spcPct val="0"/>
              </a:spcBef>
              <a:spcAft>
                <a:spcPct val="0"/>
              </a:spcAft>
              <a:buClr>
                <a:schemeClr val="tx2"/>
              </a:buClr>
              <a:buSzPct val="89000"/>
              <a:buFont typeface="Arial" charset="0"/>
              <a:buChar char="-"/>
              <a:defRPr sz="1599" baseline="0"/>
            </a:lvl6pPr>
            <a:lvl7pPr marL="749728" indent="-130162" defTabSz="895255" fontAlgn="base">
              <a:spcBef>
                <a:spcPct val="0"/>
              </a:spcBef>
              <a:spcAft>
                <a:spcPct val="0"/>
              </a:spcAft>
              <a:buClr>
                <a:schemeClr val="tx2"/>
              </a:buClr>
              <a:buSzPct val="89000"/>
              <a:buFont typeface="Arial" charset="0"/>
              <a:buChar char="-"/>
              <a:defRPr sz="1599" baseline="0"/>
            </a:lvl7pPr>
            <a:lvl8pPr marL="749728" indent="-130162" defTabSz="895255" fontAlgn="base">
              <a:spcBef>
                <a:spcPct val="0"/>
              </a:spcBef>
              <a:spcAft>
                <a:spcPct val="0"/>
              </a:spcAft>
              <a:buClr>
                <a:schemeClr val="tx2"/>
              </a:buClr>
              <a:buSzPct val="89000"/>
              <a:buFont typeface="Arial" charset="0"/>
              <a:buChar char="-"/>
              <a:defRPr sz="1599" baseline="0"/>
            </a:lvl8pPr>
            <a:lvl9pPr marL="749728" indent="-130162" defTabSz="895255" fontAlgn="base">
              <a:spcBef>
                <a:spcPct val="0"/>
              </a:spcBef>
              <a:spcAft>
                <a:spcPct val="0"/>
              </a:spcAft>
              <a:buClr>
                <a:schemeClr val="tx2"/>
              </a:buClr>
              <a:buSzPct val="89000"/>
              <a:buFont typeface="Arial" charset="0"/>
              <a:buChar char="-"/>
              <a:defRPr sz="1599" baseline="0"/>
            </a:lvl9pPr>
          </a:lstStyle>
          <a:p>
            <a:r>
              <a:rPr lang="en-US" sz="1100" dirty="0"/>
              <a:t>Institute disease-specific safety protocols for transport and waste management (with medical input from the Medical Section)</a:t>
            </a:r>
          </a:p>
        </p:txBody>
      </p:sp>
      <p:sp>
        <p:nvSpPr>
          <p:cNvPr id="313" name="Rectangle 312">
            <a:extLst>
              <a:ext uri="{FF2B5EF4-FFF2-40B4-BE49-F238E27FC236}">
                <a16:creationId xmlns:a16="http://schemas.microsoft.com/office/drawing/2014/main" id="{5DEACC28-F9F4-4934-BE51-91E9F66B0D96}"/>
              </a:ext>
            </a:extLst>
          </p:cNvPr>
          <p:cNvSpPr>
            <a:spLocks/>
          </p:cNvSpPr>
          <p:nvPr/>
        </p:nvSpPr>
        <p:spPr>
          <a:xfrm>
            <a:off x="1490057" y="2125433"/>
            <a:ext cx="186584" cy="186584"/>
          </a:xfrm>
          <a:prstGeom prst="rect">
            <a:avLst/>
          </a:prstGeom>
          <a:solidFill>
            <a:schemeClr val="bg1"/>
          </a:solidFill>
          <a:ln w="12700">
            <a:solidFill>
              <a:srgbClr val="8640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a:solidFill>
                <a:schemeClr val="tx1"/>
              </a:solidFill>
            </a:endParaRPr>
          </a:p>
        </p:txBody>
      </p:sp>
      <p:sp>
        <p:nvSpPr>
          <p:cNvPr id="403" name="TextBox 402BVNDIVZN8MDGJP59XICHF0G0TOWCHB">
            <a:extLst>
              <a:ext uri="{FF2B5EF4-FFF2-40B4-BE49-F238E27FC236}">
                <a16:creationId xmlns:a16="http://schemas.microsoft.com/office/drawing/2014/main" id="{DCD033C1-A3A3-459E-9BF0-9510ADBCF8E2}"/>
              </a:ext>
            </a:extLst>
          </p:cNvPr>
          <p:cNvSpPr txBox="1">
            <a:spLocks/>
          </p:cNvSpPr>
          <p:nvPr>
            <p:custDataLst>
              <p:tags r:id="rId9"/>
            </p:custDataLst>
          </p:nvPr>
        </p:nvSpPr>
        <p:spPr>
          <a:xfrm>
            <a:off x="7956827" y="2125433"/>
            <a:ext cx="955634"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Day 1</a:t>
            </a:r>
          </a:p>
        </p:txBody>
      </p:sp>
      <p:sp>
        <p:nvSpPr>
          <p:cNvPr id="63" name="TextBox 30807AO2MZYSI2R60Q1XSWD4B2CDFVM08">
            <a:extLst>
              <a:ext uri="{FF2B5EF4-FFF2-40B4-BE49-F238E27FC236}">
                <a16:creationId xmlns:a16="http://schemas.microsoft.com/office/drawing/2014/main" id="{7F08B647-BEF8-4500-9D1B-801A25ECBEAB}"/>
              </a:ext>
            </a:extLst>
          </p:cNvPr>
          <p:cNvSpPr txBox="1">
            <a:spLocks/>
          </p:cNvSpPr>
          <p:nvPr>
            <p:custDataLst>
              <p:tags r:id="rId10"/>
            </p:custDataLst>
          </p:nvPr>
        </p:nvSpPr>
        <p:spPr>
          <a:xfrm>
            <a:off x="6485321" y="2125433"/>
            <a:ext cx="1345706" cy="338554"/>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Logistics &amp; Transport team</a:t>
            </a:r>
          </a:p>
        </p:txBody>
      </p:sp>
      <p:sp>
        <p:nvSpPr>
          <p:cNvPr id="385" name="TextBox 384IZBZIYV721KJ8B5DT27W5ETU9N8EF4">
            <a:extLst>
              <a:ext uri="{FF2B5EF4-FFF2-40B4-BE49-F238E27FC236}">
                <a16:creationId xmlns:a16="http://schemas.microsoft.com/office/drawing/2014/main" id="{E8808136-DFCA-4874-9E7F-499BDCA7BDD4}"/>
              </a:ext>
            </a:extLst>
          </p:cNvPr>
          <p:cNvSpPr txBox="1">
            <a:spLocks/>
          </p:cNvSpPr>
          <p:nvPr>
            <p:custDataLst>
              <p:tags r:id="rId11"/>
            </p:custDataLst>
          </p:nvPr>
        </p:nvSpPr>
        <p:spPr>
          <a:xfrm>
            <a:off x="1768741" y="2125433"/>
            <a:ext cx="4594332" cy="338554"/>
          </a:xfrm>
          <a:prstGeom prst="rect">
            <a:avLst/>
          </a:prstGeom>
        </p:spPr>
        <p:txBody>
          <a:bodyPr vert="horz" wrap="square" lIns="0" tIns="0" rIns="0" bIns="0" rtlCol="0" anchor="t">
            <a:spAutoFit/>
          </a:bodyPr>
          <a:lstStyle>
            <a:defPPr>
              <a:defRPr lang="en-US"/>
            </a:defPPr>
            <a:lvl1pPr lvl="0" indent="0" defTabSz="895255">
              <a:buClr>
                <a:schemeClr val="tx2"/>
              </a:buClr>
              <a:buSzPct val="100000"/>
              <a:defRPr sz="816" baseline="0"/>
            </a:lvl1pPr>
            <a:lvl2pPr marL="193655" lvl="1" indent="-192067" defTabSz="895255">
              <a:buClr>
                <a:schemeClr val="tx2"/>
              </a:buClr>
              <a:buSzPct val="125000"/>
              <a:buFont typeface="Arial" charset="0"/>
              <a:buChar char="▪"/>
              <a:defRPr sz="1568" baseline="0"/>
            </a:lvl2pPr>
            <a:lvl3pPr marL="457151" lvl="2" indent="-261910" defTabSz="895255">
              <a:buClr>
                <a:schemeClr val="tx2"/>
              </a:buClr>
              <a:buSzPct val="120000"/>
              <a:buFont typeface="Arial" charset="0"/>
              <a:buChar char="–"/>
              <a:defRPr sz="1568" baseline="0"/>
            </a:lvl3pPr>
            <a:lvl4pPr marL="614298" lvl="3" indent="-155558" defTabSz="895255">
              <a:buClr>
                <a:schemeClr val="tx2"/>
              </a:buClr>
              <a:buSzPct val="120000"/>
              <a:buFont typeface="Arial" charset="0"/>
              <a:buChar char="▫"/>
              <a:defRPr sz="1568" baseline="0"/>
            </a:lvl4pPr>
            <a:lvl5pPr marL="749728" lvl="4" indent="-130162" defTabSz="895255">
              <a:buClr>
                <a:schemeClr val="tx2"/>
              </a:buClr>
              <a:buSzPct val="89000"/>
              <a:buFont typeface="Arial" charset="0"/>
              <a:buChar char="-"/>
              <a:defRPr sz="1568" baseline="0"/>
            </a:lvl5pPr>
            <a:lvl6pPr marL="749728" indent="-130162" defTabSz="895255" fontAlgn="base">
              <a:spcBef>
                <a:spcPct val="0"/>
              </a:spcBef>
              <a:spcAft>
                <a:spcPct val="0"/>
              </a:spcAft>
              <a:buClr>
                <a:schemeClr val="tx2"/>
              </a:buClr>
              <a:buSzPct val="89000"/>
              <a:buFont typeface="Arial" charset="0"/>
              <a:buChar char="-"/>
              <a:defRPr sz="1599" baseline="0"/>
            </a:lvl6pPr>
            <a:lvl7pPr marL="749728" indent="-130162" defTabSz="895255" fontAlgn="base">
              <a:spcBef>
                <a:spcPct val="0"/>
              </a:spcBef>
              <a:spcAft>
                <a:spcPct val="0"/>
              </a:spcAft>
              <a:buClr>
                <a:schemeClr val="tx2"/>
              </a:buClr>
              <a:buSzPct val="89000"/>
              <a:buFont typeface="Arial" charset="0"/>
              <a:buChar char="-"/>
              <a:defRPr sz="1599" baseline="0"/>
            </a:lvl7pPr>
            <a:lvl8pPr marL="749728" indent="-130162" defTabSz="895255" fontAlgn="base">
              <a:spcBef>
                <a:spcPct val="0"/>
              </a:spcBef>
              <a:spcAft>
                <a:spcPct val="0"/>
              </a:spcAft>
              <a:buClr>
                <a:schemeClr val="tx2"/>
              </a:buClr>
              <a:buSzPct val="89000"/>
              <a:buFont typeface="Arial" charset="0"/>
              <a:buChar char="-"/>
              <a:defRPr sz="1599" baseline="0"/>
            </a:lvl8pPr>
            <a:lvl9pPr marL="749728" indent="-130162" defTabSz="895255" fontAlgn="base">
              <a:spcBef>
                <a:spcPct val="0"/>
              </a:spcBef>
              <a:spcAft>
                <a:spcPct val="0"/>
              </a:spcAft>
              <a:buClr>
                <a:schemeClr val="tx2"/>
              </a:buClr>
              <a:buSzPct val="89000"/>
              <a:buFont typeface="Arial" charset="0"/>
              <a:buChar char="-"/>
              <a:defRPr sz="1599" baseline="0"/>
            </a:lvl9pPr>
          </a:lstStyle>
          <a:p>
            <a:r>
              <a:rPr lang="en-US" sz="1100" dirty="0"/>
              <a:t>Activate coordination mechanisms with other relevant sectors (e.g. Ministry of Transport, Ministry of Defense, etc) to help unload cargo at airport/seaports</a:t>
            </a:r>
          </a:p>
        </p:txBody>
      </p:sp>
      <p:sp>
        <p:nvSpPr>
          <p:cNvPr id="309" name="TextBox 30807AO2MZYSI2R60Q1XSWD4B2CDFVM08">
            <a:extLst>
              <a:ext uri="{FF2B5EF4-FFF2-40B4-BE49-F238E27FC236}">
                <a16:creationId xmlns:a16="http://schemas.microsoft.com/office/drawing/2014/main" id="{10A9D31F-8B36-4208-A8D1-5A45A4CB4C5B}"/>
              </a:ext>
            </a:extLst>
          </p:cNvPr>
          <p:cNvSpPr txBox="1">
            <a:spLocks/>
          </p:cNvSpPr>
          <p:nvPr>
            <p:custDataLst>
              <p:tags r:id="rId12"/>
            </p:custDataLst>
          </p:nvPr>
        </p:nvSpPr>
        <p:spPr>
          <a:xfrm>
            <a:off x="6485321" y="1219201"/>
            <a:ext cx="1345706" cy="338554"/>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Logistics &amp; Transport team</a:t>
            </a:r>
          </a:p>
        </p:txBody>
      </p:sp>
      <p:sp>
        <p:nvSpPr>
          <p:cNvPr id="311" name="Rectangle 310">
            <a:extLst>
              <a:ext uri="{FF2B5EF4-FFF2-40B4-BE49-F238E27FC236}">
                <a16:creationId xmlns:a16="http://schemas.microsoft.com/office/drawing/2014/main" id="{366E8E4E-CD3E-4F1A-845A-6969B5051918}"/>
              </a:ext>
            </a:extLst>
          </p:cNvPr>
          <p:cNvSpPr>
            <a:spLocks/>
          </p:cNvSpPr>
          <p:nvPr/>
        </p:nvSpPr>
        <p:spPr>
          <a:xfrm>
            <a:off x="1490057" y="1219201"/>
            <a:ext cx="186584" cy="186584"/>
          </a:xfrm>
          <a:prstGeom prst="rect">
            <a:avLst/>
          </a:prstGeom>
          <a:solidFill>
            <a:schemeClr val="bg1"/>
          </a:solidFill>
          <a:ln w="12700">
            <a:solidFill>
              <a:srgbClr val="8640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a:solidFill>
                <a:schemeClr val="tx1"/>
              </a:solidFill>
            </a:endParaRPr>
          </a:p>
        </p:txBody>
      </p:sp>
      <p:sp>
        <p:nvSpPr>
          <p:cNvPr id="401" name="TextBox 4007AYA2QVIMY9VUMP4TCQTUPF6TE8OY1">
            <a:extLst>
              <a:ext uri="{FF2B5EF4-FFF2-40B4-BE49-F238E27FC236}">
                <a16:creationId xmlns:a16="http://schemas.microsoft.com/office/drawing/2014/main" id="{FC610FEB-037F-48BF-8FF3-52174DAA8DD0}"/>
              </a:ext>
            </a:extLst>
          </p:cNvPr>
          <p:cNvSpPr txBox="1">
            <a:spLocks/>
          </p:cNvSpPr>
          <p:nvPr>
            <p:custDataLst>
              <p:tags r:id="rId13"/>
            </p:custDataLst>
          </p:nvPr>
        </p:nvSpPr>
        <p:spPr>
          <a:xfrm>
            <a:off x="7956827" y="1219201"/>
            <a:ext cx="955634"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Day I, Ongoing</a:t>
            </a:r>
          </a:p>
        </p:txBody>
      </p:sp>
      <p:sp>
        <p:nvSpPr>
          <p:cNvPr id="109" name="Rectangle 108">
            <a:extLst>
              <a:ext uri="{FF2B5EF4-FFF2-40B4-BE49-F238E27FC236}">
                <a16:creationId xmlns:a16="http://schemas.microsoft.com/office/drawing/2014/main" id="{49F631D7-E88D-4E55-AA54-72E99D70C860}"/>
              </a:ext>
            </a:extLst>
          </p:cNvPr>
          <p:cNvSpPr>
            <a:spLocks/>
          </p:cNvSpPr>
          <p:nvPr/>
        </p:nvSpPr>
        <p:spPr>
          <a:xfrm>
            <a:off x="1768741" y="1219201"/>
            <a:ext cx="4594332" cy="338554"/>
          </a:xfrm>
          <a:prstGeom prst="rect">
            <a:avLst/>
          </a:prstGeom>
        </p:spPr>
        <p:txBody>
          <a:bodyPr vert="horz" wrap="square" lIns="0" tIns="0" rIns="0" bIns="0" rtlCol="0" anchor="t">
            <a:spAutoFit/>
          </a:bodyPr>
          <a:lstStyle/>
          <a:p>
            <a:pPr defTabSz="895255">
              <a:buClr>
                <a:schemeClr val="tx2"/>
              </a:buClr>
              <a:buSzPct val="100000"/>
            </a:pPr>
            <a:r>
              <a:rPr lang="en-US" sz="1100" dirty="0"/>
              <a:t>Prepare the distribution plan based on the needs expressed by the planning section and procurement leads</a:t>
            </a:r>
          </a:p>
        </p:txBody>
      </p:sp>
      <p:sp>
        <p:nvSpPr>
          <p:cNvPr id="312" name="Rectangle 311">
            <a:extLst>
              <a:ext uri="{FF2B5EF4-FFF2-40B4-BE49-F238E27FC236}">
                <a16:creationId xmlns:a16="http://schemas.microsoft.com/office/drawing/2014/main" id="{171C019C-FF6A-4D10-8237-4EC71FDF8C6C}"/>
              </a:ext>
            </a:extLst>
          </p:cNvPr>
          <p:cNvSpPr>
            <a:spLocks/>
          </p:cNvSpPr>
          <p:nvPr/>
        </p:nvSpPr>
        <p:spPr>
          <a:xfrm>
            <a:off x="1490057" y="1672317"/>
            <a:ext cx="186584" cy="186584"/>
          </a:xfrm>
          <a:prstGeom prst="rect">
            <a:avLst/>
          </a:prstGeom>
          <a:solidFill>
            <a:schemeClr val="bg1"/>
          </a:solidFill>
          <a:ln w="12700">
            <a:solidFill>
              <a:srgbClr val="8640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a:solidFill>
                <a:schemeClr val="tx1"/>
              </a:solidFill>
            </a:endParaRPr>
          </a:p>
        </p:txBody>
      </p:sp>
      <p:sp>
        <p:nvSpPr>
          <p:cNvPr id="402" name="TextBox 401R3TCASX3FATNPNX7VXJ5V7LZLLURNZ">
            <a:extLst>
              <a:ext uri="{FF2B5EF4-FFF2-40B4-BE49-F238E27FC236}">
                <a16:creationId xmlns:a16="http://schemas.microsoft.com/office/drawing/2014/main" id="{9BC6333E-4B28-422A-9DC5-AE041B8559C6}"/>
              </a:ext>
            </a:extLst>
          </p:cNvPr>
          <p:cNvSpPr txBox="1">
            <a:spLocks/>
          </p:cNvSpPr>
          <p:nvPr>
            <p:custDataLst>
              <p:tags r:id="rId14"/>
            </p:custDataLst>
          </p:nvPr>
        </p:nvSpPr>
        <p:spPr>
          <a:xfrm>
            <a:off x="7956827" y="1672317"/>
            <a:ext cx="955634"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Day I</a:t>
            </a:r>
          </a:p>
        </p:txBody>
      </p:sp>
      <p:sp>
        <p:nvSpPr>
          <p:cNvPr id="62" name="TextBox 30807AO2MZYSI2R60Q1XSWD4B2CDFVM08">
            <a:extLst>
              <a:ext uri="{FF2B5EF4-FFF2-40B4-BE49-F238E27FC236}">
                <a16:creationId xmlns:a16="http://schemas.microsoft.com/office/drawing/2014/main" id="{FE12B805-D59E-491D-90DC-C1C26CA663B4}"/>
              </a:ext>
            </a:extLst>
          </p:cNvPr>
          <p:cNvSpPr txBox="1">
            <a:spLocks/>
          </p:cNvSpPr>
          <p:nvPr>
            <p:custDataLst>
              <p:tags r:id="rId15"/>
            </p:custDataLst>
          </p:nvPr>
        </p:nvSpPr>
        <p:spPr>
          <a:xfrm>
            <a:off x="6485321" y="1672317"/>
            <a:ext cx="1345706" cy="338554"/>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Logistics &amp; Transport team</a:t>
            </a:r>
          </a:p>
        </p:txBody>
      </p:sp>
      <p:sp>
        <p:nvSpPr>
          <p:cNvPr id="2" name="Rectangle 1">
            <a:extLst>
              <a:ext uri="{FF2B5EF4-FFF2-40B4-BE49-F238E27FC236}">
                <a16:creationId xmlns:a16="http://schemas.microsoft.com/office/drawing/2014/main" id="{518801CA-37C1-4FA2-90DE-7F3A31EDDD9E}"/>
              </a:ext>
            </a:extLst>
          </p:cNvPr>
          <p:cNvSpPr>
            <a:spLocks/>
          </p:cNvSpPr>
          <p:nvPr/>
        </p:nvSpPr>
        <p:spPr>
          <a:xfrm>
            <a:off x="1768741" y="1672317"/>
            <a:ext cx="4594332" cy="169277"/>
          </a:xfrm>
          <a:prstGeom prst="rect">
            <a:avLst/>
          </a:prstGeom>
        </p:spPr>
        <p:txBody>
          <a:bodyPr vert="horz" wrap="square" lIns="0" tIns="0" rIns="0" bIns="0" rtlCol="0" anchor="t">
            <a:spAutoFit/>
          </a:bodyPr>
          <a:lstStyle/>
          <a:p>
            <a:pPr defTabSz="895255">
              <a:buClr>
                <a:schemeClr val="tx2"/>
              </a:buClr>
              <a:buSzPct val="100000"/>
            </a:pPr>
            <a:r>
              <a:rPr lang="en-US" sz="1100" dirty="0"/>
              <a:t>Contact Customs office to activate agreements for expedited goods</a:t>
            </a:r>
          </a:p>
        </p:txBody>
      </p:sp>
      <p:sp>
        <p:nvSpPr>
          <p:cNvPr id="59" name="TextBox 383Y6HYAWTM9PJ12HD57ZIXLLYT1K6TMS">
            <a:extLst>
              <a:ext uri="{FF2B5EF4-FFF2-40B4-BE49-F238E27FC236}">
                <a16:creationId xmlns:a16="http://schemas.microsoft.com/office/drawing/2014/main" id="{35456A82-F66B-4E3A-917C-091D0C8BE2A4}"/>
              </a:ext>
            </a:extLst>
          </p:cNvPr>
          <p:cNvSpPr txBox="1">
            <a:spLocks/>
          </p:cNvSpPr>
          <p:nvPr>
            <p:custDataLst>
              <p:tags r:id="rId16"/>
            </p:custDataLst>
          </p:nvPr>
        </p:nvSpPr>
        <p:spPr>
          <a:xfrm>
            <a:off x="1768741" y="4107174"/>
            <a:ext cx="4594332" cy="338554"/>
          </a:xfrm>
          <a:prstGeom prst="rect">
            <a:avLst/>
          </a:prstGeom>
        </p:spPr>
        <p:txBody>
          <a:bodyPr vert="horz" wrap="square" lIns="0" tIns="0" rIns="0" bIns="0" rtlCol="0" anchor="t">
            <a:spAutoFit/>
          </a:bodyPr>
          <a:lstStyle>
            <a:defPPr>
              <a:defRPr lang="en-US"/>
            </a:defPPr>
            <a:lvl1pPr lvl="0" indent="0" defTabSz="895255">
              <a:buClr>
                <a:schemeClr val="tx2"/>
              </a:buClr>
              <a:buSzPct val="100000"/>
              <a:defRPr sz="816" baseline="0"/>
            </a:lvl1pPr>
            <a:lvl2pPr marL="193655" lvl="1" indent="-192067" defTabSz="895255">
              <a:buClr>
                <a:schemeClr val="tx2"/>
              </a:buClr>
              <a:buSzPct val="125000"/>
              <a:buFont typeface="Arial" charset="0"/>
              <a:buChar char="▪"/>
              <a:defRPr sz="1568" baseline="0"/>
            </a:lvl2pPr>
            <a:lvl3pPr marL="457151" lvl="2" indent="-261910" defTabSz="895255">
              <a:buClr>
                <a:schemeClr val="tx2"/>
              </a:buClr>
              <a:buSzPct val="120000"/>
              <a:buFont typeface="Arial" charset="0"/>
              <a:buChar char="–"/>
              <a:defRPr sz="1568" baseline="0"/>
            </a:lvl3pPr>
            <a:lvl4pPr marL="614298" lvl="3" indent="-155558" defTabSz="895255">
              <a:buClr>
                <a:schemeClr val="tx2"/>
              </a:buClr>
              <a:buSzPct val="120000"/>
              <a:buFont typeface="Arial" charset="0"/>
              <a:buChar char="▫"/>
              <a:defRPr sz="1568" baseline="0"/>
            </a:lvl4pPr>
            <a:lvl5pPr marL="749728" lvl="4" indent="-130162" defTabSz="895255">
              <a:buClr>
                <a:schemeClr val="tx2"/>
              </a:buClr>
              <a:buSzPct val="89000"/>
              <a:buFont typeface="Arial" charset="0"/>
              <a:buChar char="-"/>
              <a:defRPr sz="1568" baseline="0"/>
            </a:lvl5pPr>
            <a:lvl6pPr marL="749728" indent="-130162" defTabSz="895255" fontAlgn="base">
              <a:spcBef>
                <a:spcPct val="0"/>
              </a:spcBef>
              <a:spcAft>
                <a:spcPct val="0"/>
              </a:spcAft>
              <a:buClr>
                <a:schemeClr val="tx2"/>
              </a:buClr>
              <a:buSzPct val="89000"/>
              <a:buFont typeface="Arial" charset="0"/>
              <a:buChar char="-"/>
              <a:defRPr sz="1599" baseline="0"/>
            </a:lvl6pPr>
            <a:lvl7pPr marL="749728" indent="-130162" defTabSz="895255" fontAlgn="base">
              <a:spcBef>
                <a:spcPct val="0"/>
              </a:spcBef>
              <a:spcAft>
                <a:spcPct val="0"/>
              </a:spcAft>
              <a:buClr>
                <a:schemeClr val="tx2"/>
              </a:buClr>
              <a:buSzPct val="89000"/>
              <a:buFont typeface="Arial" charset="0"/>
              <a:buChar char="-"/>
              <a:defRPr sz="1599" baseline="0"/>
            </a:lvl7pPr>
            <a:lvl8pPr marL="749728" indent="-130162" defTabSz="895255" fontAlgn="base">
              <a:spcBef>
                <a:spcPct val="0"/>
              </a:spcBef>
              <a:spcAft>
                <a:spcPct val="0"/>
              </a:spcAft>
              <a:buClr>
                <a:schemeClr val="tx2"/>
              </a:buClr>
              <a:buSzPct val="89000"/>
              <a:buFont typeface="Arial" charset="0"/>
              <a:buChar char="-"/>
              <a:defRPr sz="1599" baseline="0"/>
            </a:lvl8pPr>
            <a:lvl9pPr marL="749728" indent="-130162" defTabSz="895255" fontAlgn="base">
              <a:spcBef>
                <a:spcPct val="0"/>
              </a:spcBef>
              <a:spcAft>
                <a:spcPct val="0"/>
              </a:spcAft>
              <a:buClr>
                <a:schemeClr val="tx2"/>
              </a:buClr>
              <a:buSzPct val="89000"/>
              <a:buFont typeface="Arial" charset="0"/>
              <a:buChar char="-"/>
              <a:defRPr sz="1599" baseline="0"/>
            </a:lvl9pPr>
          </a:lstStyle>
          <a:p>
            <a:r>
              <a:rPr lang="en-US" sz="1100" dirty="0"/>
              <a:t>Institute security protocols, in coordination with MINADT, to secure transport depending on the security risk of the region </a:t>
            </a:r>
          </a:p>
        </p:txBody>
      </p:sp>
      <p:sp>
        <p:nvSpPr>
          <p:cNvPr id="60" name="Rectangle 59">
            <a:extLst>
              <a:ext uri="{FF2B5EF4-FFF2-40B4-BE49-F238E27FC236}">
                <a16:creationId xmlns:a16="http://schemas.microsoft.com/office/drawing/2014/main" id="{FF0E5616-5916-419A-8FEF-DD715930CAF6}"/>
              </a:ext>
            </a:extLst>
          </p:cNvPr>
          <p:cNvSpPr>
            <a:spLocks/>
          </p:cNvSpPr>
          <p:nvPr/>
        </p:nvSpPr>
        <p:spPr>
          <a:xfrm>
            <a:off x="1490057" y="4107174"/>
            <a:ext cx="186583" cy="186583"/>
          </a:xfrm>
          <a:prstGeom prst="rect">
            <a:avLst/>
          </a:prstGeom>
          <a:solidFill>
            <a:schemeClr val="bg1"/>
          </a:solidFill>
          <a:ln w="12700">
            <a:solidFill>
              <a:srgbClr val="8640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a:solidFill>
                <a:schemeClr val="tx1"/>
              </a:solidFill>
            </a:endParaRPr>
          </a:p>
        </p:txBody>
      </p:sp>
      <p:sp>
        <p:nvSpPr>
          <p:cNvPr id="61" name="TextBox 60">
            <a:extLst>
              <a:ext uri="{FF2B5EF4-FFF2-40B4-BE49-F238E27FC236}">
                <a16:creationId xmlns:a16="http://schemas.microsoft.com/office/drawing/2014/main" id="{702870F3-3C53-40FD-952E-F5A3EC4725F3}"/>
              </a:ext>
            </a:extLst>
          </p:cNvPr>
          <p:cNvSpPr txBox="1">
            <a:spLocks/>
          </p:cNvSpPr>
          <p:nvPr>
            <p:custDataLst>
              <p:tags r:id="rId17"/>
            </p:custDataLst>
          </p:nvPr>
        </p:nvSpPr>
        <p:spPr>
          <a:xfrm>
            <a:off x="7956827" y="4107174"/>
            <a:ext cx="955634"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Ongoing</a:t>
            </a:r>
          </a:p>
        </p:txBody>
      </p:sp>
      <p:sp>
        <p:nvSpPr>
          <p:cNvPr id="68" name="TextBox 30807AO2MZYSI2R60Q1XSWD4B2CDFVM08">
            <a:extLst>
              <a:ext uri="{FF2B5EF4-FFF2-40B4-BE49-F238E27FC236}">
                <a16:creationId xmlns:a16="http://schemas.microsoft.com/office/drawing/2014/main" id="{391A7AB2-61F3-4251-AD83-ACD71BBB0CC2}"/>
              </a:ext>
            </a:extLst>
          </p:cNvPr>
          <p:cNvSpPr txBox="1">
            <a:spLocks/>
          </p:cNvSpPr>
          <p:nvPr>
            <p:custDataLst>
              <p:tags r:id="rId18"/>
            </p:custDataLst>
          </p:nvPr>
        </p:nvSpPr>
        <p:spPr>
          <a:xfrm>
            <a:off x="6485321" y="4107174"/>
            <a:ext cx="1345706"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ESC Lead</a:t>
            </a:r>
          </a:p>
        </p:txBody>
      </p:sp>
      <p:cxnSp>
        <p:nvCxnSpPr>
          <p:cNvPr id="69" name="Straight Connector 68">
            <a:extLst>
              <a:ext uri="{FF2B5EF4-FFF2-40B4-BE49-F238E27FC236}">
                <a16:creationId xmlns:a16="http://schemas.microsoft.com/office/drawing/2014/main" id="{0B092893-949C-4EDB-92B7-806A11D2C2F1}"/>
              </a:ext>
            </a:extLst>
          </p:cNvPr>
          <p:cNvCxnSpPr>
            <a:cxnSpLocks/>
          </p:cNvCxnSpPr>
          <p:nvPr/>
        </p:nvCxnSpPr>
        <p:spPr>
          <a:xfrm>
            <a:off x="1490057" y="4049893"/>
            <a:ext cx="7432247" cy="0"/>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8B0D41DC-719D-4CB0-96B2-3E69DDD8010F}"/>
              </a:ext>
            </a:extLst>
          </p:cNvPr>
          <p:cNvCxnSpPr>
            <a:cxnSpLocks/>
          </p:cNvCxnSpPr>
          <p:nvPr/>
        </p:nvCxnSpPr>
        <p:spPr>
          <a:xfrm>
            <a:off x="1490057" y="4503009"/>
            <a:ext cx="7432247" cy="0"/>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5A300B4F-C009-423F-9C49-482173564CA4}"/>
              </a:ext>
            </a:extLst>
          </p:cNvPr>
          <p:cNvSpPr/>
          <p:nvPr/>
        </p:nvSpPr>
        <p:spPr>
          <a:xfrm>
            <a:off x="1490057" y="4560290"/>
            <a:ext cx="186584" cy="186584"/>
          </a:xfrm>
          <a:prstGeom prst="rect">
            <a:avLst/>
          </a:prstGeom>
          <a:solidFill>
            <a:schemeClr val="bg1"/>
          </a:solidFill>
          <a:ln w="12700">
            <a:solidFill>
              <a:srgbClr val="8640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grpSp>
        <p:nvGrpSpPr>
          <p:cNvPr id="14" name="Group 13">
            <a:extLst>
              <a:ext uri="{FF2B5EF4-FFF2-40B4-BE49-F238E27FC236}">
                <a16:creationId xmlns:a16="http://schemas.microsoft.com/office/drawing/2014/main" id="{83CB57BC-670E-4043-AD20-8AB3D446AA5B}"/>
              </a:ext>
            </a:extLst>
          </p:cNvPr>
          <p:cNvGrpSpPr/>
          <p:nvPr/>
        </p:nvGrpSpPr>
        <p:grpSpPr>
          <a:xfrm>
            <a:off x="1768741" y="4560290"/>
            <a:ext cx="7153563" cy="338554"/>
            <a:chOff x="1768741" y="4678492"/>
            <a:chExt cx="7153563" cy="338554"/>
          </a:xfrm>
        </p:grpSpPr>
        <p:sp>
          <p:nvSpPr>
            <p:cNvPr id="87" name="TextBox 86">
              <a:extLst>
                <a:ext uri="{FF2B5EF4-FFF2-40B4-BE49-F238E27FC236}">
                  <a16:creationId xmlns:a16="http://schemas.microsoft.com/office/drawing/2014/main" id="{674039B6-36A0-4998-922F-DA9A37ABC796}"/>
                </a:ext>
              </a:extLst>
            </p:cNvPr>
            <p:cNvSpPr txBox="1">
              <a:spLocks/>
            </p:cNvSpPr>
            <p:nvPr>
              <p:custDataLst>
                <p:tags r:id="rId32"/>
              </p:custDataLst>
            </p:nvPr>
          </p:nvSpPr>
          <p:spPr>
            <a:xfrm>
              <a:off x="6485321" y="4678492"/>
              <a:ext cx="1345706" cy="338554"/>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Logistics &amp; Transport team</a:t>
              </a:r>
            </a:p>
          </p:txBody>
        </p:sp>
        <p:sp>
          <p:nvSpPr>
            <p:cNvPr id="88" name="TextBox 87">
              <a:extLst>
                <a:ext uri="{FF2B5EF4-FFF2-40B4-BE49-F238E27FC236}">
                  <a16:creationId xmlns:a16="http://schemas.microsoft.com/office/drawing/2014/main" id="{B6C3DDB3-913A-406A-AE91-DF51A831C1F4}"/>
                </a:ext>
              </a:extLst>
            </p:cNvPr>
            <p:cNvSpPr txBox="1">
              <a:spLocks/>
            </p:cNvSpPr>
            <p:nvPr>
              <p:custDataLst>
                <p:tags r:id="rId33"/>
              </p:custDataLst>
            </p:nvPr>
          </p:nvSpPr>
          <p:spPr>
            <a:xfrm>
              <a:off x="7966670" y="4678492"/>
              <a:ext cx="955634"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Ongoing</a:t>
              </a:r>
            </a:p>
          </p:txBody>
        </p:sp>
        <p:sp>
          <p:nvSpPr>
            <p:cNvPr id="90" name="TextBox 89">
              <a:extLst>
                <a:ext uri="{FF2B5EF4-FFF2-40B4-BE49-F238E27FC236}">
                  <a16:creationId xmlns:a16="http://schemas.microsoft.com/office/drawing/2014/main" id="{6ED27966-A121-4FCF-9E76-6B70BD3ECF7D}"/>
                </a:ext>
              </a:extLst>
            </p:cNvPr>
            <p:cNvSpPr txBox="1">
              <a:spLocks/>
            </p:cNvSpPr>
            <p:nvPr>
              <p:custDataLst>
                <p:tags r:id="rId34"/>
              </p:custDataLst>
            </p:nvPr>
          </p:nvSpPr>
          <p:spPr>
            <a:xfrm>
              <a:off x="1768741" y="4678492"/>
              <a:ext cx="4594332" cy="338554"/>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Follow-up</a:t>
              </a:r>
              <a:r>
                <a:rPr lang="en-US" sz="1100" dirty="0">
                  <a:solidFill>
                    <a:schemeClr val="accent6"/>
                  </a:solidFill>
                </a:rPr>
                <a:t> </a:t>
              </a:r>
              <a:r>
                <a:rPr lang="en-US" sz="1100" dirty="0"/>
                <a:t>on notification of delivery or any distribution delays - by all communication means</a:t>
              </a:r>
            </a:p>
          </p:txBody>
        </p:sp>
      </p:grpSp>
      <p:cxnSp>
        <p:nvCxnSpPr>
          <p:cNvPr id="93" name="Straight Connector 92">
            <a:extLst>
              <a:ext uri="{FF2B5EF4-FFF2-40B4-BE49-F238E27FC236}">
                <a16:creationId xmlns:a16="http://schemas.microsoft.com/office/drawing/2014/main" id="{392EA507-F540-4054-91D4-2B51ED2BC33A}"/>
              </a:ext>
            </a:extLst>
          </p:cNvPr>
          <p:cNvCxnSpPr>
            <a:cxnSpLocks/>
          </p:cNvCxnSpPr>
          <p:nvPr/>
        </p:nvCxnSpPr>
        <p:spPr>
          <a:xfrm>
            <a:off x="1490057" y="2974384"/>
            <a:ext cx="7432247" cy="0"/>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94" name="Rectangle 93">
            <a:extLst>
              <a:ext uri="{FF2B5EF4-FFF2-40B4-BE49-F238E27FC236}">
                <a16:creationId xmlns:a16="http://schemas.microsoft.com/office/drawing/2014/main" id="{0B8C4954-A5E3-4F90-B494-FAEA0B54CD67}"/>
              </a:ext>
            </a:extLst>
          </p:cNvPr>
          <p:cNvSpPr>
            <a:spLocks/>
          </p:cNvSpPr>
          <p:nvPr/>
        </p:nvSpPr>
        <p:spPr>
          <a:xfrm>
            <a:off x="1490057" y="3031665"/>
            <a:ext cx="186584" cy="186584"/>
          </a:xfrm>
          <a:prstGeom prst="rect">
            <a:avLst/>
          </a:prstGeom>
          <a:solidFill>
            <a:schemeClr val="bg1"/>
          </a:solidFill>
          <a:ln w="12700">
            <a:solidFill>
              <a:srgbClr val="8640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a:solidFill>
                <a:schemeClr val="tx1"/>
              </a:solidFill>
            </a:endParaRPr>
          </a:p>
        </p:txBody>
      </p:sp>
      <p:sp>
        <p:nvSpPr>
          <p:cNvPr id="95" name="TextBox 403VOIEQY182YX8EQDCZ36SZSA21QYXAN">
            <a:extLst>
              <a:ext uri="{FF2B5EF4-FFF2-40B4-BE49-F238E27FC236}">
                <a16:creationId xmlns:a16="http://schemas.microsoft.com/office/drawing/2014/main" id="{B4985D36-0294-4230-9FF5-5FFEA21C0D97}"/>
              </a:ext>
            </a:extLst>
          </p:cNvPr>
          <p:cNvSpPr txBox="1">
            <a:spLocks/>
          </p:cNvSpPr>
          <p:nvPr>
            <p:custDataLst>
              <p:tags r:id="rId19"/>
            </p:custDataLst>
          </p:nvPr>
        </p:nvSpPr>
        <p:spPr>
          <a:xfrm>
            <a:off x="7956827" y="3031665"/>
            <a:ext cx="955634"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Ongoing</a:t>
            </a:r>
          </a:p>
        </p:txBody>
      </p:sp>
      <p:sp>
        <p:nvSpPr>
          <p:cNvPr id="96" name="TextBox 30807AO2MZYSI2R60Q1XSWD4B2CDFVM08">
            <a:extLst>
              <a:ext uri="{FF2B5EF4-FFF2-40B4-BE49-F238E27FC236}">
                <a16:creationId xmlns:a16="http://schemas.microsoft.com/office/drawing/2014/main" id="{06217DF9-40FB-4B07-936A-AE7B178090B1}"/>
              </a:ext>
            </a:extLst>
          </p:cNvPr>
          <p:cNvSpPr txBox="1">
            <a:spLocks/>
          </p:cNvSpPr>
          <p:nvPr>
            <p:custDataLst>
              <p:tags r:id="rId20"/>
            </p:custDataLst>
          </p:nvPr>
        </p:nvSpPr>
        <p:spPr>
          <a:xfrm>
            <a:off x="6485321" y="3031665"/>
            <a:ext cx="1345706" cy="338554"/>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Logistics &amp; Transport team</a:t>
            </a:r>
          </a:p>
        </p:txBody>
      </p:sp>
      <p:sp>
        <p:nvSpPr>
          <p:cNvPr id="97" name="TextBox 381XOB4IO7KKRZ97G635EOL1T4STH48SG">
            <a:extLst>
              <a:ext uri="{FF2B5EF4-FFF2-40B4-BE49-F238E27FC236}">
                <a16:creationId xmlns:a16="http://schemas.microsoft.com/office/drawing/2014/main" id="{3E2118AB-662C-4C10-8765-C78B404D75FF}"/>
              </a:ext>
            </a:extLst>
          </p:cNvPr>
          <p:cNvSpPr txBox="1">
            <a:spLocks/>
          </p:cNvSpPr>
          <p:nvPr>
            <p:custDataLst>
              <p:tags r:id="rId21"/>
            </p:custDataLst>
          </p:nvPr>
        </p:nvSpPr>
        <p:spPr>
          <a:xfrm>
            <a:off x="1768741" y="3031665"/>
            <a:ext cx="4594332" cy="125547"/>
          </a:xfrm>
          <a:prstGeom prst="rect">
            <a:avLst/>
          </a:prstGeom>
        </p:spPr>
        <p:txBody>
          <a:bodyPr vert="horz" wrap="square" lIns="0" tIns="0" rIns="0" bIns="0" rtlCol="0" anchor="t">
            <a:noAutofit/>
          </a:bodyPr>
          <a:lstStyle>
            <a:defPPr>
              <a:defRPr lang="en-US"/>
            </a:defPPr>
            <a:lvl1pPr lvl="0" indent="0" defTabSz="895255">
              <a:buClr>
                <a:schemeClr val="tx2"/>
              </a:buClr>
              <a:buSzPct val="100000"/>
              <a:defRPr sz="816" baseline="0"/>
            </a:lvl1pPr>
            <a:lvl2pPr marL="193655" lvl="1" indent="-192067" defTabSz="895255">
              <a:buClr>
                <a:schemeClr val="tx2"/>
              </a:buClr>
              <a:buSzPct val="125000"/>
              <a:buFont typeface="Arial" charset="0"/>
              <a:buChar char="▪"/>
              <a:defRPr sz="1568" baseline="0"/>
            </a:lvl2pPr>
            <a:lvl3pPr marL="457151" lvl="2" indent="-261910" defTabSz="895255">
              <a:buClr>
                <a:schemeClr val="tx2"/>
              </a:buClr>
              <a:buSzPct val="120000"/>
              <a:buFont typeface="Arial" charset="0"/>
              <a:buChar char="–"/>
              <a:defRPr sz="1568" baseline="0"/>
            </a:lvl3pPr>
            <a:lvl4pPr marL="614298" lvl="3" indent="-155558" defTabSz="895255">
              <a:buClr>
                <a:schemeClr val="tx2"/>
              </a:buClr>
              <a:buSzPct val="120000"/>
              <a:buFont typeface="Arial" charset="0"/>
              <a:buChar char="▫"/>
              <a:defRPr sz="1568" baseline="0"/>
            </a:lvl4pPr>
            <a:lvl5pPr marL="749728" lvl="4" indent="-130162" defTabSz="895255">
              <a:buClr>
                <a:schemeClr val="tx2"/>
              </a:buClr>
              <a:buSzPct val="89000"/>
              <a:buFont typeface="Arial" charset="0"/>
              <a:buChar char="-"/>
              <a:defRPr sz="1568" baseline="0"/>
            </a:lvl5pPr>
            <a:lvl6pPr marL="749728" indent="-130162" defTabSz="895255" fontAlgn="base">
              <a:spcBef>
                <a:spcPct val="0"/>
              </a:spcBef>
              <a:spcAft>
                <a:spcPct val="0"/>
              </a:spcAft>
              <a:buClr>
                <a:schemeClr val="tx2"/>
              </a:buClr>
              <a:buSzPct val="89000"/>
              <a:buFont typeface="Arial" charset="0"/>
              <a:buChar char="-"/>
              <a:defRPr sz="1599" baseline="0"/>
            </a:lvl6pPr>
            <a:lvl7pPr marL="749728" indent="-130162" defTabSz="895255" fontAlgn="base">
              <a:spcBef>
                <a:spcPct val="0"/>
              </a:spcBef>
              <a:spcAft>
                <a:spcPct val="0"/>
              </a:spcAft>
              <a:buClr>
                <a:schemeClr val="tx2"/>
              </a:buClr>
              <a:buSzPct val="89000"/>
              <a:buFont typeface="Arial" charset="0"/>
              <a:buChar char="-"/>
              <a:defRPr sz="1599" baseline="0"/>
            </a:lvl7pPr>
            <a:lvl8pPr marL="749728" indent="-130162" defTabSz="895255" fontAlgn="base">
              <a:spcBef>
                <a:spcPct val="0"/>
              </a:spcBef>
              <a:spcAft>
                <a:spcPct val="0"/>
              </a:spcAft>
              <a:buClr>
                <a:schemeClr val="tx2"/>
              </a:buClr>
              <a:buSzPct val="89000"/>
              <a:buFont typeface="Arial" charset="0"/>
              <a:buChar char="-"/>
              <a:defRPr sz="1599" baseline="0"/>
            </a:lvl8pPr>
            <a:lvl9pPr marL="749728" indent="-130162" defTabSz="895255" fontAlgn="base">
              <a:spcBef>
                <a:spcPct val="0"/>
              </a:spcBef>
              <a:spcAft>
                <a:spcPct val="0"/>
              </a:spcAft>
              <a:buClr>
                <a:schemeClr val="tx2"/>
              </a:buClr>
              <a:buSzPct val="89000"/>
              <a:buFont typeface="Arial" charset="0"/>
              <a:buChar char="-"/>
              <a:defRPr sz="1599" baseline="0"/>
            </a:lvl9pPr>
          </a:lstStyle>
          <a:p>
            <a:r>
              <a:rPr lang="en-US" sz="1100" dirty="0"/>
              <a:t>Share distribution plan with all transporters, including key performance indicators and objectives</a:t>
            </a:r>
          </a:p>
        </p:txBody>
      </p:sp>
      <p:cxnSp>
        <p:nvCxnSpPr>
          <p:cNvPr id="98" name="Straight Connector 97">
            <a:extLst>
              <a:ext uri="{FF2B5EF4-FFF2-40B4-BE49-F238E27FC236}">
                <a16:creationId xmlns:a16="http://schemas.microsoft.com/office/drawing/2014/main" id="{2EF790F6-DCD2-49B9-B7CC-184D69D17AF9}"/>
              </a:ext>
            </a:extLst>
          </p:cNvPr>
          <p:cNvCxnSpPr>
            <a:cxnSpLocks/>
          </p:cNvCxnSpPr>
          <p:nvPr/>
        </p:nvCxnSpPr>
        <p:spPr>
          <a:xfrm>
            <a:off x="1490057" y="5578518"/>
            <a:ext cx="7432247" cy="0"/>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00E410F8-9BCE-48DB-AE25-BC1CF2191BDB}"/>
              </a:ext>
            </a:extLst>
          </p:cNvPr>
          <p:cNvSpPr txBox="1">
            <a:spLocks/>
          </p:cNvSpPr>
          <p:nvPr>
            <p:custDataLst>
              <p:tags r:id="rId22"/>
            </p:custDataLst>
          </p:nvPr>
        </p:nvSpPr>
        <p:spPr>
          <a:xfrm>
            <a:off x="7956827" y="5013406"/>
            <a:ext cx="955634" cy="338554"/>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After the containment</a:t>
            </a:r>
          </a:p>
        </p:txBody>
      </p:sp>
      <p:sp>
        <p:nvSpPr>
          <p:cNvPr id="101" name="Rectangle 100">
            <a:extLst>
              <a:ext uri="{FF2B5EF4-FFF2-40B4-BE49-F238E27FC236}">
                <a16:creationId xmlns:a16="http://schemas.microsoft.com/office/drawing/2014/main" id="{AE27D812-CFDC-4028-8FE7-65DBB2A43695}"/>
              </a:ext>
            </a:extLst>
          </p:cNvPr>
          <p:cNvSpPr/>
          <p:nvPr/>
        </p:nvSpPr>
        <p:spPr>
          <a:xfrm>
            <a:off x="1490057" y="5013406"/>
            <a:ext cx="186583" cy="186584"/>
          </a:xfrm>
          <a:prstGeom prst="rect">
            <a:avLst/>
          </a:prstGeom>
          <a:solidFill>
            <a:schemeClr val="bg1"/>
          </a:solidFill>
          <a:ln w="12700">
            <a:solidFill>
              <a:srgbClr val="8640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102" name="TextBox 30807AO2MZYSI2R60Q1XSWD4B2CDFVM08">
            <a:extLst>
              <a:ext uri="{FF2B5EF4-FFF2-40B4-BE49-F238E27FC236}">
                <a16:creationId xmlns:a16="http://schemas.microsoft.com/office/drawing/2014/main" id="{9F79F7C6-F0CB-4DF0-A395-6FBE3C6740A1}"/>
              </a:ext>
            </a:extLst>
          </p:cNvPr>
          <p:cNvSpPr txBox="1">
            <a:spLocks/>
          </p:cNvSpPr>
          <p:nvPr>
            <p:custDataLst>
              <p:tags r:id="rId23"/>
            </p:custDataLst>
          </p:nvPr>
        </p:nvSpPr>
        <p:spPr>
          <a:xfrm>
            <a:off x="6485321" y="5013406"/>
            <a:ext cx="1345706" cy="338554"/>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Logistics &amp; Transport team</a:t>
            </a:r>
          </a:p>
        </p:txBody>
      </p:sp>
      <p:sp>
        <p:nvSpPr>
          <p:cNvPr id="103" name="TextBox 102">
            <a:extLst>
              <a:ext uri="{FF2B5EF4-FFF2-40B4-BE49-F238E27FC236}">
                <a16:creationId xmlns:a16="http://schemas.microsoft.com/office/drawing/2014/main" id="{21B91CB9-9C1D-45FC-BD27-D3F1CBF40B13}"/>
              </a:ext>
            </a:extLst>
          </p:cNvPr>
          <p:cNvSpPr txBox="1">
            <a:spLocks/>
          </p:cNvSpPr>
          <p:nvPr>
            <p:custDataLst>
              <p:tags r:id="rId24"/>
            </p:custDataLst>
          </p:nvPr>
        </p:nvSpPr>
        <p:spPr>
          <a:xfrm>
            <a:off x="1768741" y="5013406"/>
            <a:ext cx="4594332" cy="507831"/>
          </a:xfrm>
          <a:prstGeom prst="rect">
            <a:avLst/>
          </a:prstGeom>
        </p:spPr>
        <p:txBody>
          <a:bodyPr vert="horz" wrap="square" lIns="0" tIns="0" rIns="0" bIns="0" rtlCol="0" anchor="t">
            <a:spAutoFit/>
          </a:bodyPr>
          <a:lstStyle>
            <a:defPPr>
              <a:defRPr lang="en-US"/>
            </a:defPPr>
            <a:lvl1pPr lvl="0" indent="0" defTabSz="895255">
              <a:buClr>
                <a:schemeClr val="tx2"/>
              </a:buClr>
              <a:buSzPct val="100000"/>
              <a:defRPr sz="816" baseline="0"/>
            </a:lvl1pPr>
            <a:lvl2pPr marL="193655" lvl="1" indent="-192067" defTabSz="895255">
              <a:buClr>
                <a:schemeClr val="tx2"/>
              </a:buClr>
              <a:buSzPct val="125000"/>
              <a:buFont typeface="Arial" charset="0"/>
              <a:buChar char="▪"/>
              <a:defRPr sz="1568" baseline="0"/>
            </a:lvl2pPr>
            <a:lvl3pPr marL="457151" lvl="2" indent="-261910" defTabSz="895255">
              <a:buClr>
                <a:schemeClr val="tx2"/>
              </a:buClr>
              <a:buSzPct val="120000"/>
              <a:buFont typeface="Arial" charset="0"/>
              <a:buChar char="–"/>
              <a:defRPr sz="1568" baseline="0"/>
            </a:lvl3pPr>
            <a:lvl4pPr marL="614298" lvl="3" indent="-155558" defTabSz="895255">
              <a:buClr>
                <a:schemeClr val="tx2"/>
              </a:buClr>
              <a:buSzPct val="120000"/>
              <a:buFont typeface="Arial" charset="0"/>
              <a:buChar char="▫"/>
              <a:defRPr sz="1568" baseline="0"/>
            </a:lvl4pPr>
            <a:lvl5pPr marL="749728" lvl="4" indent="-130162" defTabSz="895255">
              <a:buClr>
                <a:schemeClr val="tx2"/>
              </a:buClr>
              <a:buSzPct val="89000"/>
              <a:buFont typeface="Arial" charset="0"/>
              <a:buChar char="-"/>
              <a:defRPr sz="1568" baseline="0"/>
            </a:lvl5pPr>
            <a:lvl6pPr marL="749728" indent="-130162" defTabSz="895255" fontAlgn="base">
              <a:spcBef>
                <a:spcPct val="0"/>
              </a:spcBef>
              <a:spcAft>
                <a:spcPct val="0"/>
              </a:spcAft>
              <a:buClr>
                <a:schemeClr val="tx2"/>
              </a:buClr>
              <a:buSzPct val="89000"/>
              <a:buFont typeface="Arial" charset="0"/>
              <a:buChar char="-"/>
              <a:defRPr sz="1599" baseline="0"/>
            </a:lvl6pPr>
            <a:lvl7pPr marL="749728" indent="-130162" defTabSz="895255" fontAlgn="base">
              <a:spcBef>
                <a:spcPct val="0"/>
              </a:spcBef>
              <a:spcAft>
                <a:spcPct val="0"/>
              </a:spcAft>
              <a:buClr>
                <a:schemeClr val="tx2"/>
              </a:buClr>
              <a:buSzPct val="89000"/>
              <a:buFont typeface="Arial" charset="0"/>
              <a:buChar char="-"/>
              <a:defRPr sz="1599" baseline="0"/>
            </a:lvl7pPr>
            <a:lvl8pPr marL="749728" indent="-130162" defTabSz="895255" fontAlgn="base">
              <a:spcBef>
                <a:spcPct val="0"/>
              </a:spcBef>
              <a:spcAft>
                <a:spcPct val="0"/>
              </a:spcAft>
              <a:buClr>
                <a:schemeClr val="tx2"/>
              </a:buClr>
              <a:buSzPct val="89000"/>
              <a:buFont typeface="Arial" charset="0"/>
              <a:buChar char="-"/>
              <a:defRPr sz="1599" baseline="0"/>
            </a:lvl8pPr>
            <a:lvl9pPr marL="749728" indent="-130162" defTabSz="895255" fontAlgn="base">
              <a:spcBef>
                <a:spcPct val="0"/>
              </a:spcBef>
              <a:spcAft>
                <a:spcPct val="0"/>
              </a:spcAft>
              <a:buClr>
                <a:schemeClr val="tx2"/>
              </a:buClr>
              <a:buSzPct val="89000"/>
              <a:buFont typeface="Arial" charset="0"/>
              <a:buChar char="-"/>
              <a:defRPr sz="1599" baseline="0"/>
            </a:lvl9pPr>
          </a:lstStyle>
          <a:p>
            <a:r>
              <a:rPr lang="en-US" sz="1100" dirty="0"/>
              <a:t>Conduct demobilization and waste management in coordination with MINEDPED, according to the procedures and considerations based on waste categorization and disposal best practices</a:t>
            </a:r>
          </a:p>
        </p:txBody>
      </p:sp>
      <p:sp>
        <p:nvSpPr>
          <p:cNvPr id="104" name="TextBox 103">
            <a:extLst>
              <a:ext uri="{FF2B5EF4-FFF2-40B4-BE49-F238E27FC236}">
                <a16:creationId xmlns:a16="http://schemas.microsoft.com/office/drawing/2014/main" id="{B89D45F6-FACA-45E6-B763-8FF9777C6F99}"/>
              </a:ext>
            </a:extLst>
          </p:cNvPr>
          <p:cNvSpPr txBox="1">
            <a:spLocks/>
          </p:cNvSpPr>
          <p:nvPr>
            <p:custDataLst>
              <p:tags r:id="rId25"/>
            </p:custDataLst>
          </p:nvPr>
        </p:nvSpPr>
        <p:spPr>
          <a:xfrm>
            <a:off x="7956827" y="5635794"/>
            <a:ext cx="955634" cy="338554"/>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End of Emergency</a:t>
            </a:r>
          </a:p>
        </p:txBody>
      </p:sp>
      <p:sp>
        <p:nvSpPr>
          <p:cNvPr id="105" name="Rectangle 104">
            <a:extLst>
              <a:ext uri="{FF2B5EF4-FFF2-40B4-BE49-F238E27FC236}">
                <a16:creationId xmlns:a16="http://schemas.microsoft.com/office/drawing/2014/main" id="{F1F0D9F1-400E-4D99-8176-E19EF8A99969}"/>
              </a:ext>
            </a:extLst>
          </p:cNvPr>
          <p:cNvSpPr/>
          <p:nvPr/>
        </p:nvSpPr>
        <p:spPr>
          <a:xfrm>
            <a:off x="1490057" y="5635794"/>
            <a:ext cx="186583" cy="186584"/>
          </a:xfrm>
          <a:prstGeom prst="rect">
            <a:avLst/>
          </a:prstGeom>
          <a:solidFill>
            <a:schemeClr val="bg1"/>
          </a:solidFill>
          <a:ln w="12700">
            <a:solidFill>
              <a:srgbClr val="8640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106" name="TextBox 30807AO2MZYSI2R60Q1XSWD4B2CDFVM08">
            <a:extLst>
              <a:ext uri="{FF2B5EF4-FFF2-40B4-BE49-F238E27FC236}">
                <a16:creationId xmlns:a16="http://schemas.microsoft.com/office/drawing/2014/main" id="{2285AB37-6F0A-4525-9103-7B397145C105}"/>
              </a:ext>
            </a:extLst>
          </p:cNvPr>
          <p:cNvSpPr txBox="1">
            <a:spLocks/>
          </p:cNvSpPr>
          <p:nvPr>
            <p:custDataLst>
              <p:tags r:id="rId26"/>
            </p:custDataLst>
          </p:nvPr>
        </p:nvSpPr>
        <p:spPr>
          <a:xfrm>
            <a:off x="6485321" y="5635794"/>
            <a:ext cx="1345706" cy="338554"/>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Logistics &amp; Transport team</a:t>
            </a:r>
          </a:p>
        </p:txBody>
      </p:sp>
      <p:sp>
        <p:nvSpPr>
          <p:cNvPr id="107" name="TextBox 106">
            <a:extLst>
              <a:ext uri="{FF2B5EF4-FFF2-40B4-BE49-F238E27FC236}">
                <a16:creationId xmlns:a16="http://schemas.microsoft.com/office/drawing/2014/main" id="{AB348D43-4CED-4149-B134-C7A8851096C9}"/>
              </a:ext>
            </a:extLst>
          </p:cNvPr>
          <p:cNvSpPr txBox="1">
            <a:spLocks/>
          </p:cNvSpPr>
          <p:nvPr>
            <p:custDataLst>
              <p:tags r:id="rId27"/>
            </p:custDataLst>
          </p:nvPr>
        </p:nvSpPr>
        <p:spPr>
          <a:xfrm>
            <a:off x="1768741" y="5635794"/>
            <a:ext cx="4594332" cy="507831"/>
          </a:xfrm>
          <a:prstGeom prst="rect">
            <a:avLst/>
          </a:prstGeom>
        </p:spPr>
        <p:txBody>
          <a:bodyPr vert="horz" wrap="square" lIns="0" tIns="0" rIns="0" bIns="0" rtlCol="0" anchor="t">
            <a:spAutoFit/>
          </a:bodyPr>
          <a:lstStyle>
            <a:defPPr>
              <a:defRPr lang="en-US"/>
            </a:defPPr>
            <a:lvl1pPr lvl="0" indent="0" defTabSz="895255">
              <a:buClr>
                <a:schemeClr val="tx2"/>
              </a:buClr>
              <a:buSzPct val="100000"/>
              <a:defRPr sz="816" baseline="0"/>
            </a:lvl1pPr>
            <a:lvl2pPr marL="193655" lvl="1" indent="-192067" defTabSz="895255">
              <a:buClr>
                <a:schemeClr val="tx2"/>
              </a:buClr>
              <a:buSzPct val="125000"/>
              <a:buFont typeface="Arial" charset="0"/>
              <a:buChar char="▪"/>
              <a:defRPr sz="1568" baseline="0"/>
            </a:lvl2pPr>
            <a:lvl3pPr marL="457151" lvl="2" indent="-261910" defTabSz="895255">
              <a:buClr>
                <a:schemeClr val="tx2"/>
              </a:buClr>
              <a:buSzPct val="120000"/>
              <a:buFont typeface="Arial" charset="0"/>
              <a:buChar char="–"/>
              <a:defRPr sz="1568" baseline="0"/>
            </a:lvl3pPr>
            <a:lvl4pPr marL="614298" lvl="3" indent="-155558" defTabSz="895255">
              <a:buClr>
                <a:schemeClr val="tx2"/>
              </a:buClr>
              <a:buSzPct val="120000"/>
              <a:buFont typeface="Arial" charset="0"/>
              <a:buChar char="▫"/>
              <a:defRPr sz="1568" baseline="0"/>
            </a:lvl4pPr>
            <a:lvl5pPr marL="749728" lvl="4" indent="-130162" defTabSz="895255">
              <a:buClr>
                <a:schemeClr val="tx2"/>
              </a:buClr>
              <a:buSzPct val="89000"/>
              <a:buFont typeface="Arial" charset="0"/>
              <a:buChar char="-"/>
              <a:defRPr sz="1568" baseline="0"/>
            </a:lvl5pPr>
            <a:lvl6pPr marL="749728" indent="-130162" defTabSz="895255" fontAlgn="base">
              <a:spcBef>
                <a:spcPct val="0"/>
              </a:spcBef>
              <a:spcAft>
                <a:spcPct val="0"/>
              </a:spcAft>
              <a:buClr>
                <a:schemeClr val="tx2"/>
              </a:buClr>
              <a:buSzPct val="89000"/>
              <a:buFont typeface="Arial" charset="0"/>
              <a:buChar char="-"/>
              <a:defRPr sz="1599" baseline="0"/>
            </a:lvl6pPr>
            <a:lvl7pPr marL="749728" indent="-130162" defTabSz="895255" fontAlgn="base">
              <a:spcBef>
                <a:spcPct val="0"/>
              </a:spcBef>
              <a:spcAft>
                <a:spcPct val="0"/>
              </a:spcAft>
              <a:buClr>
                <a:schemeClr val="tx2"/>
              </a:buClr>
              <a:buSzPct val="89000"/>
              <a:buFont typeface="Arial" charset="0"/>
              <a:buChar char="-"/>
              <a:defRPr sz="1599" baseline="0"/>
            </a:lvl7pPr>
            <a:lvl8pPr marL="749728" indent="-130162" defTabSz="895255" fontAlgn="base">
              <a:spcBef>
                <a:spcPct val="0"/>
              </a:spcBef>
              <a:spcAft>
                <a:spcPct val="0"/>
              </a:spcAft>
              <a:buClr>
                <a:schemeClr val="tx2"/>
              </a:buClr>
              <a:buSzPct val="89000"/>
              <a:buFont typeface="Arial" charset="0"/>
              <a:buChar char="-"/>
              <a:defRPr sz="1599" baseline="0"/>
            </a:lvl8pPr>
            <a:lvl9pPr marL="749728" indent="-130162" defTabSz="895255" fontAlgn="base">
              <a:spcBef>
                <a:spcPct val="0"/>
              </a:spcBef>
              <a:spcAft>
                <a:spcPct val="0"/>
              </a:spcAft>
              <a:buClr>
                <a:schemeClr val="tx2"/>
              </a:buClr>
              <a:buSzPct val="89000"/>
              <a:buFont typeface="Arial" charset="0"/>
              <a:buChar char="-"/>
              <a:defRPr sz="1599" baseline="0"/>
            </a:lvl9pPr>
          </a:lstStyle>
          <a:p>
            <a:r>
              <a:rPr lang="en-US" sz="1100" dirty="0"/>
              <a:t>Update database of transport options and waste disposal sites by adding or removing information or locations in accordance with lessons learned from the emergency</a:t>
            </a:r>
          </a:p>
        </p:txBody>
      </p:sp>
      <p:cxnSp>
        <p:nvCxnSpPr>
          <p:cNvPr id="108" name="Straight Connector 107">
            <a:extLst>
              <a:ext uri="{FF2B5EF4-FFF2-40B4-BE49-F238E27FC236}">
                <a16:creationId xmlns:a16="http://schemas.microsoft.com/office/drawing/2014/main" id="{9426F172-8A0D-4087-8601-BB3243047D3C}"/>
              </a:ext>
            </a:extLst>
          </p:cNvPr>
          <p:cNvCxnSpPr>
            <a:cxnSpLocks/>
          </p:cNvCxnSpPr>
          <p:nvPr/>
        </p:nvCxnSpPr>
        <p:spPr>
          <a:xfrm>
            <a:off x="1490057" y="4956125"/>
            <a:ext cx="7432247" cy="0"/>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3A18EBCA-06F8-4F72-B1B4-1DF1E7E85298}"/>
              </a:ext>
            </a:extLst>
          </p:cNvPr>
          <p:cNvSpPr txBox="1">
            <a:spLocks/>
          </p:cNvSpPr>
          <p:nvPr>
            <p:custDataLst>
              <p:tags r:id="rId28"/>
            </p:custDataLst>
          </p:nvPr>
        </p:nvSpPr>
        <p:spPr>
          <a:xfrm>
            <a:off x="1490057" y="990600"/>
            <a:ext cx="4873016" cy="169277"/>
          </a:xfrm>
          <a:prstGeom prst="rect">
            <a:avLst/>
          </a:prstGeom>
        </p:spPr>
        <p:txBody>
          <a:bodyPr vert="horz" wrap="square" lIns="0" tIns="0" rIns="0" bIns="0" rtlCol="0" anchor="b">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b="1" dirty="0">
                <a:solidFill>
                  <a:srgbClr val="864091"/>
                </a:solidFill>
              </a:rPr>
              <a:t>ACTION</a:t>
            </a:r>
          </a:p>
        </p:txBody>
      </p:sp>
      <p:sp>
        <p:nvSpPr>
          <p:cNvPr id="79" name="TextBox 78">
            <a:extLst>
              <a:ext uri="{FF2B5EF4-FFF2-40B4-BE49-F238E27FC236}">
                <a16:creationId xmlns:a16="http://schemas.microsoft.com/office/drawing/2014/main" id="{F5862B6F-F630-4F09-BE4F-95E4B9D897BD}"/>
              </a:ext>
            </a:extLst>
          </p:cNvPr>
          <p:cNvSpPr txBox="1">
            <a:spLocks/>
          </p:cNvSpPr>
          <p:nvPr>
            <p:custDataLst>
              <p:tags r:id="rId29"/>
            </p:custDataLst>
          </p:nvPr>
        </p:nvSpPr>
        <p:spPr>
          <a:xfrm>
            <a:off x="6485321" y="990600"/>
            <a:ext cx="1345706" cy="169277"/>
          </a:xfrm>
          <a:prstGeom prst="rect">
            <a:avLst/>
          </a:prstGeom>
        </p:spPr>
        <p:txBody>
          <a:bodyPr vert="horz" wrap="square" lIns="0" tIns="0" rIns="0" bIns="0" rtlCol="0" anchor="b">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b="1" dirty="0">
                <a:solidFill>
                  <a:srgbClr val="864091"/>
                </a:solidFill>
              </a:rPr>
              <a:t>RESPONSIBLE</a:t>
            </a:r>
          </a:p>
        </p:txBody>
      </p:sp>
      <p:sp>
        <p:nvSpPr>
          <p:cNvPr id="91" name="TextBox 90">
            <a:extLst>
              <a:ext uri="{FF2B5EF4-FFF2-40B4-BE49-F238E27FC236}">
                <a16:creationId xmlns:a16="http://schemas.microsoft.com/office/drawing/2014/main" id="{92637EBA-F781-4293-BF11-24A678140BAB}"/>
              </a:ext>
            </a:extLst>
          </p:cNvPr>
          <p:cNvSpPr txBox="1">
            <a:spLocks/>
          </p:cNvSpPr>
          <p:nvPr>
            <p:custDataLst>
              <p:tags r:id="rId30"/>
            </p:custDataLst>
          </p:nvPr>
        </p:nvSpPr>
        <p:spPr>
          <a:xfrm>
            <a:off x="7956827" y="990600"/>
            <a:ext cx="955634" cy="169277"/>
          </a:xfrm>
          <a:prstGeom prst="rect">
            <a:avLst/>
          </a:prstGeom>
        </p:spPr>
        <p:txBody>
          <a:bodyPr vert="horz" wrap="square" lIns="0" tIns="0" rIns="0" bIns="0" rtlCol="0" anchor="b">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b="1" dirty="0">
                <a:solidFill>
                  <a:srgbClr val="864091"/>
                </a:solidFill>
              </a:rPr>
              <a:t>TIME FRAME</a:t>
            </a:r>
          </a:p>
        </p:txBody>
      </p:sp>
      <p:grpSp>
        <p:nvGrpSpPr>
          <p:cNvPr id="92" name="CustomIcon">
            <a:extLst>
              <a:ext uri="{FF2B5EF4-FFF2-40B4-BE49-F238E27FC236}">
                <a16:creationId xmlns:a16="http://schemas.microsoft.com/office/drawing/2014/main" id="{D527486D-90CA-4CFD-9CA8-24D627B66B54}"/>
              </a:ext>
            </a:extLst>
          </p:cNvPr>
          <p:cNvGrpSpPr>
            <a:grpSpLocks noChangeAspect="1"/>
          </p:cNvGrpSpPr>
          <p:nvPr>
            <p:custDataLst>
              <p:tags r:id="rId31"/>
            </p:custDataLst>
          </p:nvPr>
        </p:nvGrpSpPr>
        <p:grpSpPr>
          <a:xfrm>
            <a:off x="153184" y="270510"/>
            <a:ext cx="282597" cy="286586"/>
            <a:chOff x="3175" y="-3175"/>
            <a:chExt cx="1574800" cy="1597025"/>
          </a:xfrm>
          <a:solidFill>
            <a:srgbClr val="4B264E"/>
          </a:solidFill>
        </p:grpSpPr>
        <p:sp>
          <p:nvSpPr>
            <p:cNvPr id="99" name="Freeform 168">
              <a:extLst>
                <a:ext uri="{FF2B5EF4-FFF2-40B4-BE49-F238E27FC236}">
                  <a16:creationId xmlns:a16="http://schemas.microsoft.com/office/drawing/2014/main" id="{2088CF31-5F86-4ECB-89A7-2E342EC8E3AF}"/>
                </a:ext>
              </a:extLst>
            </p:cNvPr>
            <p:cNvSpPr>
              <a:spLocks noEditPoints="1"/>
            </p:cNvSpPr>
            <p:nvPr/>
          </p:nvSpPr>
          <p:spPr bwMode="auto">
            <a:xfrm>
              <a:off x="3175" y="-3175"/>
              <a:ext cx="1574800" cy="1597025"/>
            </a:xfrm>
            <a:custGeom>
              <a:avLst/>
              <a:gdLst>
                <a:gd name="T0" fmla="*/ 399 w 417"/>
                <a:gd name="T1" fmla="*/ 161 h 423"/>
                <a:gd name="T2" fmla="*/ 370 w 417"/>
                <a:gd name="T3" fmla="*/ 7 h 423"/>
                <a:gd name="T4" fmla="*/ 361 w 417"/>
                <a:gd name="T5" fmla="*/ 0 h 423"/>
                <a:gd name="T6" fmla="*/ 60 w 417"/>
                <a:gd name="T7" fmla="*/ 0 h 423"/>
                <a:gd name="T8" fmla="*/ 51 w 417"/>
                <a:gd name="T9" fmla="*/ 7 h 423"/>
                <a:gd name="T10" fmla="*/ 19 w 417"/>
                <a:gd name="T11" fmla="*/ 161 h 423"/>
                <a:gd name="T12" fmla="*/ 0 w 417"/>
                <a:gd name="T13" fmla="*/ 196 h 423"/>
                <a:gd name="T14" fmla="*/ 0 w 417"/>
                <a:gd name="T15" fmla="*/ 329 h 423"/>
                <a:gd name="T16" fmla="*/ 41 w 417"/>
                <a:gd name="T17" fmla="*/ 370 h 423"/>
                <a:gd name="T18" fmla="*/ 49 w 417"/>
                <a:gd name="T19" fmla="*/ 370 h 423"/>
                <a:gd name="T20" fmla="*/ 49 w 417"/>
                <a:gd name="T21" fmla="*/ 397 h 423"/>
                <a:gd name="T22" fmla="*/ 78 w 417"/>
                <a:gd name="T23" fmla="*/ 423 h 423"/>
                <a:gd name="T24" fmla="*/ 93 w 417"/>
                <a:gd name="T25" fmla="*/ 423 h 423"/>
                <a:gd name="T26" fmla="*/ 123 w 417"/>
                <a:gd name="T27" fmla="*/ 397 h 423"/>
                <a:gd name="T28" fmla="*/ 123 w 417"/>
                <a:gd name="T29" fmla="*/ 370 h 423"/>
                <a:gd name="T30" fmla="*/ 298 w 417"/>
                <a:gd name="T31" fmla="*/ 370 h 423"/>
                <a:gd name="T32" fmla="*/ 298 w 417"/>
                <a:gd name="T33" fmla="*/ 397 h 423"/>
                <a:gd name="T34" fmla="*/ 328 w 417"/>
                <a:gd name="T35" fmla="*/ 423 h 423"/>
                <a:gd name="T36" fmla="*/ 343 w 417"/>
                <a:gd name="T37" fmla="*/ 423 h 423"/>
                <a:gd name="T38" fmla="*/ 372 w 417"/>
                <a:gd name="T39" fmla="*/ 397 h 423"/>
                <a:gd name="T40" fmla="*/ 372 w 417"/>
                <a:gd name="T41" fmla="*/ 370 h 423"/>
                <a:gd name="T42" fmla="*/ 375 w 417"/>
                <a:gd name="T43" fmla="*/ 370 h 423"/>
                <a:gd name="T44" fmla="*/ 417 w 417"/>
                <a:gd name="T45" fmla="*/ 329 h 423"/>
                <a:gd name="T46" fmla="*/ 417 w 417"/>
                <a:gd name="T47" fmla="*/ 196 h 423"/>
                <a:gd name="T48" fmla="*/ 399 w 417"/>
                <a:gd name="T49" fmla="*/ 161 h 423"/>
                <a:gd name="T50" fmla="*/ 105 w 417"/>
                <a:gd name="T51" fmla="*/ 397 h 423"/>
                <a:gd name="T52" fmla="*/ 93 w 417"/>
                <a:gd name="T53" fmla="*/ 405 h 423"/>
                <a:gd name="T54" fmla="*/ 78 w 417"/>
                <a:gd name="T55" fmla="*/ 405 h 423"/>
                <a:gd name="T56" fmla="*/ 67 w 417"/>
                <a:gd name="T57" fmla="*/ 397 h 423"/>
                <a:gd name="T58" fmla="*/ 67 w 417"/>
                <a:gd name="T59" fmla="*/ 370 h 423"/>
                <a:gd name="T60" fmla="*/ 105 w 417"/>
                <a:gd name="T61" fmla="*/ 370 h 423"/>
                <a:gd name="T62" fmla="*/ 105 w 417"/>
                <a:gd name="T63" fmla="*/ 397 h 423"/>
                <a:gd name="T64" fmla="*/ 105 w 417"/>
                <a:gd name="T65" fmla="*/ 397 h 423"/>
                <a:gd name="T66" fmla="*/ 354 w 417"/>
                <a:gd name="T67" fmla="*/ 397 h 423"/>
                <a:gd name="T68" fmla="*/ 343 w 417"/>
                <a:gd name="T69" fmla="*/ 405 h 423"/>
                <a:gd name="T70" fmla="*/ 328 w 417"/>
                <a:gd name="T71" fmla="*/ 405 h 423"/>
                <a:gd name="T72" fmla="*/ 316 w 417"/>
                <a:gd name="T73" fmla="*/ 397 h 423"/>
                <a:gd name="T74" fmla="*/ 316 w 417"/>
                <a:gd name="T75" fmla="*/ 370 h 423"/>
                <a:gd name="T76" fmla="*/ 354 w 417"/>
                <a:gd name="T77" fmla="*/ 370 h 423"/>
                <a:gd name="T78" fmla="*/ 354 w 417"/>
                <a:gd name="T79" fmla="*/ 397 h 423"/>
                <a:gd name="T80" fmla="*/ 354 w 417"/>
                <a:gd name="T81" fmla="*/ 397 h 423"/>
                <a:gd name="T82" fmla="*/ 399 w 417"/>
                <a:gd name="T83" fmla="*/ 329 h 423"/>
                <a:gd name="T84" fmla="*/ 375 w 417"/>
                <a:gd name="T85" fmla="*/ 352 h 423"/>
                <a:gd name="T86" fmla="*/ 41 w 417"/>
                <a:gd name="T87" fmla="*/ 352 h 423"/>
                <a:gd name="T88" fmla="*/ 18 w 417"/>
                <a:gd name="T89" fmla="*/ 329 h 423"/>
                <a:gd name="T90" fmla="*/ 18 w 417"/>
                <a:gd name="T91" fmla="*/ 196 h 423"/>
                <a:gd name="T92" fmla="*/ 31 w 417"/>
                <a:gd name="T93" fmla="*/ 175 h 423"/>
                <a:gd name="T94" fmla="*/ 36 w 417"/>
                <a:gd name="T95" fmla="*/ 168 h 423"/>
                <a:gd name="T96" fmla="*/ 67 w 417"/>
                <a:gd name="T97" fmla="*/ 18 h 423"/>
                <a:gd name="T98" fmla="*/ 353 w 417"/>
                <a:gd name="T99" fmla="*/ 18 h 423"/>
                <a:gd name="T100" fmla="*/ 381 w 417"/>
                <a:gd name="T101" fmla="*/ 168 h 423"/>
                <a:gd name="T102" fmla="*/ 386 w 417"/>
                <a:gd name="T103" fmla="*/ 175 h 423"/>
                <a:gd name="T104" fmla="*/ 399 w 417"/>
                <a:gd name="T105" fmla="*/ 196 h 423"/>
                <a:gd name="T106" fmla="*/ 399 w 417"/>
                <a:gd name="T107" fmla="*/ 329 h 423"/>
                <a:gd name="T108" fmla="*/ 399 w 417"/>
                <a:gd name="T109" fmla="*/ 329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7" h="423">
                  <a:moveTo>
                    <a:pt x="399" y="161"/>
                  </a:moveTo>
                  <a:cubicBezTo>
                    <a:pt x="370" y="7"/>
                    <a:pt x="370" y="7"/>
                    <a:pt x="370" y="7"/>
                  </a:cubicBezTo>
                  <a:cubicBezTo>
                    <a:pt x="370" y="3"/>
                    <a:pt x="366" y="0"/>
                    <a:pt x="361" y="0"/>
                  </a:cubicBezTo>
                  <a:cubicBezTo>
                    <a:pt x="60" y="0"/>
                    <a:pt x="60" y="0"/>
                    <a:pt x="60" y="0"/>
                  </a:cubicBezTo>
                  <a:cubicBezTo>
                    <a:pt x="55" y="0"/>
                    <a:pt x="52" y="3"/>
                    <a:pt x="51" y="7"/>
                  </a:cubicBezTo>
                  <a:cubicBezTo>
                    <a:pt x="19" y="161"/>
                    <a:pt x="19" y="161"/>
                    <a:pt x="19" y="161"/>
                  </a:cubicBezTo>
                  <a:cubicBezTo>
                    <a:pt x="7" y="168"/>
                    <a:pt x="0" y="181"/>
                    <a:pt x="0" y="196"/>
                  </a:cubicBezTo>
                  <a:cubicBezTo>
                    <a:pt x="0" y="329"/>
                    <a:pt x="0" y="329"/>
                    <a:pt x="0" y="329"/>
                  </a:cubicBezTo>
                  <a:cubicBezTo>
                    <a:pt x="0" y="351"/>
                    <a:pt x="18" y="370"/>
                    <a:pt x="41" y="370"/>
                  </a:cubicBezTo>
                  <a:cubicBezTo>
                    <a:pt x="49" y="370"/>
                    <a:pt x="49" y="370"/>
                    <a:pt x="49" y="370"/>
                  </a:cubicBezTo>
                  <a:cubicBezTo>
                    <a:pt x="49" y="397"/>
                    <a:pt x="49" y="397"/>
                    <a:pt x="49" y="397"/>
                  </a:cubicBezTo>
                  <a:cubicBezTo>
                    <a:pt x="49" y="411"/>
                    <a:pt x="62" y="423"/>
                    <a:pt x="78" y="423"/>
                  </a:cubicBezTo>
                  <a:cubicBezTo>
                    <a:pt x="93" y="423"/>
                    <a:pt x="93" y="423"/>
                    <a:pt x="93" y="423"/>
                  </a:cubicBezTo>
                  <a:cubicBezTo>
                    <a:pt x="110" y="423"/>
                    <a:pt x="123" y="411"/>
                    <a:pt x="123" y="397"/>
                  </a:cubicBezTo>
                  <a:cubicBezTo>
                    <a:pt x="123" y="370"/>
                    <a:pt x="123" y="370"/>
                    <a:pt x="123" y="370"/>
                  </a:cubicBezTo>
                  <a:cubicBezTo>
                    <a:pt x="298" y="370"/>
                    <a:pt x="298" y="370"/>
                    <a:pt x="298" y="370"/>
                  </a:cubicBezTo>
                  <a:cubicBezTo>
                    <a:pt x="298" y="397"/>
                    <a:pt x="298" y="397"/>
                    <a:pt x="298" y="397"/>
                  </a:cubicBezTo>
                  <a:cubicBezTo>
                    <a:pt x="298" y="411"/>
                    <a:pt x="312" y="423"/>
                    <a:pt x="328" y="423"/>
                  </a:cubicBezTo>
                  <a:cubicBezTo>
                    <a:pt x="343" y="423"/>
                    <a:pt x="343" y="423"/>
                    <a:pt x="343" y="423"/>
                  </a:cubicBezTo>
                  <a:cubicBezTo>
                    <a:pt x="359" y="423"/>
                    <a:pt x="372" y="411"/>
                    <a:pt x="372" y="397"/>
                  </a:cubicBezTo>
                  <a:cubicBezTo>
                    <a:pt x="372" y="370"/>
                    <a:pt x="372" y="370"/>
                    <a:pt x="372" y="370"/>
                  </a:cubicBezTo>
                  <a:cubicBezTo>
                    <a:pt x="375" y="370"/>
                    <a:pt x="375" y="370"/>
                    <a:pt x="375" y="370"/>
                  </a:cubicBezTo>
                  <a:cubicBezTo>
                    <a:pt x="398" y="370"/>
                    <a:pt x="417" y="351"/>
                    <a:pt x="417" y="329"/>
                  </a:cubicBezTo>
                  <a:cubicBezTo>
                    <a:pt x="417" y="196"/>
                    <a:pt x="417" y="196"/>
                    <a:pt x="417" y="196"/>
                  </a:cubicBezTo>
                  <a:cubicBezTo>
                    <a:pt x="417" y="182"/>
                    <a:pt x="410" y="169"/>
                    <a:pt x="399" y="161"/>
                  </a:cubicBezTo>
                  <a:close/>
                  <a:moveTo>
                    <a:pt x="105" y="397"/>
                  </a:moveTo>
                  <a:cubicBezTo>
                    <a:pt x="105" y="401"/>
                    <a:pt x="99" y="405"/>
                    <a:pt x="93" y="405"/>
                  </a:cubicBezTo>
                  <a:cubicBezTo>
                    <a:pt x="78" y="405"/>
                    <a:pt x="78" y="405"/>
                    <a:pt x="78" y="405"/>
                  </a:cubicBezTo>
                  <a:cubicBezTo>
                    <a:pt x="73" y="405"/>
                    <a:pt x="67" y="401"/>
                    <a:pt x="67" y="397"/>
                  </a:cubicBezTo>
                  <a:cubicBezTo>
                    <a:pt x="67" y="370"/>
                    <a:pt x="67" y="370"/>
                    <a:pt x="67" y="370"/>
                  </a:cubicBezTo>
                  <a:cubicBezTo>
                    <a:pt x="105" y="370"/>
                    <a:pt x="105" y="370"/>
                    <a:pt x="105" y="370"/>
                  </a:cubicBezTo>
                  <a:cubicBezTo>
                    <a:pt x="105" y="397"/>
                    <a:pt x="105" y="397"/>
                    <a:pt x="105" y="397"/>
                  </a:cubicBezTo>
                  <a:cubicBezTo>
                    <a:pt x="105" y="397"/>
                    <a:pt x="105" y="397"/>
                    <a:pt x="105" y="397"/>
                  </a:cubicBezTo>
                  <a:close/>
                  <a:moveTo>
                    <a:pt x="354" y="397"/>
                  </a:moveTo>
                  <a:cubicBezTo>
                    <a:pt x="354" y="401"/>
                    <a:pt x="349" y="405"/>
                    <a:pt x="343" y="405"/>
                  </a:cubicBezTo>
                  <a:cubicBezTo>
                    <a:pt x="328" y="405"/>
                    <a:pt x="328" y="405"/>
                    <a:pt x="328" y="405"/>
                  </a:cubicBezTo>
                  <a:cubicBezTo>
                    <a:pt x="322" y="405"/>
                    <a:pt x="316" y="401"/>
                    <a:pt x="316" y="397"/>
                  </a:cubicBezTo>
                  <a:cubicBezTo>
                    <a:pt x="316" y="370"/>
                    <a:pt x="316" y="370"/>
                    <a:pt x="316" y="370"/>
                  </a:cubicBezTo>
                  <a:cubicBezTo>
                    <a:pt x="354" y="370"/>
                    <a:pt x="354" y="370"/>
                    <a:pt x="354" y="370"/>
                  </a:cubicBezTo>
                  <a:cubicBezTo>
                    <a:pt x="354" y="397"/>
                    <a:pt x="354" y="397"/>
                    <a:pt x="354" y="397"/>
                  </a:cubicBezTo>
                  <a:cubicBezTo>
                    <a:pt x="354" y="397"/>
                    <a:pt x="354" y="397"/>
                    <a:pt x="354" y="397"/>
                  </a:cubicBezTo>
                  <a:close/>
                  <a:moveTo>
                    <a:pt x="399" y="329"/>
                  </a:moveTo>
                  <a:cubicBezTo>
                    <a:pt x="399" y="341"/>
                    <a:pt x="388" y="352"/>
                    <a:pt x="375" y="352"/>
                  </a:cubicBezTo>
                  <a:cubicBezTo>
                    <a:pt x="41" y="352"/>
                    <a:pt x="41" y="352"/>
                    <a:pt x="41" y="352"/>
                  </a:cubicBezTo>
                  <a:cubicBezTo>
                    <a:pt x="28" y="352"/>
                    <a:pt x="18" y="341"/>
                    <a:pt x="18" y="329"/>
                  </a:cubicBezTo>
                  <a:cubicBezTo>
                    <a:pt x="18" y="196"/>
                    <a:pt x="18" y="196"/>
                    <a:pt x="18" y="196"/>
                  </a:cubicBezTo>
                  <a:cubicBezTo>
                    <a:pt x="18" y="186"/>
                    <a:pt x="23" y="178"/>
                    <a:pt x="31" y="175"/>
                  </a:cubicBezTo>
                  <a:cubicBezTo>
                    <a:pt x="33" y="174"/>
                    <a:pt x="36" y="171"/>
                    <a:pt x="36" y="168"/>
                  </a:cubicBezTo>
                  <a:cubicBezTo>
                    <a:pt x="67" y="18"/>
                    <a:pt x="67" y="18"/>
                    <a:pt x="67" y="18"/>
                  </a:cubicBezTo>
                  <a:cubicBezTo>
                    <a:pt x="353" y="18"/>
                    <a:pt x="353" y="18"/>
                    <a:pt x="353" y="18"/>
                  </a:cubicBezTo>
                  <a:cubicBezTo>
                    <a:pt x="381" y="168"/>
                    <a:pt x="381" y="168"/>
                    <a:pt x="381" y="168"/>
                  </a:cubicBezTo>
                  <a:cubicBezTo>
                    <a:pt x="381" y="171"/>
                    <a:pt x="383" y="174"/>
                    <a:pt x="386" y="175"/>
                  </a:cubicBezTo>
                  <a:cubicBezTo>
                    <a:pt x="394" y="179"/>
                    <a:pt x="399" y="186"/>
                    <a:pt x="399" y="196"/>
                  </a:cubicBezTo>
                  <a:cubicBezTo>
                    <a:pt x="399" y="329"/>
                    <a:pt x="399" y="329"/>
                    <a:pt x="399" y="329"/>
                  </a:cubicBezTo>
                  <a:cubicBezTo>
                    <a:pt x="399" y="329"/>
                    <a:pt x="399" y="329"/>
                    <a:pt x="399" y="329"/>
                  </a:cubicBezTo>
                  <a:close/>
                </a:path>
              </a:pathLst>
            </a:custGeom>
            <a:grpFill/>
            <a:ln w="0" cap="flat" cmpd="sng" algn="ctr">
              <a:solidFill>
                <a:srgbClr val="4B264E"/>
              </a:solidFill>
              <a:prstDash val="solid"/>
              <a:round/>
              <a:headEnd type="none" w="med" len="med"/>
              <a:tailEnd type="none" w="med" len="med"/>
            </a:ln>
          </p:spPr>
          <p:txBody>
            <a:bodyPr vert="horz" wrap="square" lIns="93285" tIns="46645" rIns="93285" bIns="46645" numCol="1" anchor="t" anchorCtr="0" compatLnSpc="1">
              <a:prstTxWarp prst="textNoShape">
                <a:avLst/>
              </a:prstTxWarp>
            </a:bodyPr>
            <a:lstStyle/>
            <a:p>
              <a:endParaRPr lang="en-US" sz="1665" dirty="0">
                <a:solidFill>
                  <a:schemeClr val="accent5"/>
                </a:solidFill>
                <a:latin typeface="GillSans" pitchFamily="2" charset="0"/>
              </a:endParaRPr>
            </a:p>
          </p:txBody>
        </p:sp>
        <p:sp>
          <p:nvSpPr>
            <p:cNvPr id="110" name="Freeform 169">
              <a:extLst>
                <a:ext uri="{FF2B5EF4-FFF2-40B4-BE49-F238E27FC236}">
                  <a16:creationId xmlns:a16="http://schemas.microsoft.com/office/drawing/2014/main" id="{36EF3AF5-3F27-4030-9881-156F4D775B52}"/>
                </a:ext>
              </a:extLst>
            </p:cNvPr>
            <p:cNvSpPr>
              <a:spLocks noEditPoints="1"/>
            </p:cNvSpPr>
            <p:nvPr/>
          </p:nvSpPr>
          <p:spPr bwMode="auto">
            <a:xfrm>
              <a:off x="219075" y="147638"/>
              <a:ext cx="1144588" cy="542925"/>
            </a:xfrm>
            <a:custGeom>
              <a:avLst/>
              <a:gdLst>
                <a:gd name="T0" fmla="*/ 282 w 303"/>
                <a:gd name="T1" fmla="*/ 8 h 144"/>
                <a:gd name="T2" fmla="*/ 273 w 303"/>
                <a:gd name="T3" fmla="*/ 0 h 144"/>
                <a:gd name="T4" fmla="*/ 33 w 303"/>
                <a:gd name="T5" fmla="*/ 0 h 144"/>
                <a:gd name="T6" fmla="*/ 24 w 303"/>
                <a:gd name="T7" fmla="*/ 7 h 144"/>
                <a:gd name="T8" fmla="*/ 0 w 303"/>
                <a:gd name="T9" fmla="*/ 133 h 144"/>
                <a:gd name="T10" fmla="*/ 2 w 303"/>
                <a:gd name="T11" fmla="*/ 141 h 144"/>
                <a:gd name="T12" fmla="*/ 9 w 303"/>
                <a:gd name="T13" fmla="*/ 144 h 144"/>
                <a:gd name="T14" fmla="*/ 293 w 303"/>
                <a:gd name="T15" fmla="*/ 144 h 144"/>
                <a:gd name="T16" fmla="*/ 300 w 303"/>
                <a:gd name="T17" fmla="*/ 141 h 144"/>
                <a:gd name="T18" fmla="*/ 302 w 303"/>
                <a:gd name="T19" fmla="*/ 134 h 144"/>
                <a:gd name="T20" fmla="*/ 282 w 303"/>
                <a:gd name="T21" fmla="*/ 8 h 144"/>
                <a:gd name="T22" fmla="*/ 282 w 303"/>
                <a:gd name="T23" fmla="*/ 8 h 144"/>
                <a:gd name="T24" fmla="*/ 21 w 303"/>
                <a:gd name="T25" fmla="*/ 126 h 144"/>
                <a:gd name="T26" fmla="*/ 41 w 303"/>
                <a:gd name="T27" fmla="*/ 19 h 144"/>
                <a:gd name="T28" fmla="*/ 265 w 303"/>
                <a:gd name="T29" fmla="*/ 19 h 144"/>
                <a:gd name="T30" fmla="*/ 282 w 303"/>
                <a:gd name="T31" fmla="*/ 126 h 144"/>
                <a:gd name="T32" fmla="*/ 21 w 303"/>
                <a:gd name="T33" fmla="*/ 126 h 144"/>
                <a:gd name="T34" fmla="*/ 21 w 303"/>
                <a:gd name="T35" fmla="*/ 12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3" h="144">
                  <a:moveTo>
                    <a:pt x="282" y="8"/>
                  </a:moveTo>
                  <a:cubicBezTo>
                    <a:pt x="281" y="4"/>
                    <a:pt x="277" y="0"/>
                    <a:pt x="273" y="0"/>
                  </a:cubicBezTo>
                  <a:cubicBezTo>
                    <a:pt x="33" y="0"/>
                    <a:pt x="33" y="0"/>
                    <a:pt x="33" y="0"/>
                  </a:cubicBezTo>
                  <a:cubicBezTo>
                    <a:pt x="29" y="0"/>
                    <a:pt x="25" y="3"/>
                    <a:pt x="24" y="7"/>
                  </a:cubicBezTo>
                  <a:cubicBezTo>
                    <a:pt x="0" y="133"/>
                    <a:pt x="0" y="133"/>
                    <a:pt x="0" y="133"/>
                  </a:cubicBezTo>
                  <a:cubicBezTo>
                    <a:pt x="0" y="136"/>
                    <a:pt x="1" y="139"/>
                    <a:pt x="2" y="141"/>
                  </a:cubicBezTo>
                  <a:cubicBezTo>
                    <a:pt x="4" y="143"/>
                    <a:pt x="7" y="144"/>
                    <a:pt x="9" y="144"/>
                  </a:cubicBezTo>
                  <a:cubicBezTo>
                    <a:pt x="293" y="144"/>
                    <a:pt x="293" y="144"/>
                    <a:pt x="293" y="144"/>
                  </a:cubicBezTo>
                  <a:cubicBezTo>
                    <a:pt x="296" y="144"/>
                    <a:pt x="298" y="143"/>
                    <a:pt x="300" y="141"/>
                  </a:cubicBezTo>
                  <a:cubicBezTo>
                    <a:pt x="302" y="139"/>
                    <a:pt x="303" y="136"/>
                    <a:pt x="302" y="134"/>
                  </a:cubicBezTo>
                  <a:cubicBezTo>
                    <a:pt x="282" y="8"/>
                    <a:pt x="282" y="8"/>
                    <a:pt x="282" y="8"/>
                  </a:cubicBezTo>
                  <a:cubicBezTo>
                    <a:pt x="282" y="8"/>
                    <a:pt x="282" y="8"/>
                    <a:pt x="282" y="8"/>
                  </a:cubicBezTo>
                  <a:close/>
                  <a:moveTo>
                    <a:pt x="21" y="126"/>
                  </a:moveTo>
                  <a:cubicBezTo>
                    <a:pt x="41" y="19"/>
                    <a:pt x="41" y="19"/>
                    <a:pt x="41" y="19"/>
                  </a:cubicBezTo>
                  <a:cubicBezTo>
                    <a:pt x="265" y="19"/>
                    <a:pt x="265" y="19"/>
                    <a:pt x="265" y="19"/>
                  </a:cubicBezTo>
                  <a:cubicBezTo>
                    <a:pt x="282" y="126"/>
                    <a:pt x="282" y="126"/>
                    <a:pt x="282" y="126"/>
                  </a:cubicBezTo>
                  <a:cubicBezTo>
                    <a:pt x="21" y="126"/>
                    <a:pt x="21" y="126"/>
                    <a:pt x="21" y="126"/>
                  </a:cubicBezTo>
                  <a:cubicBezTo>
                    <a:pt x="21" y="126"/>
                    <a:pt x="21" y="126"/>
                    <a:pt x="21" y="126"/>
                  </a:cubicBezTo>
                  <a:close/>
                </a:path>
              </a:pathLst>
            </a:custGeom>
            <a:grpFill/>
            <a:ln w="0" cap="flat" cmpd="sng" algn="ctr">
              <a:solidFill>
                <a:srgbClr val="4B264E"/>
              </a:solidFill>
              <a:prstDash val="solid"/>
              <a:round/>
              <a:headEnd type="none" w="med" len="med"/>
              <a:tailEnd type="none" w="med" len="med"/>
            </a:ln>
          </p:spPr>
          <p:txBody>
            <a:bodyPr vert="horz" wrap="square" lIns="93285" tIns="46645" rIns="93285" bIns="46645" numCol="1" anchor="t" anchorCtr="0" compatLnSpc="1">
              <a:prstTxWarp prst="textNoShape">
                <a:avLst/>
              </a:prstTxWarp>
            </a:bodyPr>
            <a:lstStyle/>
            <a:p>
              <a:endParaRPr lang="en-US" sz="1665" dirty="0">
                <a:solidFill>
                  <a:schemeClr val="accent5"/>
                </a:solidFill>
                <a:latin typeface="GillSans" pitchFamily="2" charset="0"/>
              </a:endParaRPr>
            </a:p>
          </p:txBody>
        </p:sp>
        <p:sp>
          <p:nvSpPr>
            <p:cNvPr id="111" name="Oval 110">
              <a:extLst>
                <a:ext uri="{FF2B5EF4-FFF2-40B4-BE49-F238E27FC236}">
                  <a16:creationId xmlns:a16="http://schemas.microsoft.com/office/drawing/2014/main" id="{B444AB50-1910-426F-813C-996522940503}"/>
                </a:ext>
              </a:extLst>
            </p:cNvPr>
            <p:cNvSpPr>
              <a:spLocks noChangeArrowheads="1"/>
            </p:cNvSpPr>
            <p:nvPr/>
          </p:nvSpPr>
          <p:spPr bwMode="auto">
            <a:xfrm>
              <a:off x="1163638" y="955675"/>
              <a:ext cx="184150" cy="188913"/>
            </a:xfrm>
            <a:prstGeom prst="ellipse">
              <a:avLst/>
            </a:prstGeom>
            <a:grpFill/>
            <a:ln w="0" cap="flat" cmpd="sng" algn="ctr">
              <a:solidFill>
                <a:srgbClr val="4B264E"/>
              </a:solidFill>
              <a:prstDash val="solid"/>
              <a:round/>
              <a:headEnd type="none" w="med" len="med"/>
              <a:tailEnd type="none" w="med" len="med"/>
            </a:ln>
          </p:spPr>
          <p:txBody>
            <a:bodyPr vert="horz" wrap="square" lIns="93285" tIns="46645" rIns="93285" bIns="46645" numCol="1" anchor="t" anchorCtr="0" compatLnSpc="1">
              <a:prstTxWarp prst="textNoShape">
                <a:avLst/>
              </a:prstTxWarp>
            </a:bodyPr>
            <a:lstStyle/>
            <a:p>
              <a:endParaRPr lang="en-US" sz="1665" dirty="0">
                <a:solidFill>
                  <a:schemeClr val="accent5"/>
                </a:solidFill>
                <a:latin typeface="GillSans" pitchFamily="2" charset="0"/>
              </a:endParaRPr>
            </a:p>
          </p:txBody>
        </p:sp>
        <p:sp>
          <p:nvSpPr>
            <p:cNvPr id="112" name="Oval 36">
              <a:extLst>
                <a:ext uri="{FF2B5EF4-FFF2-40B4-BE49-F238E27FC236}">
                  <a16:creationId xmlns:a16="http://schemas.microsoft.com/office/drawing/2014/main" id="{D0D19AEE-65C0-4EAB-ADCC-0D85EB99FCAB}"/>
                </a:ext>
              </a:extLst>
            </p:cNvPr>
            <p:cNvSpPr>
              <a:spLocks noChangeArrowheads="1"/>
            </p:cNvSpPr>
            <p:nvPr/>
          </p:nvSpPr>
          <p:spPr bwMode="auto">
            <a:xfrm>
              <a:off x="249238" y="955675"/>
              <a:ext cx="188913" cy="188913"/>
            </a:xfrm>
            <a:prstGeom prst="ellipse">
              <a:avLst/>
            </a:prstGeom>
            <a:grpFill/>
            <a:ln w="0" cap="flat" cmpd="sng" algn="ctr">
              <a:solidFill>
                <a:srgbClr val="4B264E"/>
              </a:solidFill>
              <a:prstDash val="solid"/>
              <a:round/>
              <a:headEnd type="none" w="med" len="med"/>
              <a:tailEnd type="none" w="med" len="med"/>
            </a:ln>
          </p:spPr>
          <p:txBody>
            <a:bodyPr vert="horz" wrap="square" lIns="93285" tIns="46645" rIns="93285" bIns="46645" numCol="1" anchor="t" anchorCtr="0" compatLnSpc="1">
              <a:prstTxWarp prst="textNoShape">
                <a:avLst/>
              </a:prstTxWarp>
            </a:bodyPr>
            <a:lstStyle/>
            <a:p>
              <a:endParaRPr lang="en-US" sz="1665" dirty="0">
                <a:solidFill>
                  <a:schemeClr val="accent5"/>
                </a:solidFill>
                <a:latin typeface="GillSans" pitchFamily="2" charset="0"/>
              </a:endParaRPr>
            </a:p>
          </p:txBody>
        </p:sp>
        <p:sp>
          <p:nvSpPr>
            <p:cNvPr id="115" name="Freeform 37">
              <a:extLst>
                <a:ext uri="{FF2B5EF4-FFF2-40B4-BE49-F238E27FC236}">
                  <a16:creationId xmlns:a16="http://schemas.microsoft.com/office/drawing/2014/main" id="{7AFE1603-F11E-443C-9E1D-113EE017A6D3}"/>
                </a:ext>
              </a:extLst>
            </p:cNvPr>
            <p:cNvSpPr>
              <a:spLocks noEditPoints="1"/>
            </p:cNvSpPr>
            <p:nvPr/>
          </p:nvSpPr>
          <p:spPr bwMode="auto">
            <a:xfrm>
              <a:off x="517525" y="993775"/>
              <a:ext cx="566738" cy="236538"/>
            </a:xfrm>
            <a:custGeom>
              <a:avLst/>
              <a:gdLst>
                <a:gd name="T0" fmla="*/ 141 w 150"/>
                <a:gd name="T1" fmla="*/ 0 h 63"/>
                <a:gd name="T2" fmla="*/ 9 w 150"/>
                <a:gd name="T3" fmla="*/ 0 h 63"/>
                <a:gd name="T4" fmla="*/ 0 w 150"/>
                <a:gd name="T5" fmla="*/ 10 h 63"/>
                <a:gd name="T6" fmla="*/ 0 w 150"/>
                <a:gd name="T7" fmla="*/ 54 h 63"/>
                <a:gd name="T8" fmla="*/ 9 w 150"/>
                <a:gd name="T9" fmla="*/ 63 h 63"/>
                <a:gd name="T10" fmla="*/ 141 w 150"/>
                <a:gd name="T11" fmla="*/ 63 h 63"/>
                <a:gd name="T12" fmla="*/ 150 w 150"/>
                <a:gd name="T13" fmla="*/ 54 h 63"/>
                <a:gd name="T14" fmla="*/ 150 w 150"/>
                <a:gd name="T15" fmla="*/ 10 h 63"/>
                <a:gd name="T16" fmla="*/ 141 w 150"/>
                <a:gd name="T17" fmla="*/ 0 h 63"/>
                <a:gd name="T18" fmla="*/ 18 w 150"/>
                <a:gd name="T19" fmla="*/ 45 h 63"/>
                <a:gd name="T20" fmla="*/ 18 w 150"/>
                <a:gd name="T21" fmla="*/ 19 h 63"/>
                <a:gd name="T22" fmla="*/ 132 w 150"/>
                <a:gd name="T23" fmla="*/ 19 h 63"/>
                <a:gd name="T24" fmla="*/ 132 w 150"/>
                <a:gd name="T25" fmla="*/ 45 h 63"/>
                <a:gd name="T26" fmla="*/ 18 w 150"/>
                <a:gd name="T27" fmla="*/ 45 h 63"/>
                <a:gd name="T28" fmla="*/ 18 w 150"/>
                <a:gd name="T29"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0" h="63">
                  <a:moveTo>
                    <a:pt x="141" y="0"/>
                  </a:moveTo>
                  <a:cubicBezTo>
                    <a:pt x="9" y="0"/>
                    <a:pt x="9" y="0"/>
                    <a:pt x="9" y="0"/>
                  </a:cubicBezTo>
                  <a:cubicBezTo>
                    <a:pt x="4" y="0"/>
                    <a:pt x="0" y="5"/>
                    <a:pt x="0" y="10"/>
                  </a:cubicBezTo>
                  <a:cubicBezTo>
                    <a:pt x="0" y="54"/>
                    <a:pt x="0" y="54"/>
                    <a:pt x="0" y="54"/>
                  </a:cubicBezTo>
                  <a:cubicBezTo>
                    <a:pt x="0" y="59"/>
                    <a:pt x="4" y="63"/>
                    <a:pt x="9" y="63"/>
                  </a:cubicBezTo>
                  <a:cubicBezTo>
                    <a:pt x="141" y="63"/>
                    <a:pt x="141" y="63"/>
                    <a:pt x="141" y="63"/>
                  </a:cubicBezTo>
                  <a:cubicBezTo>
                    <a:pt x="145" y="63"/>
                    <a:pt x="150" y="59"/>
                    <a:pt x="150" y="54"/>
                  </a:cubicBezTo>
                  <a:cubicBezTo>
                    <a:pt x="150" y="10"/>
                    <a:pt x="150" y="10"/>
                    <a:pt x="150" y="10"/>
                  </a:cubicBezTo>
                  <a:cubicBezTo>
                    <a:pt x="150" y="5"/>
                    <a:pt x="145" y="0"/>
                    <a:pt x="141" y="0"/>
                  </a:cubicBezTo>
                  <a:close/>
                  <a:moveTo>
                    <a:pt x="18" y="45"/>
                  </a:moveTo>
                  <a:cubicBezTo>
                    <a:pt x="18" y="19"/>
                    <a:pt x="18" y="19"/>
                    <a:pt x="18" y="19"/>
                  </a:cubicBezTo>
                  <a:cubicBezTo>
                    <a:pt x="132" y="19"/>
                    <a:pt x="132" y="19"/>
                    <a:pt x="132" y="19"/>
                  </a:cubicBezTo>
                  <a:cubicBezTo>
                    <a:pt x="132" y="45"/>
                    <a:pt x="132" y="45"/>
                    <a:pt x="132" y="45"/>
                  </a:cubicBezTo>
                  <a:cubicBezTo>
                    <a:pt x="18" y="45"/>
                    <a:pt x="18" y="45"/>
                    <a:pt x="18" y="45"/>
                  </a:cubicBezTo>
                  <a:cubicBezTo>
                    <a:pt x="18" y="45"/>
                    <a:pt x="18" y="45"/>
                    <a:pt x="18" y="45"/>
                  </a:cubicBezTo>
                  <a:close/>
                </a:path>
              </a:pathLst>
            </a:custGeom>
            <a:grpFill/>
            <a:ln w="0" cap="flat" cmpd="sng" algn="ctr">
              <a:solidFill>
                <a:srgbClr val="4B264E"/>
              </a:solidFill>
              <a:prstDash val="solid"/>
              <a:round/>
              <a:headEnd type="none" w="med" len="med"/>
              <a:tailEnd type="none" w="med" len="med"/>
            </a:ln>
          </p:spPr>
          <p:txBody>
            <a:bodyPr vert="horz" wrap="square" lIns="93285" tIns="46645" rIns="93285" bIns="46645" numCol="1" anchor="t" anchorCtr="0" compatLnSpc="1">
              <a:prstTxWarp prst="textNoShape">
                <a:avLst/>
              </a:prstTxWarp>
            </a:bodyPr>
            <a:lstStyle/>
            <a:p>
              <a:endParaRPr lang="en-US" sz="1665" dirty="0">
                <a:solidFill>
                  <a:schemeClr val="accent5"/>
                </a:solidFill>
                <a:latin typeface="GillSans" pitchFamily="2" charset="0"/>
              </a:endParaRPr>
            </a:p>
          </p:txBody>
        </p:sp>
      </p:grpSp>
      <p:grpSp>
        <p:nvGrpSpPr>
          <p:cNvPr id="72" name="Group 71">
            <a:extLst>
              <a:ext uri="{FF2B5EF4-FFF2-40B4-BE49-F238E27FC236}">
                <a16:creationId xmlns:a16="http://schemas.microsoft.com/office/drawing/2014/main" id="{CBC9AEEF-16BD-4029-9D16-51B6289E477E}"/>
              </a:ext>
            </a:extLst>
          </p:cNvPr>
          <p:cNvGrpSpPr>
            <a:grpSpLocks noChangeAspect="1"/>
          </p:cNvGrpSpPr>
          <p:nvPr/>
        </p:nvGrpSpPr>
        <p:grpSpPr>
          <a:xfrm>
            <a:off x="0" y="6339124"/>
            <a:ext cx="1088382" cy="411480"/>
            <a:chOff x="0" y="6292053"/>
            <a:chExt cx="1295400" cy="489747"/>
          </a:xfrm>
        </p:grpSpPr>
        <p:sp>
          <p:nvSpPr>
            <p:cNvPr id="73" name="Rectangle 72">
              <a:extLst>
                <a:ext uri="{FF2B5EF4-FFF2-40B4-BE49-F238E27FC236}">
                  <a16:creationId xmlns:a16="http://schemas.microsoft.com/office/drawing/2014/main" id="{C54BBE22-CF8C-405A-9F39-2A9F468F4BEA}"/>
                </a:ext>
              </a:extLst>
            </p:cNvPr>
            <p:cNvSpPr/>
            <p:nvPr/>
          </p:nvSpPr>
          <p:spPr>
            <a:xfrm>
              <a:off x="99206" y="6306363"/>
              <a:ext cx="1196194" cy="4399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74" name="Picture 73" descr="A picture containing drawing&#10;&#10;Description automatically generated">
              <a:extLst>
                <a:ext uri="{FF2B5EF4-FFF2-40B4-BE49-F238E27FC236}">
                  <a16:creationId xmlns:a16="http://schemas.microsoft.com/office/drawing/2014/main" id="{4E3E8196-D713-4BC4-84AF-7FD873F84DC4}"/>
                </a:ext>
              </a:extLst>
            </p:cNvPr>
            <p:cNvPicPr>
              <a:picLocks noChangeAspect="1"/>
            </p:cNvPicPr>
            <p:nvPr/>
          </p:nvPicPr>
          <p:blipFill>
            <a:blip r:embed="rId38"/>
            <a:stretch>
              <a:fillRect/>
            </a:stretch>
          </p:blipFill>
          <p:spPr>
            <a:xfrm>
              <a:off x="0" y="6292053"/>
              <a:ext cx="1258991" cy="489747"/>
            </a:xfrm>
            <a:prstGeom prst="rect">
              <a:avLst/>
            </a:prstGeom>
            <a:effectLst/>
          </p:spPr>
        </p:pic>
      </p:grpSp>
    </p:spTree>
    <p:extLst>
      <p:ext uri="{BB962C8B-B14F-4D97-AF65-F5344CB8AC3E}">
        <p14:creationId xmlns:p14="http://schemas.microsoft.com/office/powerpoint/2010/main" val="1527453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525885724"/>
              </p:ext>
            </p:extLst>
          </p:nvPr>
        </p:nvGraphicFramePr>
        <p:xfrm>
          <a:off x="2703" y="2231"/>
          <a:ext cx="1619" cy="1619"/>
        </p:xfrm>
        <a:graphic>
          <a:graphicData uri="http://schemas.openxmlformats.org/presentationml/2006/ole">
            <mc:AlternateContent xmlns:mc="http://schemas.openxmlformats.org/markup-compatibility/2006">
              <mc:Choice xmlns:v="urn:schemas-microsoft-com:vml" Requires="v">
                <p:oleObj spid="_x0000_s274519" name="think-cell Slide" r:id="rId33" imgW="353" imgH="353" progId="TCLayout.ActiveDocument.1">
                  <p:embed/>
                </p:oleObj>
              </mc:Choice>
              <mc:Fallback>
                <p:oleObj name="think-cell Slide" r:id="rId33" imgW="353" imgH="353" progId="TCLayout.ActiveDocument.1">
                  <p:embed/>
                  <p:pic>
                    <p:nvPicPr>
                      <p:cNvPr id="3" name="Object 2" hidden="1"/>
                      <p:cNvPicPr/>
                      <p:nvPr/>
                    </p:nvPicPr>
                    <p:blipFill>
                      <a:blip r:embed="rId34"/>
                      <a:stretch>
                        <a:fillRect/>
                      </a:stretch>
                    </p:blipFill>
                    <p:spPr>
                      <a:xfrm>
                        <a:off x="2703" y="2231"/>
                        <a:ext cx="1619" cy="1619"/>
                      </a:xfrm>
                      <a:prstGeom prst="rect">
                        <a:avLst/>
                      </a:prstGeom>
                    </p:spPr>
                  </p:pic>
                </p:oleObj>
              </mc:Fallback>
            </mc:AlternateContent>
          </a:graphicData>
        </a:graphic>
      </p:graphicFrame>
      <p:sp>
        <p:nvSpPr>
          <p:cNvPr id="37" name="Rectangle 36"/>
          <p:cNvSpPr/>
          <p:nvPr/>
        </p:nvSpPr>
        <p:spPr>
          <a:xfrm>
            <a:off x="812" y="406"/>
            <a:ext cx="9142381" cy="826434"/>
          </a:xfrm>
          <a:prstGeom prst="rect">
            <a:avLst/>
          </a:prstGeom>
          <a:solidFill>
            <a:srgbClr val="BACEE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764">
              <a:defRPr/>
            </a:pPr>
            <a:endParaRPr lang="en-US" sz="1665" dirty="0">
              <a:solidFill>
                <a:srgbClr val="000000"/>
              </a:solidFill>
              <a:latin typeface="Arial"/>
            </a:endParaRPr>
          </a:p>
        </p:txBody>
      </p:sp>
      <p:sp>
        <p:nvSpPr>
          <p:cNvPr id="38" name="1. On-page tracker"/>
          <p:cNvSpPr>
            <a:spLocks noChangeArrowheads="1"/>
          </p:cNvSpPr>
          <p:nvPr/>
        </p:nvSpPr>
        <p:spPr bwMode="gray">
          <a:xfrm>
            <a:off x="697503" y="63474"/>
            <a:ext cx="2072847" cy="19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32764">
              <a:defRPr/>
            </a:pPr>
            <a:r>
              <a:rPr lang="en-US" sz="1224" b="1" cap="all" dirty="0">
                <a:solidFill>
                  <a:srgbClr val="002960"/>
                </a:solidFill>
                <a:latin typeface="Arial"/>
              </a:rPr>
              <a:t>PEOPLE AND PROCESSES</a:t>
            </a:r>
          </a:p>
        </p:txBody>
      </p:sp>
      <p:sp>
        <p:nvSpPr>
          <p:cNvPr id="42" name="Title 1"/>
          <p:cNvSpPr txBox="1">
            <a:spLocks/>
          </p:cNvSpPr>
          <p:nvPr/>
        </p:nvSpPr>
        <p:spPr bwMode="auto">
          <a:xfrm>
            <a:off x="152923" y="253404"/>
            <a:ext cx="8838156" cy="320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255" rtl="0" eaLnBrk="1" fontAlgn="base" hangingPunct="1">
              <a:spcBef>
                <a:spcPct val="0"/>
              </a:spcBef>
              <a:spcAft>
                <a:spcPct val="0"/>
              </a:spcAft>
              <a:tabLst>
                <a:tab pos="269846" algn="l"/>
              </a:tabLst>
              <a:defRPr sz="2000" b="0" baseline="0">
                <a:solidFill>
                  <a:schemeClr val="tx2"/>
                </a:solidFill>
                <a:latin typeface="+mj-lt"/>
                <a:ea typeface="+mj-ea"/>
                <a:cs typeface="+mj-cs"/>
              </a:defRPr>
            </a:lvl1pPr>
            <a:lvl2pPr algn="l" defTabSz="895255" rtl="0" eaLnBrk="1" fontAlgn="base" hangingPunct="1">
              <a:spcBef>
                <a:spcPct val="0"/>
              </a:spcBef>
              <a:spcAft>
                <a:spcPct val="0"/>
              </a:spcAft>
              <a:defRPr sz="1900" b="1">
                <a:solidFill>
                  <a:schemeClr val="tx2"/>
                </a:solidFill>
                <a:latin typeface="Arial" charset="0"/>
              </a:defRPr>
            </a:lvl2pPr>
            <a:lvl3pPr algn="l" defTabSz="895255" rtl="0" eaLnBrk="1" fontAlgn="base" hangingPunct="1">
              <a:spcBef>
                <a:spcPct val="0"/>
              </a:spcBef>
              <a:spcAft>
                <a:spcPct val="0"/>
              </a:spcAft>
              <a:defRPr sz="1900" b="1">
                <a:solidFill>
                  <a:schemeClr val="tx2"/>
                </a:solidFill>
                <a:latin typeface="Arial" charset="0"/>
              </a:defRPr>
            </a:lvl3pPr>
            <a:lvl4pPr algn="l" defTabSz="895255" rtl="0" eaLnBrk="1" fontAlgn="base" hangingPunct="1">
              <a:spcBef>
                <a:spcPct val="0"/>
              </a:spcBef>
              <a:spcAft>
                <a:spcPct val="0"/>
              </a:spcAft>
              <a:defRPr sz="1900" b="1">
                <a:solidFill>
                  <a:schemeClr val="tx2"/>
                </a:solidFill>
                <a:latin typeface="Arial" charset="0"/>
              </a:defRPr>
            </a:lvl4pPr>
            <a:lvl5pPr algn="l" defTabSz="895255" rtl="0" eaLnBrk="1" fontAlgn="base" hangingPunct="1">
              <a:spcBef>
                <a:spcPct val="0"/>
              </a:spcBef>
              <a:spcAft>
                <a:spcPct val="0"/>
              </a:spcAft>
              <a:defRPr sz="1900" b="1">
                <a:solidFill>
                  <a:schemeClr val="tx2"/>
                </a:solidFill>
                <a:latin typeface="Arial" charset="0"/>
              </a:defRPr>
            </a:lvl5pPr>
            <a:lvl6pPr marL="457151" algn="l" defTabSz="895255" rtl="0" eaLnBrk="1" fontAlgn="base" hangingPunct="1">
              <a:spcBef>
                <a:spcPct val="0"/>
              </a:spcBef>
              <a:spcAft>
                <a:spcPct val="0"/>
              </a:spcAft>
              <a:defRPr sz="1900" b="1">
                <a:solidFill>
                  <a:schemeClr val="tx2"/>
                </a:solidFill>
                <a:latin typeface="Arial" charset="0"/>
              </a:defRPr>
            </a:lvl6pPr>
            <a:lvl7pPr marL="914303" algn="l" defTabSz="895255" rtl="0" eaLnBrk="1" fontAlgn="base" hangingPunct="1">
              <a:spcBef>
                <a:spcPct val="0"/>
              </a:spcBef>
              <a:spcAft>
                <a:spcPct val="0"/>
              </a:spcAft>
              <a:defRPr sz="1900" b="1">
                <a:solidFill>
                  <a:schemeClr val="tx2"/>
                </a:solidFill>
                <a:latin typeface="Arial" charset="0"/>
              </a:defRPr>
            </a:lvl7pPr>
            <a:lvl8pPr marL="1371454" algn="l" defTabSz="895255" rtl="0" eaLnBrk="1" fontAlgn="base" hangingPunct="1">
              <a:spcBef>
                <a:spcPct val="0"/>
              </a:spcBef>
              <a:spcAft>
                <a:spcPct val="0"/>
              </a:spcAft>
              <a:defRPr sz="1900" b="1">
                <a:solidFill>
                  <a:schemeClr val="tx2"/>
                </a:solidFill>
                <a:latin typeface="Arial" charset="0"/>
              </a:defRPr>
            </a:lvl8pPr>
            <a:lvl9pPr marL="1828607" algn="l" defTabSz="895255" rtl="0" eaLnBrk="1" fontAlgn="base" hangingPunct="1">
              <a:spcBef>
                <a:spcPct val="0"/>
              </a:spcBef>
              <a:spcAft>
                <a:spcPct val="0"/>
              </a:spcAft>
              <a:defRPr sz="1900" b="1">
                <a:solidFill>
                  <a:schemeClr val="tx2"/>
                </a:solidFill>
                <a:latin typeface="Arial" charset="0"/>
              </a:defRPr>
            </a:lvl9pPr>
          </a:lstStyle>
          <a:p>
            <a:pPr marL="527975">
              <a:tabLst>
                <a:tab pos="273705" algn="l"/>
              </a:tabLst>
            </a:pPr>
            <a:r>
              <a:rPr lang="en-US" sz="2041" b="1" kern="0" dirty="0"/>
              <a:t>RESPONSE QUICK GUIDE</a:t>
            </a:r>
            <a:endParaRPr lang="en-US" sz="2041" kern="0" dirty="0"/>
          </a:p>
        </p:txBody>
      </p:sp>
      <p:sp>
        <p:nvSpPr>
          <p:cNvPr id="303" name="Rectangle 302">
            <a:extLst>
              <a:ext uri="{FF2B5EF4-FFF2-40B4-BE49-F238E27FC236}">
                <a16:creationId xmlns:a16="http://schemas.microsoft.com/office/drawing/2014/main" id="{AC281AB3-2E70-49E4-A440-E538F62ED685}"/>
              </a:ext>
            </a:extLst>
          </p:cNvPr>
          <p:cNvSpPr>
            <a:spLocks/>
          </p:cNvSpPr>
          <p:nvPr/>
        </p:nvSpPr>
        <p:spPr bwMode="gray">
          <a:xfrm>
            <a:off x="152924" y="1219201"/>
            <a:ext cx="1345706" cy="4924424"/>
          </a:xfrm>
          <a:prstGeom prst="rect">
            <a:avLst/>
          </a:prstGeom>
          <a:solidFill>
            <a:srgbClr val="BACEE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defTabSz="932665"/>
            <a:r>
              <a:rPr lang="en-US" sz="900" b="1" dirty="0">
                <a:solidFill>
                  <a:schemeClr val="tx2"/>
                </a:solidFill>
              </a:rPr>
              <a:t>GOVERNANCE AND ORGANIZATION</a:t>
            </a:r>
          </a:p>
        </p:txBody>
      </p:sp>
      <p:grpSp>
        <p:nvGrpSpPr>
          <p:cNvPr id="304" name="CustomIcon">
            <a:extLst>
              <a:ext uri="{FF2B5EF4-FFF2-40B4-BE49-F238E27FC236}">
                <a16:creationId xmlns:a16="http://schemas.microsoft.com/office/drawing/2014/main" id="{A433498B-5AB6-4B44-A134-CCAA5F7FC157}"/>
              </a:ext>
            </a:extLst>
          </p:cNvPr>
          <p:cNvGrpSpPr>
            <a:grpSpLocks noChangeAspect="1"/>
          </p:cNvGrpSpPr>
          <p:nvPr>
            <p:custDataLst>
              <p:tags r:id="rId3"/>
            </p:custDataLst>
          </p:nvPr>
        </p:nvGrpSpPr>
        <p:grpSpPr>
          <a:xfrm>
            <a:off x="470759" y="4162425"/>
            <a:ext cx="693169" cy="692513"/>
            <a:chOff x="1588" y="1588"/>
            <a:chExt cx="6727825" cy="6721475"/>
          </a:xfrm>
          <a:solidFill>
            <a:schemeClr val="tx2"/>
          </a:solidFill>
        </p:grpSpPr>
        <p:sp>
          <p:nvSpPr>
            <p:cNvPr id="305" name="Freeform 34">
              <a:extLst>
                <a:ext uri="{FF2B5EF4-FFF2-40B4-BE49-F238E27FC236}">
                  <a16:creationId xmlns:a16="http://schemas.microsoft.com/office/drawing/2014/main" id="{5CA6F391-398A-47DF-9BF4-3E6E2CF3F8E1}"/>
                </a:ext>
              </a:extLst>
            </p:cNvPr>
            <p:cNvSpPr>
              <a:spLocks noEditPoints="1"/>
            </p:cNvSpPr>
            <p:nvPr/>
          </p:nvSpPr>
          <p:spPr bwMode="auto">
            <a:xfrm>
              <a:off x="1588" y="4829175"/>
              <a:ext cx="1903413" cy="1893888"/>
            </a:xfrm>
            <a:custGeom>
              <a:avLst/>
              <a:gdLst>
                <a:gd name="T0" fmla="*/ 453 w 905"/>
                <a:gd name="T1" fmla="*/ 0 h 901"/>
                <a:gd name="T2" fmla="*/ 0 w 905"/>
                <a:gd name="T3" fmla="*/ 451 h 901"/>
                <a:gd name="T4" fmla="*/ 453 w 905"/>
                <a:gd name="T5" fmla="*/ 901 h 901"/>
                <a:gd name="T6" fmla="*/ 905 w 905"/>
                <a:gd name="T7" fmla="*/ 451 h 901"/>
                <a:gd name="T8" fmla="*/ 453 w 905"/>
                <a:gd name="T9" fmla="*/ 0 h 901"/>
                <a:gd name="T10" fmla="*/ 453 w 905"/>
                <a:gd name="T11" fmla="*/ 761 h 901"/>
                <a:gd name="T12" fmla="*/ 140 w 905"/>
                <a:gd name="T13" fmla="*/ 451 h 901"/>
                <a:gd name="T14" fmla="*/ 453 w 905"/>
                <a:gd name="T15" fmla="*/ 140 h 901"/>
                <a:gd name="T16" fmla="*/ 765 w 905"/>
                <a:gd name="T17" fmla="*/ 451 h 901"/>
                <a:gd name="T18" fmla="*/ 453 w 905"/>
                <a:gd name="T19" fmla="*/ 761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5" h="901">
                  <a:moveTo>
                    <a:pt x="453" y="0"/>
                  </a:moveTo>
                  <a:cubicBezTo>
                    <a:pt x="203" y="0"/>
                    <a:pt x="0" y="202"/>
                    <a:pt x="0" y="451"/>
                  </a:cubicBezTo>
                  <a:cubicBezTo>
                    <a:pt x="0" y="699"/>
                    <a:pt x="203" y="901"/>
                    <a:pt x="453" y="901"/>
                  </a:cubicBezTo>
                  <a:cubicBezTo>
                    <a:pt x="702" y="901"/>
                    <a:pt x="905" y="699"/>
                    <a:pt x="905" y="451"/>
                  </a:cubicBezTo>
                  <a:cubicBezTo>
                    <a:pt x="905" y="202"/>
                    <a:pt x="702" y="0"/>
                    <a:pt x="453" y="0"/>
                  </a:cubicBezTo>
                  <a:close/>
                  <a:moveTo>
                    <a:pt x="453" y="761"/>
                  </a:moveTo>
                  <a:cubicBezTo>
                    <a:pt x="281" y="761"/>
                    <a:pt x="140" y="622"/>
                    <a:pt x="140" y="451"/>
                  </a:cubicBezTo>
                  <a:cubicBezTo>
                    <a:pt x="140" y="279"/>
                    <a:pt x="281" y="140"/>
                    <a:pt x="453" y="140"/>
                  </a:cubicBezTo>
                  <a:cubicBezTo>
                    <a:pt x="625" y="140"/>
                    <a:pt x="765" y="279"/>
                    <a:pt x="765" y="451"/>
                  </a:cubicBezTo>
                  <a:cubicBezTo>
                    <a:pt x="765" y="622"/>
                    <a:pt x="625" y="761"/>
                    <a:pt x="453" y="761"/>
                  </a:cubicBezTo>
                  <a:close/>
                </a:path>
              </a:pathLst>
            </a:custGeom>
            <a:grpFill/>
            <a:ln>
              <a:noFill/>
            </a:ln>
            <a:extLst>
              <a:ext uri="{91240B29-F687-4F45-9708-019B960494DF}">
                <a14:hiddenLine xmlns:a14="http://schemas.microsoft.com/office/drawing/2010/main" w="0" cap="flat" cmpd="sng" algn="ctr">
                  <a:solidFill>
                    <a:srgbClr val="FFFFFF">
                      <a:alpha val="0"/>
                    </a:srgbClr>
                  </a:solidFill>
                  <a:prstDash val="solid"/>
                  <a:round/>
                  <a:headEnd type="none" w="med" len="med"/>
                  <a:tailEnd type="none" w="med" len="med"/>
                </a14:hiddenLine>
              </a:ext>
            </a:extLst>
          </p:spPr>
          <p:txBody>
            <a:bodyPr vert="horz" wrap="square" lIns="93291" tIns="46647" rIns="93291" bIns="46647" numCol="1" anchor="t" anchorCtr="0" compatLnSpc="1">
              <a:prstTxWarp prst="textNoShape">
                <a:avLst/>
              </a:prstTxWarp>
            </a:bodyPr>
            <a:lstStyle/>
            <a:p>
              <a:endParaRPr lang="en-US" sz="816" dirty="0"/>
            </a:p>
          </p:txBody>
        </p:sp>
        <p:sp>
          <p:nvSpPr>
            <p:cNvPr id="306" name="Freeform 35">
              <a:extLst>
                <a:ext uri="{FF2B5EF4-FFF2-40B4-BE49-F238E27FC236}">
                  <a16:creationId xmlns:a16="http://schemas.microsoft.com/office/drawing/2014/main" id="{C19E4E08-6749-438C-BA27-4B45F2097158}"/>
                </a:ext>
              </a:extLst>
            </p:cNvPr>
            <p:cNvSpPr>
              <a:spLocks noEditPoints="1"/>
            </p:cNvSpPr>
            <p:nvPr/>
          </p:nvSpPr>
          <p:spPr bwMode="auto">
            <a:xfrm>
              <a:off x="2406650" y="4829175"/>
              <a:ext cx="1901825" cy="1893888"/>
            </a:xfrm>
            <a:custGeom>
              <a:avLst/>
              <a:gdLst>
                <a:gd name="T0" fmla="*/ 453 w 905"/>
                <a:gd name="T1" fmla="*/ 0 h 901"/>
                <a:gd name="T2" fmla="*/ 0 w 905"/>
                <a:gd name="T3" fmla="*/ 451 h 901"/>
                <a:gd name="T4" fmla="*/ 453 w 905"/>
                <a:gd name="T5" fmla="*/ 901 h 901"/>
                <a:gd name="T6" fmla="*/ 905 w 905"/>
                <a:gd name="T7" fmla="*/ 451 h 901"/>
                <a:gd name="T8" fmla="*/ 453 w 905"/>
                <a:gd name="T9" fmla="*/ 0 h 901"/>
                <a:gd name="T10" fmla="*/ 453 w 905"/>
                <a:gd name="T11" fmla="*/ 761 h 901"/>
                <a:gd name="T12" fmla="*/ 140 w 905"/>
                <a:gd name="T13" fmla="*/ 451 h 901"/>
                <a:gd name="T14" fmla="*/ 453 w 905"/>
                <a:gd name="T15" fmla="*/ 140 h 901"/>
                <a:gd name="T16" fmla="*/ 765 w 905"/>
                <a:gd name="T17" fmla="*/ 451 h 901"/>
                <a:gd name="T18" fmla="*/ 453 w 905"/>
                <a:gd name="T19" fmla="*/ 761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5" h="901">
                  <a:moveTo>
                    <a:pt x="453" y="0"/>
                  </a:moveTo>
                  <a:cubicBezTo>
                    <a:pt x="203" y="0"/>
                    <a:pt x="0" y="202"/>
                    <a:pt x="0" y="451"/>
                  </a:cubicBezTo>
                  <a:cubicBezTo>
                    <a:pt x="0" y="699"/>
                    <a:pt x="203" y="901"/>
                    <a:pt x="453" y="901"/>
                  </a:cubicBezTo>
                  <a:cubicBezTo>
                    <a:pt x="702" y="901"/>
                    <a:pt x="905" y="699"/>
                    <a:pt x="905" y="451"/>
                  </a:cubicBezTo>
                  <a:cubicBezTo>
                    <a:pt x="905" y="202"/>
                    <a:pt x="702" y="0"/>
                    <a:pt x="453" y="0"/>
                  </a:cubicBezTo>
                  <a:close/>
                  <a:moveTo>
                    <a:pt x="453" y="761"/>
                  </a:moveTo>
                  <a:cubicBezTo>
                    <a:pt x="280" y="761"/>
                    <a:pt x="140" y="622"/>
                    <a:pt x="140" y="451"/>
                  </a:cubicBezTo>
                  <a:cubicBezTo>
                    <a:pt x="140" y="279"/>
                    <a:pt x="280" y="140"/>
                    <a:pt x="453" y="140"/>
                  </a:cubicBezTo>
                  <a:cubicBezTo>
                    <a:pt x="625" y="140"/>
                    <a:pt x="765" y="279"/>
                    <a:pt x="765" y="451"/>
                  </a:cubicBezTo>
                  <a:cubicBezTo>
                    <a:pt x="765" y="622"/>
                    <a:pt x="625" y="761"/>
                    <a:pt x="453" y="761"/>
                  </a:cubicBezTo>
                  <a:close/>
                </a:path>
              </a:pathLst>
            </a:custGeom>
            <a:grpFill/>
            <a:ln>
              <a:noFill/>
            </a:ln>
            <a:extLst>
              <a:ext uri="{91240B29-F687-4F45-9708-019B960494DF}">
                <a14:hiddenLine xmlns:a14="http://schemas.microsoft.com/office/drawing/2010/main" w="0" cap="flat" cmpd="sng" algn="ctr">
                  <a:solidFill>
                    <a:srgbClr val="FFFFFF">
                      <a:alpha val="0"/>
                    </a:srgbClr>
                  </a:solidFill>
                  <a:prstDash val="solid"/>
                  <a:round/>
                  <a:headEnd type="none" w="med" len="med"/>
                  <a:tailEnd type="none" w="med" len="med"/>
                </a14:hiddenLine>
              </a:ext>
            </a:extLst>
          </p:spPr>
          <p:txBody>
            <a:bodyPr vert="horz" wrap="square" lIns="93291" tIns="46647" rIns="93291" bIns="46647" numCol="1" anchor="t" anchorCtr="0" compatLnSpc="1">
              <a:prstTxWarp prst="textNoShape">
                <a:avLst/>
              </a:prstTxWarp>
            </a:bodyPr>
            <a:lstStyle/>
            <a:p>
              <a:endParaRPr lang="en-US" sz="816" dirty="0"/>
            </a:p>
          </p:txBody>
        </p:sp>
        <p:sp>
          <p:nvSpPr>
            <p:cNvPr id="307" name="Freeform 36">
              <a:extLst>
                <a:ext uri="{FF2B5EF4-FFF2-40B4-BE49-F238E27FC236}">
                  <a16:creationId xmlns:a16="http://schemas.microsoft.com/office/drawing/2014/main" id="{4C825404-08CA-45DB-AA82-C333AD461E01}"/>
                </a:ext>
              </a:extLst>
            </p:cNvPr>
            <p:cNvSpPr>
              <a:spLocks noEditPoints="1"/>
            </p:cNvSpPr>
            <p:nvPr/>
          </p:nvSpPr>
          <p:spPr bwMode="auto">
            <a:xfrm>
              <a:off x="4827588" y="4829175"/>
              <a:ext cx="1901825" cy="1893888"/>
            </a:xfrm>
            <a:custGeom>
              <a:avLst/>
              <a:gdLst>
                <a:gd name="T0" fmla="*/ 453 w 905"/>
                <a:gd name="T1" fmla="*/ 0 h 901"/>
                <a:gd name="T2" fmla="*/ 0 w 905"/>
                <a:gd name="T3" fmla="*/ 451 h 901"/>
                <a:gd name="T4" fmla="*/ 453 w 905"/>
                <a:gd name="T5" fmla="*/ 901 h 901"/>
                <a:gd name="T6" fmla="*/ 905 w 905"/>
                <a:gd name="T7" fmla="*/ 451 h 901"/>
                <a:gd name="T8" fmla="*/ 453 w 905"/>
                <a:gd name="T9" fmla="*/ 0 h 901"/>
                <a:gd name="T10" fmla="*/ 453 w 905"/>
                <a:gd name="T11" fmla="*/ 761 h 901"/>
                <a:gd name="T12" fmla="*/ 140 w 905"/>
                <a:gd name="T13" fmla="*/ 451 h 901"/>
                <a:gd name="T14" fmla="*/ 453 w 905"/>
                <a:gd name="T15" fmla="*/ 140 h 901"/>
                <a:gd name="T16" fmla="*/ 765 w 905"/>
                <a:gd name="T17" fmla="*/ 451 h 901"/>
                <a:gd name="T18" fmla="*/ 453 w 905"/>
                <a:gd name="T19" fmla="*/ 761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5" h="901">
                  <a:moveTo>
                    <a:pt x="453" y="0"/>
                  </a:moveTo>
                  <a:cubicBezTo>
                    <a:pt x="203" y="0"/>
                    <a:pt x="0" y="202"/>
                    <a:pt x="0" y="451"/>
                  </a:cubicBezTo>
                  <a:cubicBezTo>
                    <a:pt x="0" y="699"/>
                    <a:pt x="203" y="901"/>
                    <a:pt x="453" y="901"/>
                  </a:cubicBezTo>
                  <a:cubicBezTo>
                    <a:pt x="702" y="901"/>
                    <a:pt x="905" y="699"/>
                    <a:pt x="905" y="451"/>
                  </a:cubicBezTo>
                  <a:cubicBezTo>
                    <a:pt x="905" y="202"/>
                    <a:pt x="702" y="0"/>
                    <a:pt x="453" y="0"/>
                  </a:cubicBezTo>
                  <a:close/>
                  <a:moveTo>
                    <a:pt x="453" y="761"/>
                  </a:moveTo>
                  <a:cubicBezTo>
                    <a:pt x="280" y="761"/>
                    <a:pt x="140" y="622"/>
                    <a:pt x="140" y="451"/>
                  </a:cubicBezTo>
                  <a:cubicBezTo>
                    <a:pt x="140" y="279"/>
                    <a:pt x="280" y="140"/>
                    <a:pt x="453" y="140"/>
                  </a:cubicBezTo>
                  <a:cubicBezTo>
                    <a:pt x="625" y="140"/>
                    <a:pt x="765" y="279"/>
                    <a:pt x="765" y="451"/>
                  </a:cubicBezTo>
                  <a:cubicBezTo>
                    <a:pt x="765" y="622"/>
                    <a:pt x="625" y="761"/>
                    <a:pt x="453" y="761"/>
                  </a:cubicBezTo>
                  <a:close/>
                </a:path>
              </a:pathLst>
            </a:custGeom>
            <a:grpFill/>
            <a:ln>
              <a:noFill/>
            </a:ln>
            <a:extLst>
              <a:ext uri="{91240B29-F687-4F45-9708-019B960494DF}">
                <a14:hiddenLine xmlns:a14="http://schemas.microsoft.com/office/drawing/2010/main" w="0" cap="flat" cmpd="sng" algn="ctr">
                  <a:solidFill>
                    <a:srgbClr val="FFFFFF">
                      <a:alpha val="0"/>
                    </a:srgbClr>
                  </a:solidFill>
                  <a:prstDash val="solid"/>
                  <a:round/>
                  <a:headEnd type="none" w="med" len="med"/>
                  <a:tailEnd type="none" w="med" len="med"/>
                </a14:hiddenLine>
              </a:ext>
            </a:extLst>
          </p:spPr>
          <p:txBody>
            <a:bodyPr vert="horz" wrap="square" lIns="93291" tIns="46647" rIns="93291" bIns="46647" numCol="1" anchor="t" anchorCtr="0" compatLnSpc="1">
              <a:prstTxWarp prst="textNoShape">
                <a:avLst/>
              </a:prstTxWarp>
            </a:bodyPr>
            <a:lstStyle/>
            <a:p>
              <a:endParaRPr lang="en-US" sz="816" dirty="0"/>
            </a:p>
          </p:txBody>
        </p:sp>
        <p:sp>
          <p:nvSpPr>
            <p:cNvPr id="308" name="Freeform 37">
              <a:extLst>
                <a:ext uri="{FF2B5EF4-FFF2-40B4-BE49-F238E27FC236}">
                  <a16:creationId xmlns:a16="http://schemas.microsoft.com/office/drawing/2014/main" id="{5F2AE875-1A44-4F61-8FEB-648F7015CB00}"/>
                </a:ext>
              </a:extLst>
            </p:cNvPr>
            <p:cNvSpPr>
              <a:spLocks/>
            </p:cNvSpPr>
            <p:nvPr/>
          </p:nvSpPr>
          <p:spPr bwMode="auto">
            <a:xfrm>
              <a:off x="811213" y="3582988"/>
              <a:ext cx="5119688" cy="849313"/>
            </a:xfrm>
            <a:custGeom>
              <a:avLst/>
              <a:gdLst>
                <a:gd name="T0" fmla="*/ 70 w 2436"/>
                <a:gd name="T1" fmla="*/ 404 h 404"/>
                <a:gd name="T2" fmla="*/ 140 w 2436"/>
                <a:gd name="T3" fmla="*/ 334 h 404"/>
                <a:gd name="T4" fmla="*/ 140 w 2436"/>
                <a:gd name="T5" fmla="*/ 140 h 404"/>
                <a:gd name="T6" fmla="*/ 1142 w 2436"/>
                <a:gd name="T7" fmla="*/ 140 h 404"/>
                <a:gd name="T8" fmla="*/ 1142 w 2436"/>
                <a:gd name="T9" fmla="*/ 334 h 404"/>
                <a:gd name="T10" fmla="*/ 1212 w 2436"/>
                <a:gd name="T11" fmla="*/ 404 h 404"/>
                <a:gd name="T12" fmla="*/ 1282 w 2436"/>
                <a:gd name="T13" fmla="*/ 334 h 404"/>
                <a:gd name="T14" fmla="*/ 1282 w 2436"/>
                <a:gd name="T15" fmla="*/ 140 h 404"/>
                <a:gd name="T16" fmla="*/ 2296 w 2436"/>
                <a:gd name="T17" fmla="*/ 140 h 404"/>
                <a:gd name="T18" fmla="*/ 2296 w 2436"/>
                <a:gd name="T19" fmla="*/ 334 h 404"/>
                <a:gd name="T20" fmla="*/ 2366 w 2436"/>
                <a:gd name="T21" fmla="*/ 404 h 404"/>
                <a:gd name="T22" fmla="*/ 2436 w 2436"/>
                <a:gd name="T23" fmla="*/ 334 h 404"/>
                <a:gd name="T24" fmla="*/ 2436 w 2436"/>
                <a:gd name="T25" fmla="*/ 70 h 404"/>
                <a:gd name="T26" fmla="*/ 2366 w 2436"/>
                <a:gd name="T27" fmla="*/ 0 h 404"/>
                <a:gd name="T28" fmla="*/ 2358 w 2436"/>
                <a:gd name="T29" fmla="*/ 0 h 404"/>
                <a:gd name="T30" fmla="*/ 2357 w 2436"/>
                <a:gd name="T31" fmla="*/ 0 h 404"/>
                <a:gd name="T32" fmla="*/ 78 w 2436"/>
                <a:gd name="T33" fmla="*/ 0 h 404"/>
                <a:gd name="T34" fmla="*/ 70 w 2436"/>
                <a:gd name="T35" fmla="*/ 0 h 404"/>
                <a:gd name="T36" fmla="*/ 0 w 2436"/>
                <a:gd name="T37" fmla="*/ 70 h 404"/>
                <a:gd name="T38" fmla="*/ 0 w 2436"/>
                <a:gd name="T39" fmla="*/ 334 h 404"/>
                <a:gd name="T40" fmla="*/ 70 w 2436"/>
                <a:gd name="T41" fmla="*/ 404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36" h="404">
                  <a:moveTo>
                    <a:pt x="70" y="404"/>
                  </a:moveTo>
                  <a:cubicBezTo>
                    <a:pt x="108" y="404"/>
                    <a:pt x="140" y="372"/>
                    <a:pt x="140" y="334"/>
                  </a:cubicBezTo>
                  <a:cubicBezTo>
                    <a:pt x="140" y="140"/>
                    <a:pt x="140" y="140"/>
                    <a:pt x="140" y="140"/>
                  </a:cubicBezTo>
                  <a:cubicBezTo>
                    <a:pt x="1142" y="140"/>
                    <a:pt x="1142" y="140"/>
                    <a:pt x="1142" y="140"/>
                  </a:cubicBezTo>
                  <a:cubicBezTo>
                    <a:pt x="1142" y="334"/>
                    <a:pt x="1142" y="334"/>
                    <a:pt x="1142" y="334"/>
                  </a:cubicBezTo>
                  <a:cubicBezTo>
                    <a:pt x="1142" y="372"/>
                    <a:pt x="1173" y="404"/>
                    <a:pt x="1212" y="404"/>
                  </a:cubicBezTo>
                  <a:cubicBezTo>
                    <a:pt x="1250" y="404"/>
                    <a:pt x="1282" y="372"/>
                    <a:pt x="1282" y="334"/>
                  </a:cubicBezTo>
                  <a:cubicBezTo>
                    <a:pt x="1282" y="140"/>
                    <a:pt x="1282" y="140"/>
                    <a:pt x="1282" y="140"/>
                  </a:cubicBezTo>
                  <a:cubicBezTo>
                    <a:pt x="2296" y="140"/>
                    <a:pt x="2296" y="140"/>
                    <a:pt x="2296" y="140"/>
                  </a:cubicBezTo>
                  <a:cubicBezTo>
                    <a:pt x="2296" y="334"/>
                    <a:pt x="2296" y="334"/>
                    <a:pt x="2296" y="334"/>
                  </a:cubicBezTo>
                  <a:cubicBezTo>
                    <a:pt x="2296" y="372"/>
                    <a:pt x="2327" y="404"/>
                    <a:pt x="2366" y="404"/>
                  </a:cubicBezTo>
                  <a:cubicBezTo>
                    <a:pt x="2404" y="404"/>
                    <a:pt x="2436" y="372"/>
                    <a:pt x="2436" y="334"/>
                  </a:cubicBezTo>
                  <a:cubicBezTo>
                    <a:pt x="2436" y="70"/>
                    <a:pt x="2436" y="70"/>
                    <a:pt x="2436" y="70"/>
                  </a:cubicBezTo>
                  <a:cubicBezTo>
                    <a:pt x="2436" y="31"/>
                    <a:pt x="2404" y="0"/>
                    <a:pt x="2366" y="0"/>
                  </a:cubicBezTo>
                  <a:cubicBezTo>
                    <a:pt x="2363" y="0"/>
                    <a:pt x="2360" y="0"/>
                    <a:pt x="2358" y="0"/>
                  </a:cubicBezTo>
                  <a:cubicBezTo>
                    <a:pt x="2357" y="0"/>
                    <a:pt x="2357" y="0"/>
                    <a:pt x="2357" y="0"/>
                  </a:cubicBezTo>
                  <a:cubicBezTo>
                    <a:pt x="78" y="0"/>
                    <a:pt x="78" y="0"/>
                    <a:pt x="78" y="0"/>
                  </a:cubicBezTo>
                  <a:cubicBezTo>
                    <a:pt x="75" y="0"/>
                    <a:pt x="72" y="0"/>
                    <a:pt x="70" y="0"/>
                  </a:cubicBezTo>
                  <a:cubicBezTo>
                    <a:pt x="31" y="0"/>
                    <a:pt x="0" y="31"/>
                    <a:pt x="0" y="70"/>
                  </a:cubicBezTo>
                  <a:cubicBezTo>
                    <a:pt x="0" y="334"/>
                    <a:pt x="0" y="334"/>
                    <a:pt x="0" y="334"/>
                  </a:cubicBezTo>
                  <a:cubicBezTo>
                    <a:pt x="0" y="372"/>
                    <a:pt x="31" y="404"/>
                    <a:pt x="70" y="404"/>
                  </a:cubicBezTo>
                  <a:close/>
                </a:path>
              </a:pathLst>
            </a:custGeom>
            <a:grpFill/>
            <a:ln>
              <a:noFill/>
            </a:ln>
            <a:extLst>
              <a:ext uri="{91240B29-F687-4F45-9708-019B960494DF}">
                <a14:hiddenLine xmlns:a14="http://schemas.microsoft.com/office/drawing/2010/main" w="0" cap="flat" cmpd="sng" algn="ctr">
                  <a:solidFill>
                    <a:srgbClr val="FFFFFF">
                      <a:alpha val="0"/>
                    </a:srgbClr>
                  </a:solidFill>
                  <a:prstDash val="solid"/>
                  <a:round/>
                  <a:headEnd type="none" w="med" len="med"/>
                  <a:tailEnd type="none" w="med" len="med"/>
                </a14:hiddenLine>
              </a:ext>
            </a:extLst>
          </p:spPr>
          <p:txBody>
            <a:bodyPr vert="horz" wrap="square" lIns="93291" tIns="46647" rIns="93291" bIns="46647" numCol="1" anchor="t" anchorCtr="0" compatLnSpc="1">
              <a:prstTxWarp prst="textNoShape">
                <a:avLst/>
              </a:prstTxWarp>
            </a:bodyPr>
            <a:lstStyle/>
            <a:p>
              <a:endParaRPr lang="en-US" sz="816" dirty="0"/>
            </a:p>
          </p:txBody>
        </p:sp>
        <p:sp>
          <p:nvSpPr>
            <p:cNvPr id="309" name="Freeform 38">
              <a:extLst>
                <a:ext uri="{FF2B5EF4-FFF2-40B4-BE49-F238E27FC236}">
                  <a16:creationId xmlns:a16="http://schemas.microsoft.com/office/drawing/2014/main" id="{877A1B05-7C78-4550-B422-3B2A82915B11}"/>
                </a:ext>
              </a:extLst>
            </p:cNvPr>
            <p:cNvSpPr>
              <a:spLocks noEditPoints="1"/>
            </p:cNvSpPr>
            <p:nvPr/>
          </p:nvSpPr>
          <p:spPr bwMode="auto">
            <a:xfrm>
              <a:off x="2752725" y="1588"/>
              <a:ext cx="1235075" cy="1231900"/>
            </a:xfrm>
            <a:custGeom>
              <a:avLst/>
              <a:gdLst>
                <a:gd name="T0" fmla="*/ 294 w 587"/>
                <a:gd name="T1" fmla="*/ 586 h 586"/>
                <a:gd name="T2" fmla="*/ 587 w 587"/>
                <a:gd name="T3" fmla="*/ 293 h 586"/>
                <a:gd name="T4" fmla="*/ 294 w 587"/>
                <a:gd name="T5" fmla="*/ 0 h 586"/>
                <a:gd name="T6" fmla="*/ 0 w 587"/>
                <a:gd name="T7" fmla="*/ 293 h 586"/>
                <a:gd name="T8" fmla="*/ 294 w 587"/>
                <a:gd name="T9" fmla="*/ 586 h 586"/>
                <a:gd name="T10" fmla="*/ 294 w 587"/>
                <a:gd name="T11" fmla="*/ 140 h 586"/>
                <a:gd name="T12" fmla="*/ 447 w 587"/>
                <a:gd name="T13" fmla="*/ 293 h 586"/>
                <a:gd name="T14" fmla="*/ 294 w 587"/>
                <a:gd name="T15" fmla="*/ 446 h 586"/>
                <a:gd name="T16" fmla="*/ 140 w 587"/>
                <a:gd name="T17" fmla="*/ 293 h 586"/>
                <a:gd name="T18" fmla="*/ 294 w 587"/>
                <a:gd name="T19" fmla="*/ 14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7" h="586">
                  <a:moveTo>
                    <a:pt x="294" y="586"/>
                  </a:moveTo>
                  <a:cubicBezTo>
                    <a:pt x="455" y="586"/>
                    <a:pt x="587" y="455"/>
                    <a:pt x="587" y="293"/>
                  </a:cubicBezTo>
                  <a:cubicBezTo>
                    <a:pt x="587" y="131"/>
                    <a:pt x="455" y="0"/>
                    <a:pt x="294" y="0"/>
                  </a:cubicBezTo>
                  <a:cubicBezTo>
                    <a:pt x="132" y="0"/>
                    <a:pt x="0" y="131"/>
                    <a:pt x="0" y="293"/>
                  </a:cubicBezTo>
                  <a:cubicBezTo>
                    <a:pt x="0" y="455"/>
                    <a:pt x="132" y="586"/>
                    <a:pt x="294" y="586"/>
                  </a:cubicBezTo>
                  <a:close/>
                  <a:moveTo>
                    <a:pt x="294" y="140"/>
                  </a:moveTo>
                  <a:cubicBezTo>
                    <a:pt x="378" y="140"/>
                    <a:pt x="447" y="208"/>
                    <a:pt x="447" y="293"/>
                  </a:cubicBezTo>
                  <a:cubicBezTo>
                    <a:pt x="447" y="377"/>
                    <a:pt x="378" y="446"/>
                    <a:pt x="294" y="446"/>
                  </a:cubicBezTo>
                  <a:cubicBezTo>
                    <a:pt x="209" y="446"/>
                    <a:pt x="140" y="377"/>
                    <a:pt x="140" y="293"/>
                  </a:cubicBezTo>
                  <a:cubicBezTo>
                    <a:pt x="140" y="208"/>
                    <a:pt x="209" y="140"/>
                    <a:pt x="294" y="140"/>
                  </a:cubicBezTo>
                  <a:close/>
                </a:path>
              </a:pathLst>
            </a:custGeom>
            <a:grpFill/>
            <a:ln>
              <a:noFill/>
            </a:ln>
            <a:extLst>
              <a:ext uri="{91240B29-F687-4F45-9708-019B960494DF}">
                <a14:hiddenLine xmlns:a14="http://schemas.microsoft.com/office/drawing/2010/main" w="0" cap="flat" cmpd="sng" algn="ctr">
                  <a:solidFill>
                    <a:srgbClr val="FFFFFF">
                      <a:alpha val="0"/>
                    </a:srgbClr>
                  </a:solidFill>
                  <a:prstDash val="solid"/>
                  <a:round/>
                  <a:headEnd type="none" w="med" len="med"/>
                  <a:tailEnd type="none" w="med" len="med"/>
                </a14:hiddenLine>
              </a:ext>
            </a:extLst>
          </p:spPr>
          <p:txBody>
            <a:bodyPr vert="horz" wrap="square" lIns="93291" tIns="46647" rIns="93291" bIns="46647" numCol="1" anchor="t" anchorCtr="0" compatLnSpc="1">
              <a:prstTxWarp prst="textNoShape">
                <a:avLst/>
              </a:prstTxWarp>
            </a:bodyPr>
            <a:lstStyle/>
            <a:p>
              <a:endParaRPr lang="en-US" sz="816" dirty="0"/>
            </a:p>
          </p:txBody>
        </p:sp>
        <p:sp>
          <p:nvSpPr>
            <p:cNvPr id="310" name="Freeform 39">
              <a:extLst>
                <a:ext uri="{FF2B5EF4-FFF2-40B4-BE49-F238E27FC236}">
                  <a16:creationId xmlns:a16="http://schemas.microsoft.com/office/drawing/2014/main" id="{225BD580-4A98-4CA7-A812-CBC5EFBA8A16}"/>
                </a:ext>
              </a:extLst>
            </p:cNvPr>
            <p:cNvSpPr>
              <a:spLocks noEditPoints="1"/>
            </p:cNvSpPr>
            <p:nvPr/>
          </p:nvSpPr>
          <p:spPr bwMode="auto">
            <a:xfrm>
              <a:off x="2141538" y="1441450"/>
              <a:ext cx="2457450" cy="1703388"/>
            </a:xfrm>
            <a:custGeom>
              <a:avLst/>
              <a:gdLst>
                <a:gd name="T0" fmla="*/ 71 w 1169"/>
                <a:gd name="T1" fmla="*/ 810 h 810"/>
                <a:gd name="T2" fmla="*/ 1098 w 1169"/>
                <a:gd name="T3" fmla="*/ 810 h 810"/>
                <a:gd name="T4" fmla="*/ 1168 w 1169"/>
                <a:gd name="T5" fmla="*/ 745 h 810"/>
                <a:gd name="T6" fmla="*/ 1169 w 1169"/>
                <a:gd name="T7" fmla="*/ 716 h 810"/>
                <a:gd name="T8" fmla="*/ 1169 w 1169"/>
                <a:gd name="T9" fmla="*/ 393 h 810"/>
                <a:gd name="T10" fmla="*/ 776 w 1169"/>
                <a:gd name="T11" fmla="*/ 0 h 810"/>
                <a:gd name="T12" fmla="*/ 393 w 1169"/>
                <a:gd name="T13" fmla="*/ 0 h 810"/>
                <a:gd name="T14" fmla="*/ 0 w 1169"/>
                <a:gd name="T15" fmla="*/ 393 h 810"/>
                <a:gd name="T16" fmla="*/ 0 w 1169"/>
                <a:gd name="T17" fmla="*/ 716 h 810"/>
                <a:gd name="T18" fmla="*/ 2 w 1169"/>
                <a:gd name="T19" fmla="*/ 745 h 810"/>
                <a:gd name="T20" fmla="*/ 71 w 1169"/>
                <a:gd name="T21" fmla="*/ 810 h 810"/>
                <a:gd name="T22" fmla="*/ 140 w 1169"/>
                <a:gd name="T23" fmla="*/ 393 h 810"/>
                <a:gd name="T24" fmla="*/ 393 w 1169"/>
                <a:gd name="T25" fmla="*/ 140 h 810"/>
                <a:gd name="T26" fmla="*/ 776 w 1169"/>
                <a:gd name="T27" fmla="*/ 140 h 810"/>
                <a:gd name="T28" fmla="*/ 1029 w 1169"/>
                <a:gd name="T29" fmla="*/ 393 h 810"/>
                <a:gd name="T30" fmla="*/ 1029 w 1169"/>
                <a:gd name="T31" fmla="*/ 670 h 810"/>
                <a:gd name="T32" fmla="*/ 140 w 1169"/>
                <a:gd name="T33" fmla="*/ 670 h 810"/>
                <a:gd name="T34" fmla="*/ 140 w 1169"/>
                <a:gd name="T35" fmla="*/ 39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9" h="810">
                  <a:moveTo>
                    <a:pt x="71" y="810"/>
                  </a:moveTo>
                  <a:cubicBezTo>
                    <a:pt x="1098" y="810"/>
                    <a:pt x="1098" y="810"/>
                    <a:pt x="1098" y="810"/>
                  </a:cubicBezTo>
                  <a:cubicBezTo>
                    <a:pt x="1135" y="810"/>
                    <a:pt x="1165" y="781"/>
                    <a:pt x="1168" y="745"/>
                  </a:cubicBezTo>
                  <a:cubicBezTo>
                    <a:pt x="1169" y="734"/>
                    <a:pt x="1169" y="725"/>
                    <a:pt x="1169" y="716"/>
                  </a:cubicBezTo>
                  <a:cubicBezTo>
                    <a:pt x="1169" y="393"/>
                    <a:pt x="1169" y="393"/>
                    <a:pt x="1169" y="393"/>
                  </a:cubicBezTo>
                  <a:cubicBezTo>
                    <a:pt x="1169" y="176"/>
                    <a:pt x="993" y="0"/>
                    <a:pt x="776" y="0"/>
                  </a:cubicBezTo>
                  <a:cubicBezTo>
                    <a:pt x="393" y="0"/>
                    <a:pt x="393" y="0"/>
                    <a:pt x="393" y="0"/>
                  </a:cubicBezTo>
                  <a:cubicBezTo>
                    <a:pt x="177" y="0"/>
                    <a:pt x="0" y="176"/>
                    <a:pt x="0" y="393"/>
                  </a:cubicBezTo>
                  <a:cubicBezTo>
                    <a:pt x="0" y="716"/>
                    <a:pt x="0" y="716"/>
                    <a:pt x="0" y="716"/>
                  </a:cubicBezTo>
                  <a:cubicBezTo>
                    <a:pt x="0" y="725"/>
                    <a:pt x="1" y="734"/>
                    <a:pt x="2" y="745"/>
                  </a:cubicBezTo>
                  <a:cubicBezTo>
                    <a:pt x="4" y="781"/>
                    <a:pt x="35" y="810"/>
                    <a:pt x="71" y="810"/>
                  </a:cubicBezTo>
                  <a:close/>
                  <a:moveTo>
                    <a:pt x="140" y="393"/>
                  </a:moveTo>
                  <a:cubicBezTo>
                    <a:pt x="140" y="253"/>
                    <a:pt x="254" y="140"/>
                    <a:pt x="393" y="140"/>
                  </a:cubicBezTo>
                  <a:cubicBezTo>
                    <a:pt x="776" y="140"/>
                    <a:pt x="776" y="140"/>
                    <a:pt x="776" y="140"/>
                  </a:cubicBezTo>
                  <a:cubicBezTo>
                    <a:pt x="916" y="140"/>
                    <a:pt x="1029" y="253"/>
                    <a:pt x="1029" y="393"/>
                  </a:cubicBezTo>
                  <a:cubicBezTo>
                    <a:pt x="1029" y="670"/>
                    <a:pt x="1029" y="670"/>
                    <a:pt x="1029" y="670"/>
                  </a:cubicBezTo>
                  <a:cubicBezTo>
                    <a:pt x="140" y="670"/>
                    <a:pt x="140" y="670"/>
                    <a:pt x="140" y="670"/>
                  </a:cubicBezTo>
                  <a:lnTo>
                    <a:pt x="140" y="393"/>
                  </a:lnTo>
                  <a:close/>
                </a:path>
              </a:pathLst>
            </a:custGeom>
            <a:grpFill/>
            <a:ln>
              <a:noFill/>
            </a:ln>
            <a:extLst>
              <a:ext uri="{91240B29-F687-4F45-9708-019B960494DF}">
                <a14:hiddenLine xmlns:a14="http://schemas.microsoft.com/office/drawing/2010/main" w="0" cap="flat" cmpd="sng" algn="ctr">
                  <a:solidFill>
                    <a:srgbClr val="FFFFFF">
                      <a:alpha val="0"/>
                    </a:srgbClr>
                  </a:solidFill>
                  <a:prstDash val="solid"/>
                  <a:round/>
                  <a:headEnd type="none" w="med" len="med"/>
                  <a:tailEnd type="none" w="med" len="med"/>
                </a14:hiddenLine>
              </a:ext>
            </a:extLst>
          </p:spPr>
          <p:txBody>
            <a:bodyPr vert="horz" wrap="square" lIns="93291" tIns="46647" rIns="93291" bIns="46647" numCol="1" anchor="t" anchorCtr="0" compatLnSpc="1">
              <a:prstTxWarp prst="textNoShape">
                <a:avLst/>
              </a:prstTxWarp>
            </a:bodyPr>
            <a:lstStyle/>
            <a:p>
              <a:endParaRPr lang="en-US" sz="816" dirty="0"/>
            </a:p>
          </p:txBody>
        </p:sp>
      </p:grpSp>
      <p:sp>
        <p:nvSpPr>
          <p:cNvPr id="153" name="Rectangle 152">
            <a:extLst>
              <a:ext uri="{FF2B5EF4-FFF2-40B4-BE49-F238E27FC236}">
                <a16:creationId xmlns:a16="http://schemas.microsoft.com/office/drawing/2014/main" id="{7BAC432F-54DA-4F01-8B6D-D404B0A41D72}"/>
              </a:ext>
            </a:extLst>
          </p:cNvPr>
          <p:cNvSpPr/>
          <p:nvPr/>
        </p:nvSpPr>
        <p:spPr>
          <a:xfrm>
            <a:off x="1525940" y="2366935"/>
            <a:ext cx="186595" cy="186595"/>
          </a:xfrm>
          <a:prstGeom prst="rect">
            <a:avLst/>
          </a:prstGeom>
          <a:solidFill>
            <a:schemeClr val="bg1"/>
          </a:solidFill>
          <a:ln w="12700">
            <a:solidFill>
              <a:srgbClr val="BACE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198" name="TextBox 1979RGAMT7MO5V47NIA82MCHHY0DR9HJJ">
            <a:extLst>
              <a:ext uri="{FF2B5EF4-FFF2-40B4-BE49-F238E27FC236}">
                <a16:creationId xmlns:a16="http://schemas.microsoft.com/office/drawing/2014/main" id="{FEC708B7-FE0A-4354-8CC4-2D6D4B3F5F73}"/>
              </a:ext>
            </a:extLst>
          </p:cNvPr>
          <p:cNvSpPr txBox="1">
            <a:spLocks/>
          </p:cNvSpPr>
          <p:nvPr>
            <p:custDataLst>
              <p:tags r:id="rId4"/>
            </p:custDataLst>
          </p:nvPr>
        </p:nvSpPr>
        <p:spPr>
          <a:xfrm>
            <a:off x="6485321" y="2366935"/>
            <a:ext cx="1345706"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ESC Lead</a:t>
            </a:r>
          </a:p>
        </p:txBody>
      </p:sp>
      <p:sp>
        <p:nvSpPr>
          <p:cNvPr id="219" name="TextBox 218MGNPUSENO28TE1QAE3L9U64ELRFIJF">
            <a:extLst>
              <a:ext uri="{FF2B5EF4-FFF2-40B4-BE49-F238E27FC236}">
                <a16:creationId xmlns:a16="http://schemas.microsoft.com/office/drawing/2014/main" id="{74D43EC1-56F0-41A2-B490-773B3750EF9B}"/>
              </a:ext>
            </a:extLst>
          </p:cNvPr>
          <p:cNvSpPr txBox="1">
            <a:spLocks/>
          </p:cNvSpPr>
          <p:nvPr>
            <p:custDataLst>
              <p:tags r:id="rId5"/>
            </p:custDataLst>
          </p:nvPr>
        </p:nvSpPr>
        <p:spPr>
          <a:xfrm>
            <a:off x="7956827" y="2366935"/>
            <a:ext cx="955634" cy="338554"/>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Week 1, Ongoing</a:t>
            </a:r>
          </a:p>
        </p:txBody>
      </p:sp>
      <p:sp>
        <p:nvSpPr>
          <p:cNvPr id="208" name="TextBox 207Z5T32SKONYLIKGY9K4K57VBTTQLJIC">
            <a:extLst>
              <a:ext uri="{FF2B5EF4-FFF2-40B4-BE49-F238E27FC236}">
                <a16:creationId xmlns:a16="http://schemas.microsoft.com/office/drawing/2014/main" id="{88038316-0021-4186-BF95-770DB547066B}"/>
              </a:ext>
            </a:extLst>
          </p:cNvPr>
          <p:cNvSpPr txBox="1">
            <a:spLocks/>
          </p:cNvSpPr>
          <p:nvPr>
            <p:custDataLst>
              <p:tags r:id="rId6"/>
            </p:custDataLst>
          </p:nvPr>
        </p:nvSpPr>
        <p:spPr>
          <a:xfrm>
            <a:off x="1766420" y="2366935"/>
            <a:ext cx="4594332" cy="507831"/>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Establish liaisons mechanisms with the relevant focal points from the ESC support network (sectoral, regional, partners), to share information regarding the situation on the ground and the areas of support of each stakeholder</a:t>
            </a:r>
          </a:p>
        </p:txBody>
      </p:sp>
      <p:cxnSp>
        <p:nvCxnSpPr>
          <p:cNvPr id="169" name="Straight Connector 168">
            <a:extLst>
              <a:ext uri="{FF2B5EF4-FFF2-40B4-BE49-F238E27FC236}">
                <a16:creationId xmlns:a16="http://schemas.microsoft.com/office/drawing/2014/main" id="{E2C06CA8-177C-44AD-84E5-F8E5C468611B}"/>
              </a:ext>
            </a:extLst>
          </p:cNvPr>
          <p:cNvCxnSpPr>
            <a:cxnSpLocks/>
          </p:cNvCxnSpPr>
          <p:nvPr/>
        </p:nvCxnSpPr>
        <p:spPr>
          <a:xfrm>
            <a:off x="1490057" y="1478461"/>
            <a:ext cx="7420165" cy="0"/>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79BFD5FE-0029-4BDB-8374-652D5BFED53B}"/>
              </a:ext>
            </a:extLst>
          </p:cNvPr>
          <p:cNvCxnSpPr>
            <a:cxnSpLocks/>
          </p:cNvCxnSpPr>
          <p:nvPr/>
        </p:nvCxnSpPr>
        <p:spPr>
          <a:xfrm>
            <a:off x="1490057" y="2294270"/>
            <a:ext cx="7420165" cy="0"/>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9F690342-8744-40FA-AB35-F0F8516E323C}"/>
              </a:ext>
            </a:extLst>
          </p:cNvPr>
          <p:cNvCxnSpPr>
            <a:cxnSpLocks/>
          </p:cNvCxnSpPr>
          <p:nvPr/>
        </p:nvCxnSpPr>
        <p:spPr>
          <a:xfrm>
            <a:off x="1490057" y="2947431"/>
            <a:ext cx="7420165" cy="0"/>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386A5B60-75B8-440B-A457-AD0C66B1F71E}"/>
              </a:ext>
            </a:extLst>
          </p:cNvPr>
          <p:cNvCxnSpPr>
            <a:cxnSpLocks/>
          </p:cNvCxnSpPr>
          <p:nvPr/>
        </p:nvCxnSpPr>
        <p:spPr>
          <a:xfrm>
            <a:off x="1490057" y="3431315"/>
            <a:ext cx="7420165" cy="0"/>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7" name="TextBox 206FDZ2UPI4UM1QPFQ6IJRTN2GSLNJYP0">
            <a:extLst>
              <a:ext uri="{FF2B5EF4-FFF2-40B4-BE49-F238E27FC236}">
                <a16:creationId xmlns:a16="http://schemas.microsoft.com/office/drawing/2014/main" id="{6DAF7637-6B41-46B9-A949-B28AD1DD19F6}"/>
              </a:ext>
            </a:extLst>
          </p:cNvPr>
          <p:cNvSpPr txBox="1">
            <a:spLocks/>
          </p:cNvSpPr>
          <p:nvPr>
            <p:custDataLst>
              <p:tags r:id="rId7"/>
            </p:custDataLst>
          </p:nvPr>
        </p:nvSpPr>
        <p:spPr>
          <a:xfrm>
            <a:off x="1766420" y="1219201"/>
            <a:ext cx="4594332"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Conduct initial meetings with the EOC Team to gather information on the crisis</a:t>
            </a:r>
          </a:p>
        </p:txBody>
      </p:sp>
      <p:sp>
        <p:nvSpPr>
          <p:cNvPr id="150" name="TextBox 149DC5C2YCSBTZPWPXFC790L2N2TXDN67">
            <a:extLst>
              <a:ext uri="{FF2B5EF4-FFF2-40B4-BE49-F238E27FC236}">
                <a16:creationId xmlns:a16="http://schemas.microsoft.com/office/drawing/2014/main" id="{C9172159-68FA-425C-AC4C-78F41630522F}"/>
              </a:ext>
            </a:extLst>
          </p:cNvPr>
          <p:cNvSpPr txBox="1">
            <a:spLocks/>
          </p:cNvSpPr>
          <p:nvPr>
            <p:custDataLst>
              <p:tags r:id="rId8"/>
            </p:custDataLst>
          </p:nvPr>
        </p:nvSpPr>
        <p:spPr>
          <a:xfrm>
            <a:off x="6485321" y="1219201"/>
            <a:ext cx="1345706"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EOC Coordinator</a:t>
            </a:r>
          </a:p>
        </p:txBody>
      </p:sp>
      <p:sp>
        <p:nvSpPr>
          <p:cNvPr id="217" name="TextBox 216Q1CRAYITAQCE345FI88WYRUH1WJN53">
            <a:extLst>
              <a:ext uri="{FF2B5EF4-FFF2-40B4-BE49-F238E27FC236}">
                <a16:creationId xmlns:a16="http://schemas.microsoft.com/office/drawing/2014/main" id="{C1F86BC0-C8F7-4014-A0D5-47788F0CD80E}"/>
              </a:ext>
            </a:extLst>
          </p:cNvPr>
          <p:cNvSpPr txBox="1">
            <a:spLocks/>
          </p:cNvSpPr>
          <p:nvPr>
            <p:custDataLst>
              <p:tags r:id="rId9"/>
            </p:custDataLst>
          </p:nvPr>
        </p:nvSpPr>
        <p:spPr>
          <a:xfrm>
            <a:off x="7956827" y="1219201"/>
            <a:ext cx="955634"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Day I</a:t>
            </a:r>
          </a:p>
        </p:txBody>
      </p:sp>
      <p:sp>
        <p:nvSpPr>
          <p:cNvPr id="151" name="Rectangle 150">
            <a:extLst>
              <a:ext uri="{FF2B5EF4-FFF2-40B4-BE49-F238E27FC236}">
                <a16:creationId xmlns:a16="http://schemas.microsoft.com/office/drawing/2014/main" id="{024FD0BB-E5E8-4142-9CE1-F6FE10E73B87}"/>
              </a:ext>
            </a:extLst>
          </p:cNvPr>
          <p:cNvSpPr>
            <a:spLocks/>
          </p:cNvSpPr>
          <p:nvPr/>
        </p:nvSpPr>
        <p:spPr>
          <a:xfrm>
            <a:off x="1525940" y="1219201"/>
            <a:ext cx="186595" cy="186595"/>
          </a:xfrm>
          <a:prstGeom prst="rect">
            <a:avLst/>
          </a:prstGeom>
          <a:solidFill>
            <a:schemeClr val="bg1"/>
          </a:solidFill>
          <a:ln w="12700">
            <a:solidFill>
              <a:srgbClr val="BACE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a:solidFill>
                <a:schemeClr val="tx1"/>
              </a:solidFill>
            </a:endParaRPr>
          </a:p>
        </p:txBody>
      </p:sp>
      <p:sp>
        <p:nvSpPr>
          <p:cNvPr id="152" name="Rectangle 151">
            <a:extLst>
              <a:ext uri="{FF2B5EF4-FFF2-40B4-BE49-F238E27FC236}">
                <a16:creationId xmlns:a16="http://schemas.microsoft.com/office/drawing/2014/main" id="{076BCDC1-860A-47E9-89C4-47BF60B22AE9}"/>
              </a:ext>
            </a:extLst>
          </p:cNvPr>
          <p:cNvSpPr/>
          <p:nvPr/>
        </p:nvSpPr>
        <p:spPr>
          <a:xfrm>
            <a:off x="1525940" y="1551126"/>
            <a:ext cx="186595" cy="186595"/>
          </a:xfrm>
          <a:prstGeom prst="rect">
            <a:avLst/>
          </a:prstGeom>
          <a:solidFill>
            <a:schemeClr val="bg1"/>
          </a:solidFill>
          <a:ln w="12700">
            <a:solidFill>
              <a:srgbClr val="BACE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197" name="TextBox 19689BGVMMK07UM1TQ3MZXDGZS6LKNEUK">
            <a:extLst>
              <a:ext uri="{FF2B5EF4-FFF2-40B4-BE49-F238E27FC236}">
                <a16:creationId xmlns:a16="http://schemas.microsoft.com/office/drawing/2014/main" id="{D3789F2F-7ED3-40A3-A132-F6441A369643}"/>
              </a:ext>
            </a:extLst>
          </p:cNvPr>
          <p:cNvSpPr txBox="1">
            <a:spLocks/>
          </p:cNvSpPr>
          <p:nvPr>
            <p:custDataLst>
              <p:tags r:id="rId10"/>
            </p:custDataLst>
          </p:nvPr>
        </p:nvSpPr>
        <p:spPr>
          <a:xfrm>
            <a:off x="6485321" y="1551126"/>
            <a:ext cx="1345706"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ESC Lead</a:t>
            </a:r>
          </a:p>
        </p:txBody>
      </p:sp>
      <p:sp>
        <p:nvSpPr>
          <p:cNvPr id="218" name="TextBox 2172OSNMQB3UQO0J0I7CISXADADDOCXP3">
            <a:extLst>
              <a:ext uri="{FF2B5EF4-FFF2-40B4-BE49-F238E27FC236}">
                <a16:creationId xmlns:a16="http://schemas.microsoft.com/office/drawing/2014/main" id="{A197C079-D3DF-43A0-A7B2-35A8DA15860F}"/>
              </a:ext>
            </a:extLst>
          </p:cNvPr>
          <p:cNvSpPr txBox="1">
            <a:spLocks/>
          </p:cNvSpPr>
          <p:nvPr>
            <p:custDataLst>
              <p:tags r:id="rId11"/>
            </p:custDataLst>
          </p:nvPr>
        </p:nvSpPr>
        <p:spPr>
          <a:xfrm>
            <a:off x="7956827" y="1551126"/>
            <a:ext cx="955634"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Day 1</a:t>
            </a:r>
          </a:p>
        </p:txBody>
      </p:sp>
      <p:sp>
        <p:nvSpPr>
          <p:cNvPr id="206" name="TextBox 205KGTY228C596SKBXJ8R3FS5BOT0960M">
            <a:extLst>
              <a:ext uri="{FF2B5EF4-FFF2-40B4-BE49-F238E27FC236}">
                <a16:creationId xmlns:a16="http://schemas.microsoft.com/office/drawing/2014/main" id="{D7131F36-2239-4549-BEB2-48493E09BCDC}"/>
              </a:ext>
            </a:extLst>
          </p:cNvPr>
          <p:cNvSpPr txBox="1">
            <a:spLocks/>
          </p:cNvSpPr>
          <p:nvPr>
            <p:custDataLst>
              <p:tags r:id="rId12"/>
            </p:custDataLst>
          </p:nvPr>
        </p:nvSpPr>
        <p:spPr>
          <a:xfrm>
            <a:off x="1766420" y="1551126"/>
            <a:ext cx="4594332"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Convene the ESC team to develop initial response plan</a:t>
            </a:r>
          </a:p>
        </p:txBody>
      </p:sp>
      <p:sp>
        <p:nvSpPr>
          <p:cNvPr id="199" name="TextBox 198TKBBUWA7IHFW2OPDANFO19T1LUB2DV">
            <a:extLst>
              <a:ext uri="{FF2B5EF4-FFF2-40B4-BE49-F238E27FC236}">
                <a16:creationId xmlns:a16="http://schemas.microsoft.com/office/drawing/2014/main" id="{281CA0B7-0A25-4111-ADDE-92274A482617}"/>
              </a:ext>
            </a:extLst>
          </p:cNvPr>
          <p:cNvSpPr txBox="1">
            <a:spLocks/>
          </p:cNvSpPr>
          <p:nvPr>
            <p:custDataLst>
              <p:tags r:id="rId13"/>
            </p:custDataLst>
          </p:nvPr>
        </p:nvSpPr>
        <p:spPr>
          <a:xfrm>
            <a:off x="6485321" y="3556656"/>
            <a:ext cx="1345706"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ESC Lead</a:t>
            </a:r>
          </a:p>
        </p:txBody>
      </p:sp>
      <p:sp>
        <p:nvSpPr>
          <p:cNvPr id="220" name="TextBox 21969HQ2VG8HESL83YCGNEKEYZGTTH3CR">
            <a:extLst>
              <a:ext uri="{FF2B5EF4-FFF2-40B4-BE49-F238E27FC236}">
                <a16:creationId xmlns:a16="http://schemas.microsoft.com/office/drawing/2014/main" id="{6E155AFB-77C2-44DB-A337-4DA6CA370B09}"/>
              </a:ext>
            </a:extLst>
          </p:cNvPr>
          <p:cNvSpPr txBox="1">
            <a:spLocks/>
          </p:cNvSpPr>
          <p:nvPr>
            <p:custDataLst>
              <p:tags r:id="rId14"/>
            </p:custDataLst>
          </p:nvPr>
        </p:nvSpPr>
        <p:spPr>
          <a:xfrm>
            <a:off x="7956827" y="3503980"/>
            <a:ext cx="955634"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Ongoing</a:t>
            </a:r>
          </a:p>
        </p:txBody>
      </p:sp>
      <p:sp>
        <p:nvSpPr>
          <p:cNvPr id="209" name="TextBox 208JYO5AUM9GA5AFI6CMOEHRN6V1TN4BO">
            <a:extLst>
              <a:ext uri="{FF2B5EF4-FFF2-40B4-BE49-F238E27FC236}">
                <a16:creationId xmlns:a16="http://schemas.microsoft.com/office/drawing/2014/main" id="{062E1E29-447F-4B8E-85E7-F9D6E0B846D4}"/>
              </a:ext>
            </a:extLst>
          </p:cNvPr>
          <p:cNvSpPr txBox="1">
            <a:spLocks/>
          </p:cNvSpPr>
          <p:nvPr>
            <p:custDataLst>
              <p:tags r:id="rId15"/>
            </p:custDataLst>
          </p:nvPr>
        </p:nvSpPr>
        <p:spPr>
          <a:xfrm>
            <a:off x="1766420" y="3503980"/>
            <a:ext cx="4594332" cy="507831"/>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Contact, via the relevant regional ESC focal points, all regional and local technical staff involved in supply chain to communicate response plan and coordinate the logistics on the ground</a:t>
            </a:r>
          </a:p>
        </p:txBody>
      </p:sp>
      <p:sp>
        <p:nvSpPr>
          <p:cNvPr id="155" name="Rectangle 154">
            <a:extLst>
              <a:ext uri="{FF2B5EF4-FFF2-40B4-BE49-F238E27FC236}">
                <a16:creationId xmlns:a16="http://schemas.microsoft.com/office/drawing/2014/main" id="{20730273-EF50-496F-9087-ABCE6D790AB9}"/>
              </a:ext>
            </a:extLst>
          </p:cNvPr>
          <p:cNvSpPr/>
          <p:nvPr/>
        </p:nvSpPr>
        <p:spPr>
          <a:xfrm>
            <a:off x="1525940" y="3503980"/>
            <a:ext cx="186595" cy="186595"/>
          </a:xfrm>
          <a:prstGeom prst="rect">
            <a:avLst/>
          </a:prstGeom>
          <a:solidFill>
            <a:schemeClr val="bg1"/>
          </a:solidFill>
          <a:ln w="12700">
            <a:solidFill>
              <a:srgbClr val="BACE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261" name="Rectangle 260">
            <a:extLst>
              <a:ext uri="{FF2B5EF4-FFF2-40B4-BE49-F238E27FC236}">
                <a16:creationId xmlns:a16="http://schemas.microsoft.com/office/drawing/2014/main" id="{63DEDEAE-51D5-4749-87B8-32FF6F7AF83D}"/>
              </a:ext>
            </a:extLst>
          </p:cNvPr>
          <p:cNvSpPr/>
          <p:nvPr/>
        </p:nvSpPr>
        <p:spPr>
          <a:xfrm>
            <a:off x="1525940" y="4157141"/>
            <a:ext cx="186595" cy="186595"/>
          </a:xfrm>
          <a:prstGeom prst="rect">
            <a:avLst/>
          </a:prstGeom>
          <a:solidFill>
            <a:schemeClr val="bg1"/>
          </a:solidFill>
          <a:ln w="12700">
            <a:solidFill>
              <a:srgbClr val="BACE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200" name="TextBox 199X50DA1ED45JHRQ5IES2C5UI31ZF7ZJ">
            <a:extLst>
              <a:ext uri="{FF2B5EF4-FFF2-40B4-BE49-F238E27FC236}">
                <a16:creationId xmlns:a16="http://schemas.microsoft.com/office/drawing/2014/main" id="{49D430F1-ADB6-40BB-B6A2-234F22143825}"/>
              </a:ext>
            </a:extLst>
          </p:cNvPr>
          <p:cNvSpPr txBox="1">
            <a:spLocks/>
          </p:cNvSpPr>
          <p:nvPr>
            <p:custDataLst>
              <p:tags r:id="rId16"/>
            </p:custDataLst>
          </p:nvPr>
        </p:nvSpPr>
        <p:spPr>
          <a:xfrm>
            <a:off x="6485321" y="4157141"/>
            <a:ext cx="1345706"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ESC Lead</a:t>
            </a:r>
          </a:p>
        </p:txBody>
      </p:sp>
      <p:sp>
        <p:nvSpPr>
          <p:cNvPr id="221" name="TextBox 220AU7SI0KE42W6Y5DHKT18IJOI9ZL8ZF">
            <a:extLst>
              <a:ext uri="{FF2B5EF4-FFF2-40B4-BE49-F238E27FC236}">
                <a16:creationId xmlns:a16="http://schemas.microsoft.com/office/drawing/2014/main" id="{D81EE792-B8E0-45CA-8C1F-BEF17CA8CB8B}"/>
              </a:ext>
            </a:extLst>
          </p:cNvPr>
          <p:cNvSpPr txBox="1">
            <a:spLocks/>
          </p:cNvSpPr>
          <p:nvPr>
            <p:custDataLst>
              <p:tags r:id="rId17"/>
            </p:custDataLst>
          </p:nvPr>
        </p:nvSpPr>
        <p:spPr>
          <a:xfrm>
            <a:off x="7956827" y="4157141"/>
            <a:ext cx="955634" cy="507831"/>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After containment of emergency</a:t>
            </a:r>
          </a:p>
        </p:txBody>
      </p:sp>
      <p:sp>
        <p:nvSpPr>
          <p:cNvPr id="210" name="TextBox 20948OZA4AXYLQLFC5LACWRCY6P12BRTY">
            <a:extLst>
              <a:ext uri="{FF2B5EF4-FFF2-40B4-BE49-F238E27FC236}">
                <a16:creationId xmlns:a16="http://schemas.microsoft.com/office/drawing/2014/main" id="{08A68D9A-D5E4-4E30-9A3E-CA8E52D70037}"/>
              </a:ext>
            </a:extLst>
          </p:cNvPr>
          <p:cNvSpPr txBox="1">
            <a:spLocks/>
          </p:cNvSpPr>
          <p:nvPr>
            <p:custDataLst>
              <p:tags r:id="rId18"/>
            </p:custDataLst>
          </p:nvPr>
        </p:nvSpPr>
        <p:spPr>
          <a:xfrm>
            <a:off x="1766420" y="4157141"/>
            <a:ext cx="4594332" cy="169277"/>
          </a:xfrm>
          <a:prstGeom prst="rect">
            <a:avLst/>
          </a:prstGeom>
        </p:spPr>
        <p:txBody>
          <a:bodyPr vert="horz" wrap="square" lIns="0" tIns="0" rIns="0" bIns="0" rtlCol="0" anchor="t">
            <a:spAutoFit/>
          </a:bodyPr>
          <a:lstStyle>
            <a:defPPr>
              <a:defRPr lang="en-US"/>
            </a:defPPr>
            <a:lvl1pPr marL="0" lvl="0" indent="0" defTabSz="895255" eaLnBrk="1" latinLnBrk="0" hangingPunct="1">
              <a:buClr>
                <a:schemeClr val="tx2"/>
              </a:buClr>
              <a:buSzPct val="100000"/>
              <a:defRPr sz="800" baseline="0">
                <a:solidFill>
                  <a:schemeClr val="accent6">
                    <a:lumMod val="40000"/>
                    <a:lumOff val="60000"/>
                  </a:schemeClr>
                </a:solidFill>
                <a:latin typeface="+mn-lt"/>
              </a:defRPr>
            </a:lvl1pPr>
            <a:lvl2pPr marL="193655" lvl="1" indent="-192067" defTabSz="895255" eaLnBrk="1" latinLnBrk="0" hangingPunct="1">
              <a:buClr>
                <a:schemeClr val="tx2"/>
              </a:buClr>
              <a:buSzPct val="125000"/>
              <a:buFont typeface="Arial" charset="0"/>
              <a:buChar char="▪"/>
              <a:defRPr sz="1568" baseline="0">
                <a:latin typeface="+mn-lt"/>
              </a:defRPr>
            </a:lvl2pPr>
            <a:lvl3pPr marL="457151" lvl="2" indent="-261910" defTabSz="895255" eaLnBrk="1" latinLnBrk="0" hangingPunct="1">
              <a:buClr>
                <a:schemeClr val="tx2"/>
              </a:buClr>
              <a:buSzPct val="120000"/>
              <a:buFont typeface="Arial" charset="0"/>
              <a:buChar char="–"/>
              <a:defRPr sz="1568" baseline="0">
                <a:latin typeface="+mn-lt"/>
              </a:defRPr>
            </a:lvl3pPr>
            <a:lvl4pPr marL="614298" lvl="3" indent="-155558" defTabSz="895255" eaLnBrk="1" latinLnBrk="0" hangingPunct="1">
              <a:buClr>
                <a:schemeClr val="tx2"/>
              </a:buClr>
              <a:buSzPct val="120000"/>
              <a:buFont typeface="Arial" charset="0"/>
              <a:buChar char="▫"/>
              <a:defRPr sz="1568" baseline="0">
                <a:latin typeface="+mn-lt"/>
              </a:defRPr>
            </a:lvl4pPr>
            <a:lvl5pPr marL="749728" lvl="4" indent="-130162" defTabSz="895255" eaLnBrk="1" latinLnBrk="0" hangingPunct="1">
              <a:buClr>
                <a:schemeClr val="tx2"/>
              </a:buClr>
              <a:buSzPct val="89000"/>
              <a:buFont typeface="Arial" charset="0"/>
              <a:buChar char="-"/>
              <a:defRPr sz="1568" baseline="0">
                <a:latin typeface="+mn-lt"/>
              </a:defRPr>
            </a:lvl5pPr>
            <a:lvl6pPr marL="749728" indent="-130162" defTabSz="895255" fontAlgn="base">
              <a:spcBef>
                <a:spcPct val="0"/>
              </a:spcBef>
              <a:spcAft>
                <a:spcPct val="0"/>
              </a:spcAft>
              <a:buClr>
                <a:schemeClr val="tx2"/>
              </a:buClr>
              <a:buSzPct val="89000"/>
              <a:buFont typeface="Arial" charset="0"/>
              <a:buChar char="-"/>
              <a:defRPr sz="1599" baseline="0">
                <a:latin typeface="+mn-lt"/>
              </a:defRPr>
            </a:lvl6pPr>
            <a:lvl7pPr marL="749728" indent="-130162" defTabSz="895255" fontAlgn="base">
              <a:spcBef>
                <a:spcPct val="0"/>
              </a:spcBef>
              <a:spcAft>
                <a:spcPct val="0"/>
              </a:spcAft>
              <a:buClr>
                <a:schemeClr val="tx2"/>
              </a:buClr>
              <a:buSzPct val="89000"/>
              <a:buFont typeface="Arial" charset="0"/>
              <a:buChar char="-"/>
              <a:defRPr sz="1599" baseline="0">
                <a:latin typeface="+mn-lt"/>
              </a:defRPr>
            </a:lvl7pPr>
            <a:lvl8pPr marL="749728" indent="-130162" defTabSz="895255" fontAlgn="base">
              <a:spcBef>
                <a:spcPct val="0"/>
              </a:spcBef>
              <a:spcAft>
                <a:spcPct val="0"/>
              </a:spcAft>
              <a:buClr>
                <a:schemeClr val="tx2"/>
              </a:buClr>
              <a:buSzPct val="89000"/>
              <a:buFont typeface="Arial" charset="0"/>
              <a:buChar char="-"/>
              <a:defRPr sz="1599" baseline="0">
                <a:latin typeface="+mn-lt"/>
              </a:defRPr>
            </a:lvl8pPr>
            <a:lvl9pPr marL="749728" indent="-130162" defTabSz="895255" fontAlgn="base">
              <a:spcBef>
                <a:spcPct val="0"/>
              </a:spcBef>
              <a:spcAft>
                <a:spcPct val="0"/>
              </a:spcAft>
              <a:buClr>
                <a:schemeClr val="tx2"/>
              </a:buClr>
              <a:buSzPct val="89000"/>
              <a:buFont typeface="Arial" charset="0"/>
              <a:buChar char="-"/>
              <a:defRPr sz="1599" baseline="0">
                <a:latin typeface="+mn-lt"/>
              </a:defRPr>
            </a:lvl9pPr>
          </a:lstStyle>
          <a:p>
            <a:r>
              <a:rPr lang="en-US" sz="1100" dirty="0">
                <a:solidFill>
                  <a:schemeClr val="tx1"/>
                </a:solidFill>
              </a:rPr>
              <a:t>Coordinate demobilization of resources that have been deployed on the ground</a:t>
            </a:r>
          </a:p>
        </p:txBody>
      </p:sp>
      <p:sp>
        <p:nvSpPr>
          <p:cNvPr id="154" name="Rectangle 153">
            <a:extLst>
              <a:ext uri="{FF2B5EF4-FFF2-40B4-BE49-F238E27FC236}">
                <a16:creationId xmlns:a16="http://schemas.microsoft.com/office/drawing/2014/main" id="{A3C90585-621E-4322-9E2F-52952D5FBB5B}"/>
              </a:ext>
            </a:extLst>
          </p:cNvPr>
          <p:cNvSpPr/>
          <p:nvPr/>
        </p:nvSpPr>
        <p:spPr>
          <a:xfrm>
            <a:off x="1525940" y="3020096"/>
            <a:ext cx="186595" cy="186595"/>
          </a:xfrm>
          <a:prstGeom prst="rect">
            <a:avLst/>
          </a:prstGeom>
          <a:solidFill>
            <a:schemeClr val="bg1"/>
          </a:solidFill>
          <a:ln w="12700">
            <a:solidFill>
              <a:srgbClr val="BACE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105" name="TextBox 1979RGAMT7MO5V47NIA82MCHHY0DR9HJJ">
            <a:extLst>
              <a:ext uri="{FF2B5EF4-FFF2-40B4-BE49-F238E27FC236}">
                <a16:creationId xmlns:a16="http://schemas.microsoft.com/office/drawing/2014/main" id="{18853981-085B-4A60-8F75-CFE09E3FBB3B}"/>
              </a:ext>
            </a:extLst>
          </p:cNvPr>
          <p:cNvSpPr txBox="1">
            <a:spLocks/>
          </p:cNvSpPr>
          <p:nvPr>
            <p:custDataLst>
              <p:tags r:id="rId19"/>
            </p:custDataLst>
          </p:nvPr>
        </p:nvSpPr>
        <p:spPr>
          <a:xfrm>
            <a:off x="6485321" y="3020096"/>
            <a:ext cx="1345706"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ESC Lead</a:t>
            </a:r>
          </a:p>
        </p:txBody>
      </p:sp>
      <p:sp>
        <p:nvSpPr>
          <p:cNvPr id="106" name="TextBox 218MGNPUSENO28TE1QAE3L9U64ELRFIJF">
            <a:extLst>
              <a:ext uri="{FF2B5EF4-FFF2-40B4-BE49-F238E27FC236}">
                <a16:creationId xmlns:a16="http://schemas.microsoft.com/office/drawing/2014/main" id="{5026B4C8-F196-4C4E-9748-ED22B3A375F7}"/>
              </a:ext>
            </a:extLst>
          </p:cNvPr>
          <p:cNvSpPr txBox="1">
            <a:spLocks/>
          </p:cNvSpPr>
          <p:nvPr>
            <p:custDataLst>
              <p:tags r:id="rId20"/>
            </p:custDataLst>
          </p:nvPr>
        </p:nvSpPr>
        <p:spPr>
          <a:xfrm>
            <a:off x="7956827" y="3020096"/>
            <a:ext cx="955634" cy="338554"/>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Week 1, Ongoing</a:t>
            </a:r>
          </a:p>
        </p:txBody>
      </p:sp>
      <p:sp>
        <p:nvSpPr>
          <p:cNvPr id="107" name="TextBox 207Z5T32SKONYLIKGY9K4K57VBTTQLJIC">
            <a:extLst>
              <a:ext uri="{FF2B5EF4-FFF2-40B4-BE49-F238E27FC236}">
                <a16:creationId xmlns:a16="http://schemas.microsoft.com/office/drawing/2014/main" id="{C4CE930C-E679-4752-935C-5A4E60F7AF62}"/>
              </a:ext>
            </a:extLst>
          </p:cNvPr>
          <p:cNvSpPr txBox="1">
            <a:spLocks/>
          </p:cNvSpPr>
          <p:nvPr>
            <p:custDataLst>
              <p:tags r:id="rId21"/>
            </p:custDataLst>
          </p:nvPr>
        </p:nvSpPr>
        <p:spPr>
          <a:xfrm>
            <a:off x="1766420" y="3020096"/>
            <a:ext cx="4594332" cy="338554"/>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Plan and update emergency supply chain response with all the relevant focal points from the ESC support network</a:t>
            </a:r>
          </a:p>
        </p:txBody>
      </p:sp>
      <p:cxnSp>
        <p:nvCxnSpPr>
          <p:cNvPr id="108" name="Straight Connector 107">
            <a:extLst>
              <a:ext uri="{FF2B5EF4-FFF2-40B4-BE49-F238E27FC236}">
                <a16:creationId xmlns:a16="http://schemas.microsoft.com/office/drawing/2014/main" id="{9DC76419-A501-449F-9AE0-4E317E6D373C}"/>
              </a:ext>
            </a:extLst>
          </p:cNvPr>
          <p:cNvCxnSpPr>
            <a:cxnSpLocks/>
          </p:cNvCxnSpPr>
          <p:nvPr/>
        </p:nvCxnSpPr>
        <p:spPr>
          <a:xfrm>
            <a:off x="1490057" y="1810386"/>
            <a:ext cx="7420165" cy="0"/>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9" name="Rectangle 108">
            <a:extLst>
              <a:ext uri="{FF2B5EF4-FFF2-40B4-BE49-F238E27FC236}">
                <a16:creationId xmlns:a16="http://schemas.microsoft.com/office/drawing/2014/main" id="{E7B29285-FC16-4F0D-800F-6D8D087524BB}"/>
              </a:ext>
            </a:extLst>
          </p:cNvPr>
          <p:cNvSpPr>
            <a:spLocks/>
          </p:cNvSpPr>
          <p:nvPr/>
        </p:nvSpPr>
        <p:spPr>
          <a:xfrm>
            <a:off x="1525940" y="1883051"/>
            <a:ext cx="186595" cy="186595"/>
          </a:xfrm>
          <a:prstGeom prst="rect">
            <a:avLst/>
          </a:prstGeom>
          <a:solidFill>
            <a:schemeClr val="bg1"/>
          </a:solidFill>
          <a:ln w="12700">
            <a:solidFill>
              <a:srgbClr val="BACE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110" name="TextBox 205KGTY228C596SKBXJ8R3FS5BOT0960M">
            <a:extLst>
              <a:ext uri="{FF2B5EF4-FFF2-40B4-BE49-F238E27FC236}">
                <a16:creationId xmlns:a16="http://schemas.microsoft.com/office/drawing/2014/main" id="{479B6559-176A-4692-8DD2-97A3EDF6E435}"/>
              </a:ext>
            </a:extLst>
          </p:cNvPr>
          <p:cNvSpPr txBox="1">
            <a:spLocks/>
          </p:cNvSpPr>
          <p:nvPr>
            <p:custDataLst>
              <p:tags r:id="rId22"/>
            </p:custDataLst>
          </p:nvPr>
        </p:nvSpPr>
        <p:spPr>
          <a:xfrm>
            <a:off x="1766420" y="1883051"/>
            <a:ext cx="4594332" cy="338554"/>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Identify the key stakeholders from the ESC support network to involve in the response</a:t>
            </a:r>
          </a:p>
        </p:txBody>
      </p:sp>
      <p:sp>
        <p:nvSpPr>
          <p:cNvPr id="111" name="TextBox 19689BGVMMK07UM1TQ3MZXDGZS6LKNEUK">
            <a:extLst>
              <a:ext uri="{FF2B5EF4-FFF2-40B4-BE49-F238E27FC236}">
                <a16:creationId xmlns:a16="http://schemas.microsoft.com/office/drawing/2014/main" id="{29758BCD-49E9-4A47-AE11-F65DA4A39EF8}"/>
              </a:ext>
            </a:extLst>
          </p:cNvPr>
          <p:cNvSpPr txBox="1">
            <a:spLocks/>
          </p:cNvSpPr>
          <p:nvPr>
            <p:custDataLst>
              <p:tags r:id="rId23"/>
            </p:custDataLst>
          </p:nvPr>
        </p:nvSpPr>
        <p:spPr>
          <a:xfrm>
            <a:off x="6485321" y="1883051"/>
            <a:ext cx="1345706" cy="338554"/>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ESC Lead, with support of the ESC Branch</a:t>
            </a:r>
          </a:p>
        </p:txBody>
      </p:sp>
      <p:sp>
        <p:nvSpPr>
          <p:cNvPr id="112" name="TextBox 2172OSNMQB3UQO0J0I7CISXADADDOCXP3">
            <a:extLst>
              <a:ext uri="{FF2B5EF4-FFF2-40B4-BE49-F238E27FC236}">
                <a16:creationId xmlns:a16="http://schemas.microsoft.com/office/drawing/2014/main" id="{EE734C0B-0E55-4BDD-86AB-BFB5AE3D042D}"/>
              </a:ext>
            </a:extLst>
          </p:cNvPr>
          <p:cNvSpPr txBox="1">
            <a:spLocks/>
          </p:cNvSpPr>
          <p:nvPr>
            <p:custDataLst>
              <p:tags r:id="rId24"/>
            </p:custDataLst>
          </p:nvPr>
        </p:nvSpPr>
        <p:spPr>
          <a:xfrm>
            <a:off x="7956827" y="1883051"/>
            <a:ext cx="955634"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Day 1, Ongoing</a:t>
            </a:r>
          </a:p>
        </p:txBody>
      </p:sp>
      <p:cxnSp>
        <p:nvCxnSpPr>
          <p:cNvPr id="55" name="Straight Connector 54">
            <a:extLst>
              <a:ext uri="{FF2B5EF4-FFF2-40B4-BE49-F238E27FC236}">
                <a16:creationId xmlns:a16="http://schemas.microsoft.com/office/drawing/2014/main" id="{8E970034-8362-4841-BA13-128383F2E92D}"/>
              </a:ext>
            </a:extLst>
          </p:cNvPr>
          <p:cNvCxnSpPr>
            <a:cxnSpLocks/>
          </p:cNvCxnSpPr>
          <p:nvPr/>
        </p:nvCxnSpPr>
        <p:spPr>
          <a:xfrm>
            <a:off x="1490057" y="4084476"/>
            <a:ext cx="7420165" cy="0"/>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1053F61B-36CE-465C-B085-62EBF12AD7C5}"/>
              </a:ext>
            </a:extLst>
          </p:cNvPr>
          <p:cNvSpPr/>
          <p:nvPr/>
        </p:nvSpPr>
        <p:spPr>
          <a:xfrm>
            <a:off x="1525940" y="4810298"/>
            <a:ext cx="186595" cy="186595"/>
          </a:xfrm>
          <a:prstGeom prst="rect">
            <a:avLst/>
          </a:prstGeom>
          <a:solidFill>
            <a:schemeClr val="bg1"/>
          </a:solidFill>
          <a:ln w="12700">
            <a:solidFill>
              <a:srgbClr val="BACE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59" name="TextBox 199X50DA1ED45JHRQ5IES2C5UI31ZF7ZJ">
            <a:extLst>
              <a:ext uri="{FF2B5EF4-FFF2-40B4-BE49-F238E27FC236}">
                <a16:creationId xmlns:a16="http://schemas.microsoft.com/office/drawing/2014/main" id="{6638DD9A-4078-4F1A-81F2-3F51DA175B93}"/>
              </a:ext>
            </a:extLst>
          </p:cNvPr>
          <p:cNvSpPr txBox="1">
            <a:spLocks/>
          </p:cNvSpPr>
          <p:nvPr>
            <p:custDataLst>
              <p:tags r:id="rId25"/>
            </p:custDataLst>
          </p:nvPr>
        </p:nvSpPr>
        <p:spPr>
          <a:xfrm>
            <a:off x="6485321" y="4810298"/>
            <a:ext cx="1345706"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ESC Lead</a:t>
            </a:r>
          </a:p>
        </p:txBody>
      </p:sp>
      <p:sp>
        <p:nvSpPr>
          <p:cNvPr id="60" name="TextBox 220AU7SI0KE42W6Y5DHKT18IJOI9ZL8ZF">
            <a:extLst>
              <a:ext uri="{FF2B5EF4-FFF2-40B4-BE49-F238E27FC236}">
                <a16:creationId xmlns:a16="http://schemas.microsoft.com/office/drawing/2014/main" id="{4D789211-690B-4127-94DB-D7FC518C452B}"/>
              </a:ext>
            </a:extLst>
          </p:cNvPr>
          <p:cNvSpPr txBox="1">
            <a:spLocks/>
          </p:cNvSpPr>
          <p:nvPr>
            <p:custDataLst>
              <p:tags r:id="rId26"/>
            </p:custDataLst>
          </p:nvPr>
        </p:nvSpPr>
        <p:spPr>
          <a:xfrm>
            <a:off x="7956827" y="4810298"/>
            <a:ext cx="955634" cy="338554"/>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End of emergency</a:t>
            </a:r>
          </a:p>
        </p:txBody>
      </p:sp>
      <p:sp>
        <p:nvSpPr>
          <p:cNvPr id="61" name="TextBox 20948OZA4AXYLQLFC5LACWRCY6P12BRTY">
            <a:extLst>
              <a:ext uri="{FF2B5EF4-FFF2-40B4-BE49-F238E27FC236}">
                <a16:creationId xmlns:a16="http://schemas.microsoft.com/office/drawing/2014/main" id="{4E991F3C-6783-464F-8AAC-11D4269C3F10}"/>
              </a:ext>
            </a:extLst>
          </p:cNvPr>
          <p:cNvSpPr txBox="1">
            <a:spLocks/>
          </p:cNvSpPr>
          <p:nvPr>
            <p:custDataLst>
              <p:tags r:id="rId27"/>
            </p:custDataLst>
          </p:nvPr>
        </p:nvSpPr>
        <p:spPr>
          <a:xfrm>
            <a:off x="1766420" y="4810298"/>
            <a:ext cx="4594332" cy="507831"/>
          </a:xfrm>
          <a:prstGeom prst="rect">
            <a:avLst/>
          </a:prstGeom>
        </p:spPr>
        <p:txBody>
          <a:bodyPr vert="horz" wrap="square" lIns="0" tIns="0" rIns="0" bIns="0" rtlCol="0" anchor="t">
            <a:spAutoFit/>
          </a:bodyPr>
          <a:lstStyle>
            <a:defPPr>
              <a:defRPr lang="en-US"/>
            </a:defPPr>
            <a:lvl1pPr marL="0" lvl="0" indent="0" defTabSz="895255" eaLnBrk="1" latinLnBrk="0" hangingPunct="1">
              <a:buClr>
                <a:schemeClr val="tx2"/>
              </a:buClr>
              <a:buSzPct val="100000"/>
              <a:defRPr sz="800" baseline="0">
                <a:solidFill>
                  <a:schemeClr val="accent6">
                    <a:lumMod val="40000"/>
                    <a:lumOff val="60000"/>
                  </a:schemeClr>
                </a:solidFill>
                <a:latin typeface="+mn-lt"/>
              </a:defRPr>
            </a:lvl1pPr>
            <a:lvl2pPr marL="193655" lvl="1" indent="-192067" defTabSz="895255" eaLnBrk="1" latinLnBrk="0" hangingPunct="1">
              <a:buClr>
                <a:schemeClr val="tx2"/>
              </a:buClr>
              <a:buSzPct val="125000"/>
              <a:buFont typeface="Arial" charset="0"/>
              <a:buChar char="▪"/>
              <a:defRPr sz="1568" baseline="0">
                <a:latin typeface="+mn-lt"/>
              </a:defRPr>
            </a:lvl2pPr>
            <a:lvl3pPr marL="457151" lvl="2" indent="-261910" defTabSz="895255" eaLnBrk="1" latinLnBrk="0" hangingPunct="1">
              <a:buClr>
                <a:schemeClr val="tx2"/>
              </a:buClr>
              <a:buSzPct val="120000"/>
              <a:buFont typeface="Arial" charset="0"/>
              <a:buChar char="–"/>
              <a:defRPr sz="1568" baseline="0">
                <a:latin typeface="+mn-lt"/>
              </a:defRPr>
            </a:lvl3pPr>
            <a:lvl4pPr marL="614298" lvl="3" indent="-155558" defTabSz="895255" eaLnBrk="1" latinLnBrk="0" hangingPunct="1">
              <a:buClr>
                <a:schemeClr val="tx2"/>
              </a:buClr>
              <a:buSzPct val="120000"/>
              <a:buFont typeface="Arial" charset="0"/>
              <a:buChar char="▫"/>
              <a:defRPr sz="1568" baseline="0">
                <a:latin typeface="+mn-lt"/>
              </a:defRPr>
            </a:lvl4pPr>
            <a:lvl5pPr marL="749728" lvl="4" indent="-130162" defTabSz="895255" eaLnBrk="1" latinLnBrk="0" hangingPunct="1">
              <a:buClr>
                <a:schemeClr val="tx2"/>
              </a:buClr>
              <a:buSzPct val="89000"/>
              <a:buFont typeface="Arial" charset="0"/>
              <a:buChar char="-"/>
              <a:defRPr sz="1568" baseline="0">
                <a:latin typeface="+mn-lt"/>
              </a:defRPr>
            </a:lvl5pPr>
            <a:lvl6pPr marL="749728" indent="-130162" defTabSz="895255" fontAlgn="base">
              <a:spcBef>
                <a:spcPct val="0"/>
              </a:spcBef>
              <a:spcAft>
                <a:spcPct val="0"/>
              </a:spcAft>
              <a:buClr>
                <a:schemeClr val="tx2"/>
              </a:buClr>
              <a:buSzPct val="89000"/>
              <a:buFont typeface="Arial" charset="0"/>
              <a:buChar char="-"/>
              <a:defRPr sz="1599" baseline="0">
                <a:latin typeface="+mn-lt"/>
              </a:defRPr>
            </a:lvl6pPr>
            <a:lvl7pPr marL="749728" indent="-130162" defTabSz="895255" fontAlgn="base">
              <a:spcBef>
                <a:spcPct val="0"/>
              </a:spcBef>
              <a:spcAft>
                <a:spcPct val="0"/>
              </a:spcAft>
              <a:buClr>
                <a:schemeClr val="tx2"/>
              </a:buClr>
              <a:buSzPct val="89000"/>
              <a:buFont typeface="Arial" charset="0"/>
              <a:buChar char="-"/>
              <a:defRPr sz="1599" baseline="0">
                <a:latin typeface="+mn-lt"/>
              </a:defRPr>
            </a:lvl7pPr>
            <a:lvl8pPr marL="749728" indent="-130162" defTabSz="895255" fontAlgn="base">
              <a:spcBef>
                <a:spcPct val="0"/>
              </a:spcBef>
              <a:spcAft>
                <a:spcPct val="0"/>
              </a:spcAft>
              <a:buClr>
                <a:schemeClr val="tx2"/>
              </a:buClr>
              <a:buSzPct val="89000"/>
              <a:buFont typeface="Arial" charset="0"/>
              <a:buChar char="-"/>
              <a:defRPr sz="1599" baseline="0">
                <a:latin typeface="+mn-lt"/>
              </a:defRPr>
            </a:lvl8pPr>
            <a:lvl9pPr marL="749728" indent="-130162" defTabSz="895255" fontAlgn="base">
              <a:spcBef>
                <a:spcPct val="0"/>
              </a:spcBef>
              <a:spcAft>
                <a:spcPct val="0"/>
              </a:spcAft>
              <a:buClr>
                <a:schemeClr val="tx2"/>
              </a:buClr>
              <a:buSzPct val="89000"/>
              <a:buFont typeface="Arial" charset="0"/>
              <a:buChar char="-"/>
              <a:defRPr sz="1599" baseline="0">
                <a:latin typeface="+mn-lt"/>
              </a:defRPr>
            </a:lvl9pPr>
          </a:lstStyle>
          <a:p>
            <a:r>
              <a:rPr lang="en-US" sz="1100" dirty="0">
                <a:solidFill>
                  <a:schemeClr val="tx1"/>
                </a:solidFill>
              </a:rPr>
              <a:t>Conduct after-action review with the EOC, the ESC Core team, and all the ESC support network to determine key changes to preparedness, response, and training activities</a:t>
            </a:r>
          </a:p>
        </p:txBody>
      </p:sp>
      <p:cxnSp>
        <p:nvCxnSpPr>
          <p:cNvPr id="62" name="Straight Connector 61">
            <a:extLst>
              <a:ext uri="{FF2B5EF4-FFF2-40B4-BE49-F238E27FC236}">
                <a16:creationId xmlns:a16="http://schemas.microsoft.com/office/drawing/2014/main" id="{41374FF1-13F2-4148-B3AC-B051EACC7AFD}"/>
              </a:ext>
            </a:extLst>
          </p:cNvPr>
          <p:cNvCxnSpPr>
            <a:cxnSpLocks/>
          </p:cNvCxnSpPr>
          <p:nvPr/>
        </p:nvCxnSpPr>
        <p:spPr>
          <a:xfrm>
            <a:off x="1490057" y="4737637"/>
            <a:ext cx="7420165" cy="0"/>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63" name="CustomIcon">
            <a:extLst>
              <a:ext uri="{FF2B5EF4-FFF2-40B4-BE49-F238E27FC236}">
                <a16:creationId xmlns:a16="http://schemas.microsoft.com/office/drawing/2014/main" id="{67230F1F-231F-431C-B0B2-883DC5EB087E}"/>
              </a:ext>
            </a:extLst>
          </p:cNvPr>
          <p:cNvGrpSpPr>
            <a:grpSpLocks noChangeAspect="1"/>
          </p:cNvGrpSpPr>
          <p:nvPr>
            <p:custDataLst>
              <p:tags r:id="rId28"/>
            </p:custDataLst>
          </p:nvPr>
        </p:nvGrpSpPr>
        <p:grpSpPr>
          <a:xfrm>
            <a:off x="183341" y="243803"/>
            <a:ext cx="337281" cy="339640"/>
            <a:chOff x="0" y="-3175"/>
            <a:chExt cx="1589088" cy="1600201"/>
          </a:xfrm>
          <a:solidFill>
            <a:schemeClr val="tx2"/>
          </a:solidFill>
        </p:grpSpPr>
        <p:sp>
          <p:nvSpPr>
            <p:cNvPr id="64" name="Freeform 18">
              <a:extLst>
                <a:ext uri="{FF2B5EF4-FFF2-40B4-BE49-F238E27FC236}">
                  <a16:creationId xmlns:a16="http://schemas.microsoft.com/office/drawing/2014/main" id="{ED237F02-7C28-428B-9203-18BFE45A03EA}"/>
                </a:ext>
              </a:extLst>
            </p:cNvPr>
            <p:cNvSpPr>
              <a:spLocks/>
            </p:cNvSpPr>
            <p:nvPr/>
          </p:nvSpPr>
          <p:spPr bwMode="auto">
            <a:xfrm>
              <a:off x="600075" y="1268413"/>
              <a:ext cx="68263" cy="328613"/>
            </a:xfrm>
            <a:custGeom>
              <a:avLst/>
              <a:gdLst>
                <a:gd name="T0" fmla="*/ 9 w 18"/>
                <a:gd name="T1" fmla="*/ 0 h 87"/>
                <a:gd name="T2" fmla="*/ 0 w 18"/>
                <a:gd name="T3" fmla="*/ 9 h 87"/>
                <a:gd name="T4" fmla="*/ 0 w 18"/>
                <a:gd name="T5" fmla="*/ 87 h 87"/>
                <a:gd name="T6" fmla="*/ 18 w 18"/>
                <a:gd name="T7" fmla="*/ 87 h 87"/>
                <a:gd name="T8" fmla="*/ 18 w 18"/>
                <a:gd name="T9" fmla="*/ 9 h 87"/>
                <a:gd name="T10" fmla="*/ 9 w 18"/>
                <a:gd name="T11" fmla="*/ 0 h 87"/>
              </a:gdLst>
              <a:ahLst/>
              <a:cxnLst>
                <a:cxn ang="0">
                  <a:pos x="T0" y="T1"/>
                </a:cxn>
                <a:cxn ang="0">
                  <a:pos x="T2" y="T3"/>
                </a:cxn>
                <a:cxn ang="0">
                  <a:pos x="T4" y="T5"/>
                </a:cxn>
                <a:cxn ang="0">
                  <a:pos x="T6" y="T7"/>
                </a:cxn>
                <a:cxn ang="0">
                  <a:pos x="T8" y="T9"/>
                </a:cxn>
                <a:cxn ang="0">
                  <a:pos x="T10" y="T11"/>
                </a:cxn>
              </a:cxnLst>
              <a:rect l="0" t="0" r="r" b="b"/>
              <a:pathLst>
                <a:path w="18" h="87">
                  <a:moveTo>
                    <a:pt x="9" y="0"/>
                  </a:moveTo>
                  <a:cubicBezTo>
                    <a:pt x="4" y="0"/>
                    <a:pt x="0" y="3"/>
                    <a:pt x="0" y="9"/>
                  </a:cubicBezTo>
                  <a:cubicBezTo>
                    <a:pt x="0" y="87"/>
                    <a:pt x="0" y="87"/>
                    <a:pt x="0" y="87"/>
                  </a:cubicBezTo>
                  <a:cubicBezTo>
                    <a:pt x="18" y="87"/>
                    <a:pt x="18" y="87"/>
                    <a:pt x="18" y="87"/>
                  </a:cubicBezTo>
                  <a:cubicBezTo>
                    <a:pt x="18" y="9"/>
                    <a:pt x="18" y="9"/>
                    <a:pt x="18" y="9"/>
                  </a:cubicBezTo>
                  <a:cubicBezTo>
                    <a:pt x="18" y="3"/>
                    <a:pt x="14" y="0"/>
                    <a:pt x="9" y="0"/>
                  </a:cubicBezTo>
                  <a:close/>
                </a:path>
              </a:pathLst>
            </a:custGeom>
            <a:grpFill/>
            <a:ln w="0" cap="flat" cmpd="sng" algn="ctr">
              <a:solidFill>
                <a:schemeClr val="accent1"/>
              </a:solidFill>
              <a:prstDash val="solid"/>
              <a:round/>
              <a:headEnd type="none" w="med" len="med"/>
              <a:tailEnd type="none" w="med" len="med"/>
            </a:ln>
          </p:spPr>
          <p:txBody>
            <a:bodyPr vert="horz" wrap="square" lIns="93291" tIns="46647" rIns="93291" bIns="46647" numCol="1" anchor="t" anchorCtr="0" compatLnSpc="1">
              <a:prstTxWarp prst="textNoShape">
                <a:avLst/>
              </a:prstTxWarp>
            </a:bodyPr>
            <a:lstStyle/>
            <a:p>
              <a:endParaRPr lang="en-US" sz="1665" dirty="0">
                <a:solidFill>
                  <a:schemeClr val="bg1"/>
                </a:solidFill>
                <a:latin typeface="GillSans" pitchFamily="2" charset="0"/>
              </a:endParaRPr>
            </a:p>
          </p:txBody>
        </p:sp>
        <p:sp>
          <p:nvSpPr>
            <p:cNvPr id="66" name="Freeform 19">
              <a:extLst>
                <a:ext uri="{FF2B5EF4-FFF2-40B4-BE49-F238E27FC236}">
                  <a16:creationId xmlns:a16="http://schemas.microsoft.com/office/drawing/2014/main" id="{33280087-DEE4-413C-9D23-ADA2EDD42FDE}"/>
                </a:ext>
              </a:extLst>
            </p:cNvPr>
            <p:cNvSpPr>
              <a:spLocks/>
            </p:cNvSpPr>
            <p:nvPr/>
          </p:nvSpPr>
          <p:spPr bwMode="auto">
            <a:xfrm>
              <a:off x="917575" y="1268413"/>
              <a:ext cx="68263" cy="328613"/>
            </a:xfrm>
            <a:custGeom>
              <a:avLst/>
              <a:gdLst>
                <a:gd name="T0" fmla="*/ 9 w 18"/>
                <a:gd name="T1" fmla="*/ 0 h 87"/>
                <a:gd name="T2" fmla="*/ 0 w 18"/>
                <a:gd name="T3" fmla="*/ 9 h 87"/>
                <a:gd name="T4" fmla="*/ 0 w 18"/>
                <a:gd name="T5" fmla="*/ 87 h 87"/>
                <a:gd name="T6" fmla="*/ 18 w 18"/>
                <a:gd name="T7" fmla="*/ 87 h 87"/>
                <a:gd name="T8" fmla="*/ 18 w 18"/>
                <a:gd name="T9" fmla="*/ 9 h 87"/>
                <a:gd name="T10" fmla="*/ 9 w 18"/>
                <a:gd name="T11" fmla="*/ 0 h 87"/>
              </a:gdLst>
              <a:ahLst/>
              <a:cxnLst>
                <a:cxn ang="0">
                  <a:pos x="T0" y="T1"/>
                </a:cxn>
                <a:cxn ang="0">
                  <a:pos x="T2" y="T3"/>
                </a:cxn>
                <a:cxn ang="0">
                  <a:pos x="T4" y="T5"/>
                </a:cxn>
                <a:cxn ang="0">
                  <a:pos x="T6" y="T7"/>
                </a:cxn>
                <a:cxn ang="0">
                  <a:pos x="T8" y="T9"/>
                </a:cxn>
                <a:cxn ang="0">
                  <a:pos x="T10" y="T11"/>
                </a:cxn>
              </a:cxnLst>
              <a:rect l="0" t="0" r="r" b="b"/>
              <a:pathLst>
                <a:path w="18" h="87">
                  <a:moveTo>
                    <a:pt x="9" y="0"/>
                  </a:moveTo>
                  <a:cubicBezTo>
                    <a:pt x="4" y="0"/>
                    <a:pt x="0" y="3"/>
                    <a:pt x="0" y="9"/>
                  </a:cubicBezTo>
                  <a:cubicBezTo>
                    <a:pt x="0" y="87"/>
                    <a:pt x="0" y="87"/>
                    <a:pt x="0" y="87"/>
                  </a:cubicBezTo>
                  <a:cubicBezTo>
                    <a:pt x="18" y="87"/>
                    <a:pt x="18" y="87"/>
                    <a:pt x="18" y="87"/>
                  </a:cubicBezTo>
                  <a:cubicBezTo>
                    <a:pt x="18" y="9"/>
                    <a:pt x="18" y="9"/>
                    <a:pt x="18" y="9"/>
                  </a:cubicBezTo>
                  <a:cubicBezTo>
                    <a:pt x="18" y="3"/>
                    <a:pt x="13" y="0"/>
                    <a:pt x="9" y="0"/>
                  </a:cubicBezTo>
                  <a:close/>
                </a:path>
              </a:pathLst>
            </a:custGeom>
            <a:grpFill/>
            <a:ln w="0" cap="flat" cmpd="sng" algn="ctr">
              <a:solidFill>
                <a:schemeClr val="accent1"/>
              </a:solidFill>
              <a:prstDash val="solid"/>
              <a:round/>
              <a:headEnd type="none" w="med" len="med"/>
              <a:tailEnd type="none" w="med" len="med"/>
            </a:ln>
          </p:spPr>
          <p:txBody>
            <a:bodyPr vert="horz" wrap="square" lIns="93291" tIns="46647" rIns="93291" bIns="46647" numCol="1" anchor="t" anchorCtr="0" compatLnSpc="1">
              <a:prstTxWarp prst="textNoShape">
                <a:avLst/>
              </a:prstTxWarp>
            </a:bodyPr>
            <a:lstStyle/>
            <a:p>
              <a:endParaRPr lang="en-US" sz="1665" dirty="0">
                <a:solidFill>
                  <a:schemeClr val="bg1"/>
                </a:solidFill>
                <a:latin typeface="GillSans" pitchFamily="2" charset="0"/>
              </a:endParaRPr>
            </a:p>
          </p:txBody>
        </p:sp>
        <p:sp>
          <p:nvSpPr>
            <p:cNvPr id="67" name="Freeform 20">
              <a:extLst>
                <a:ext uri="{FF2B5EF4-FFF2-40B4-BE49-F238E27FC236}">
                  <a16:creationId xmlns:a16="http://schemas.microsoft.com/office/drawing/2014/main" id="{90AA7AC1-4DFA-422E-8E8D-A50DBB689317}"/>
                </a:ext>
              </a:extLst>
            </p:cNvPr>
            <p:cNvSpPr>
              <a:spLocks noEditPoints="1"/>
            </p:cNvSpPr>
            <p:nvPr/>
          </p:nvSpPr>
          <p:spPr bwMode="auto">
            <a:xfrm>
              <a:off x="0" y="-3175"/>
              <a:ext cx="1589088" cy="1600200"/>
            </a:xfrm>
            <a:custGeom>
              <a:avLst/>
              <a:gdLst>
                <a:gd name="T0" fmla="*/ 378 w 421"/>
                <a:gd name="T1" fmla="*/ 190 h 424"/>
                <a:gd name="T2" fmla="*/ 377 w 421"/>
                <a:gd name="T3" fmla="*/ 89 h 424"/>
                <a:gd name="T4" fmla="*/ 329 w 421"/>
                <a:gd name="T5" fmla="*/ 107 h 424"/>
                <a:gd name="T6" fmla="*/ 261 w 421"/>
                <a:gd name="T7" fmla="*/ 53 h 424"/>
                <a:gd name="T8" fmla="*/ 261 w 421"/>
                <a:gd name="T9" fmla="*/ 51 h 424"/>
                <a:gd name="T10" fmla="*/ 159 w 421"/>
                <a:gd name="T11" fmla="*/ 51 h 424"/>
                <a:gd name="T12" fmla="*/ 159 w 421"/>
                <a:gd name="T13" fmla="*/ 53 h 424"/>
                <a:gd name="T14" fmla="*/ 90 w 421"/>
                <a:gd name="T15" fmla="*/ 108 h 424"/>
                <a:gd name="T16" fmla="*/ 0 w 421"/>
                <a:gd name="T17" fmla="*/ 141 h 424"/>
                <a:gd name="T18" fmla="*/ 42 w 421"/>
                <a:gd name="T19" fmla="*/ 259 h 424"/>
                <a:gd name="T20" fmla="*/ 0 w 421"/>
                <a:gd name="T21" fmla="*/ 310 h 424"/>
                <a:gd name="T22" fmla="*/ 90 w 421"/>
                <a:gd name="T23" fmla="*/ 344 h 424"/>
                <a:gd name="T24" fmla="*/ 123 w 421"/>
                <a:gd name="T25" fmla="*/ 424 h 424"/>
                <a:gd name="T26" fmla="*/ 141 w 421"/>
                <a:gd name="T27" fmla="*/ 333 h 424"/>
                <a:gd name="T28" fmla="*/ 249 w 421"/>
                <a:gd name="T29" fmla="*/ 303 h 424"/>
                <a:gd name="T30" fmla="*/ 279 w 421"/>
                <a:gd name="T31" fmla="*/ 424 h 424"/>
                <a:gd name="T32" fmla="*/ 297 w 421"/>
                <a:gd name="T33" fmla="*/ 362 h 424"/>
                <a:gd name="T34" fmla="*/ 369 w 421"/>
                <a:gd name="T35" fmla="*/ 360 h 424"/>
                <a:gd name="T36" fmla="*/ 415 w 421"/>
                <a:gd name="T37" fmla="*/ 286 h 424"/>
                <a:gd name="T38" fmla="*/ 369 w 421"/>
                <a:gd name="T39" fmla="*/ 105 h 424"/>
                <a:gd name="T40" fmla="*/ 369 w 421"/>
                <a:gd name="T41" fmla="*/ 173 h 424"/>
                <a:gd name="T42" fmla="*/ 369 w 421"/>
                <a:gd name="T43" fmla="*/ 105 h 424"/>
                <a:gd name="T44" fmla="*/ 243 w 421"/>
                <a:gd name="T45" fmla="*/ 52 h 424"/>
                <a:gd name="T46" fmla="*/ 177 w 421"/>
                <a:gd name="T47" fmla="*/ 52 h 424"/>
                <a:gd name="T48" fmla="*/ 170 w 421"/>
                <a:gd name="T49" fmla="*/ 84 h 424"/>
                <a:gd name="T50" fmla="*/ 250 w 421"/>
                <a:gd name="T51" fmla="*/ 84 h 424"/>
                <a:gd name="T52" fmla="*/ 318 w 421"/>
                <a:gd name="T53" fmla="*/ 139 h 424"/>
                <a:gd name="T54" fmla="*/ 248 w 421"/>
                <a:gd name="T55" fmla="*/ 195 h 424"/>
                <a:gd name="T56" fmla="*/ 173 w 421"/>
                <a:gd name="T57" fmla="*/ 195 h 424"/>
                <a:gd name="T58" fmla="*/ 102 w 421"/>
                <a:gd name="T59" fmla="*/ 141 h 424"/>
                <a:gd name="T60" fmla="*/ 170 w 421"/>
                <a:gd name="T61" fmla="*/ 84 h 424"/>
                <a:gd name="T62" fmla="*/ 241 w 421"/>
                <a:gd name="T63" fmla="*/ 226 h 424"/>
                <a:gd name="T64" fmla="*/ 179 w 421"/>
                <a:gd name="T65" fmla="*/ 226 h 424"/>
                <a:gd name="T66" fmla="*/ 241 w 421"/>
                <a:gd name="T67" fmla="*/ 226 h 424"/>
                <a:gd name="T68" fmla="*/ 51 w 421"/>
                <a:gd name="T69" fmla="*/ 108 h 424"/>
                <a:gd name="T70" fmla="*/ 51 w 421"/>
                <a:gd name="T71" fmla="*/ 175 h 424"/>
                <a:gd name="T72" fmla="*/ 51 w 421"/>
                <a:gd name="T73" fmla="*/ 343 h 424"/>
                <a:gd name="T74" fmla="*/ 51 w 421"/>
                <a:gd name="T75" fmla="*/ 276 h 424"/>
                <a:gd name="T76" fmla="*/ 51 w 421"/>
                <a:gd name="T77" fmla="*/ 343 h 424"/>
                <a:gd name="T78" fmla="*/ 60 w 421"/>
                <a:gd name="T79" fmla="*/ 192 h 424"/>
                <a:gd name="T80" fmla="*/ 164 w 421"/>
                <a:gd name="T81" fmla="*/ 211 h 424"/>
                <a:gd name="T82" fmla="*/ 164 w 421"/>
                <a:gd name="T83" fmla="*/ 240 h 424"/>
                <a:gd name="T84" fmla="*/ 60 w 421"/>
                <a:gd name="T85" fmla="*/ 259 h 424"/>
                <a:gd name="T86" fmla="*/ 297 w 421"/>
                <a:gd name="T87" fmla="*/ 333 h 424"/>
                <a:gd name="T88" fmla="*/ 171 w 421"/>
                <a:gd name="T89" fmla="*/ 285 h 424"/>
                <a:gd name="T90" fmla="*/ 123 w 421"/>
                <a:gd name="T91" fmla="*/ 341 h 424"/>
                <a:gd name="T92" fmla="*/ 102 w 421"/>
                <a:gd name="T93" fmla="*/ 310 h 424"/>
                <a:gd name="T94" fmla="*/ 173 w 421"/>
                <a:gd name="T95" fmla="*/ 256 h 424"/>
                <a:gd name="T96" fmla="*/ 248 w 421"/>
                <a:gd name="T97" fmla="*/ 256 h 424"/>
                <a:gd name="T98" fmla="*/ 318 w 421"/>
                <a:gd name="T99" fmla="*/ 308 h 424"/>
                <a:gd name="T100" fmla="*/ 297 w 421"/>
                <a:gd name="T101" fmla="*/ 341 h 424"/>
                <a:gd name="T102" fmla="*/ 327 w 421"/>
                <a:gd name="T103" fmla="*/ 278 h 424"/>
                <a:gd name="T104" fmla="*/ 259 w 421"/>
                <a:gd name="T105" fmla="*/ 226 h 424"/>
                <a:gd name="T106" fmla="*/ 329 w 421"/>
                <a:gd name="T107" fmla="*/ 172 h 424"/>
                <a:gd name="T108" fmla="*/ 360 w 421"/>
                <a:gd name="T109" fmla="*/ 257 h 424"/>
                <a:gd name="T110" fmla="*/ 369 w 421"/>
                <a:gd name="T111" fmla="*/ 341 h 424"/>
                <a:gd name="T112" fmla="*/ 369 w 421"/>
                <a:gd name="T113" fmla="*/ 274 h 424"/>
                <a:gd name="T114" fmla="*/ 369 w 421"/>
                <a:gd name="T115" fmla="*/ 341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1" h="424">
                  <a:moveTo>
                    <a:pt x="378" y="257"/>
                  </a:moveTo>
                  <a:cubicBezTo>
                    <a:pt x="378" y="190"/>
                    <a:pt x="378" y="190"/>
                    <a:pt x="378" y="190"/>
                  </a:cubicBezTo>
                  <a:cubicBezTo>
                    <a:pt x="402" y="186"/>
                    <a:pt x="421" y="165"/>
                    <a:pt x="421" y="140"/>
                  </a:cubicBezTo>
                  <a:cubicBezTo>
                    <a:pt x="421" y="114"/>
                    <a:pt x="402" y="93"/>
                    <a:pt x="377" y="89"/>
                  </a:cubicBezTo>
                  <a:cubicBezTo>
                    <a:pt x="374" y="88"/>
                    <a:pt x="371" y="88"/>
                    <a:pt x="369" y="88"/>
                  </a:cubicBezTo>
                  <a:cubicBezTo>
                    <a:pt x="353" y="88"/>
                    <a:pt x="339" y="96"/>
                    <a:pt x="329" y="107"/>
                  </a:cubicBezTo>
                  <a:cubicBezTo>
                    <a:pt x="259" y="69"/>
                    <a:pt x="259" y="69"/>
                    <a:pt x="259" y="69"/>
                  </a:cubicBezTo>
                  <a:cubicBezTo>
                    <a:pt x="260" y="64"/>
                    <a:pt x="261" y="58"/>
                    <a:pt x="261" y="53"/>
                  </a:cubicBezTo>
                  <a:cubicBezTo>
                    <a:pt x="261" y="53"/>
                    <a:pt x="261" y="53"/>
                    <a:pt x="261" y="52"/>
                  </a:cubicBezTo>
                  <a:cubicBezTo>
                    <a:pt x="261" y="51"/>
                    <a:pt x="261" y="51"/>
                    <a:pt x="261" y="51"/>
                  </a:cubicBezTo>
                  <a:cubicBezTo>
                    <a:pt x="261" y="23"/>
                    <a:pt x="239" y="0"/>
                    <a:pt x="210" y="0"/>
                  </a:cubicBezTo>
                  <a:cubicBezTo>
                    <a:pt x="182" y="0"/>
                    <a:pt x="159" y="23"/>
                    <a:pt x="159" y="51"/>
                  </a:cubicBezTo>
                  <a:cubicBezTo>
                    <a:pt x="159" y="52"/>
                    <a:pt x="159" y="52"/>
                    <a:pt x="159" y="52"/>
                  </a:cubicBezTo>
                  <a:cubicBezTo>
                    <a:pt x="159" y="53"/>
                    <a:pt x="159" y="53"/>
                    <a:pt x="159" y="53"/>
                  </a:cubicBezTo>
                  <a:cubicBezTo>
                    <a:pt x="159" y="58"/>
                    <a:pt x="160" y="64"/>
                    <a:pt x="161" y="69"/>
                  </a:cubicBezTo>
                  <a:cubicBezTo>
                    <a:pt x="90" y="108"/>
                    <a:pt x="90" y="108"/>
                    <a:pt x="90" y="108"/>
                  </a:cubicBezTo>
                  <a:cubicBezTo>
                    <a:pt x="81" y="96"/>
                    <a:pt x="66" y="90"/>
                    <a:pt x="51" y="90"/>
                  </a:cubicBezTo>
                  <a:cubicBezTo>
                    <a:pt x="23" y="90"/>
                    <a:pt x="0" y="113"/>
                    <a:pt x="0" y="141"/>
                  </a:cubicBezTo>
                  <a:cubicBezTo>
                    <a:pt x="0" y="166"/>
                    <a:pt x="18" y="187"/>
                    <a:pt x="42" y="192"/>
                  </a:cubicBezTo>
                  <a:cubicBezTo>
                    <a:pt x="42" y="259"/>
                    <a:pt x="42" y="259"/>
                    <a:pt x="42" y="259"/>
                  </a:cubicBezTo>
                  <a:cubicBezTo>
                    <a:pt x="20" y="263"/>
                    <a:pt x="2" y="282"/>
                    <a:pt x="0" y="304"/>
                  </a:cubicBezTo>
                  <a:cubicBezTo>
                    <a:pt x="0" y="306"/>
                    <a:pt x="0" y="308"/>
                    <a:pt x="0" y="310"/>
                  </a:cubicBezTo>
                  <a:cubicBezTo>
                    <a:pt x="0" y="339"/>
                    <a:pt x="23" y="362"/>
                    <a:pt x="51" y="362"/>
                  </a:cubicBezTo>
                  <a:cubicBezTo>
                    <a:pt x="66" y="362"/>
                    <a:pt x="81" y="355"/>
                    <a:pt x="90" y="344"/>
                  </a:cubicBezTo>
                  <a:cubicBezTo>
                    <a:pt x="123" y="362"/>
                    <a:pt x="123" y="362"/>
                    <a:pt x="123" y="362"/>
                  </a:cubicBezTo>
                  <a:cubicBezTo>
                    <a:pt x="123" y="424"/>
                    <a:pt x="123" y="424"/>
                    <a:pt x="123" y="424"/>
                  </a:cubicBezTo>
                  <a:cubicBezTo>
                    <a:pt x="141" y="424"/>
                    <a:pt x="141" y="424"/>
                    <a:pt x="141" y="424"/>
                  </a:cubicBezTo>
                  <a:cubicBezTo>
                    <a:pt x="141" y="333"/>
                    <a:pt x="141" y="333"/>
                    <a:pt x="141" y="333"/>
                  </a:cubicBezTo>
                  <a:cubicBezTo>
                    <a:pt x="141" y="317"/>
                    <a:pt x="155" y="303"/>
                    <a:pt x="171" y="303"/>
                  </a:cubicBezTo>
                  <a:cubicBezTo>
                    <a:pt x="249" y="303"/>
                    <a:pt x="249" y="303"/>
                    <a:pt x="249" y="303"/>
                  </a:cubicBezTo>
                  <a:cubicBezTo>
                    <a:pt x="266" y="303"/>
                    <a:pt x="279" y="317"/>
                    <a:pt x="279" y="333"/>
                  </a:cubicBezTo>
                  <a:cubicBezTo>
                    <a:pt x="279" y="424"/>
                    <a:pt x="279" y="424"/>
                    <a:pt x="279" y="424"/>
                  </a:cubicBezTo>
                  <a:cubicBezTo>
                    <a:pt x="297" y="424"/>
                    <a:pt x="297" y="424"/>
                    <a:pt x="297" y="424"/>
                  </a:cubicBezTo>
                  <a:cubicBezTo>
                    <a:pt x="297" y="362"/>
                    <a:pt x="297" y="362"/>
                    <a:pt x="297" y="362"/>
                  </a:cubicBezTo>
                  <a:cubicBezTo>
                    <a:pt x="331" y="343"/>
                    <a:pt x="331" y="343"/>
                    <a:pt x="331" y="343"/>
                  </a:cubicBezTo>
                  <a:cubicBezTo>
                    <a:pt x="341" y="354"/>
                    <a:pt x="355" y="360"/>
                    <a:pt x="369" y="360"/>
                  </a:cubicBezTo>
                  <a:cubicBezTo>
                    <a:pt x="397" y="360"/>
                    <a:pt x="421" y="337"/>
                    <a:pt x="421" y="309"/>
                  </a:cubicBezTo>
                  <a:cubicBezTo>
                    <a:pt x="421" y="301"/>
                    <a:pt x="419" y="293"/>
                    <a:pt x="415" y="286"/>
                  </a:cubicBezTo>
                  <a:cubicBezTo>
                    <a:pt x="408" y="271"/>
                    <a:pt x="394" y="260"/>
                    <a:pt x="378" y="257"/>
                  </a:cubicBezTo>
                  <a:close/>
                  <a:moveTo>
                    <a:pt x="369" y="105"/>
                  </a:moveTo>
                  <a:cubicBezTo>
                    <a:pt x="387" y="105"/>
                    <a:pt x="402" y="121"/>
                    <a:pt x="402" y="139"/>
                  </a:cubicBezTo>
                  <a:cubicBezTo>
                    <a:pt x="402" y="158"/>
                    <a:pt x="387" y="173"/>
                    <a:pt x="369" y="173"/>
                  </a:cubicBezTo>
                  <a:cubicBezTo>
                    <a:pt x="350" y="173"/>
                    <a:pt x="335" y="158"/>
                    <a:pt x="335" y="139"/>
                  </a:cubicBezTo>
                  <a:cubicBezTo>
                    <a:pt x="335" y="121"/>
                    <a:pt x="350" y="105"/>
                    <a:pt x="369" y="105"/>
                  </a:cubicBezTo>
                  <a:close/>
                  <a:moveTo>
                    <a:pt x="210" y="19"/>
                  </a:moveTo>
                  <a:cubicBezTo>
                    <a:pt x="228" y="19"/>
                    <a:pt x="243" y="34"/>
                    <a:pt x="243" y="52"/>
                  </a:cubicBezTo>
                  <a:cubicBezTo>
                    <a:pt x="243" y="70"/>
                    <a:pt x="228" y="85"/>
                    <a:pt x="210" y="85"/>
                  </a:cubicBezTo>
                  <a:cubicBezTo>
                    <a:pt x="192" y="85"/>
                    <a:pt x="177" y="70"/>
                    <a:pt x="177" y="52"/>
                  </a:cubicBezTo>
                  <a:cubicBezTo>
                    <a:pt x="177" y="34"/>
                    <a:pt x="192" y="19"/>
                    <a:pt x="210" y="19"/>
                  </a:cubicBezTo>
                  <a:close/>
                  <a:moveTo>
                    <a:pt x="170" y="84"/>
                  </a:moveTo>
                  <a:cubicBezTo>
                    <a:pt x="180" y="96"/>
                    <a:pt x="194" y="103"/>
                    <a:pt x="210" y="103"/>
                  </a:cubicBezTo>
                  <a:cubicBezTo>
                    <a:pt x="226" y="103"/>
                    <a:pt x="240" y="96"/>
                    <a:pt x="250" y="84"/>
                  </a:cubicBezTo>
                  <a:cubicBezTo>
                    <a:pt x="321" y="123"/>
                    <a:pt x="321" y="123"/>
                    <a:pt x="321" y="123"/>
                  </a:cubicBezTo>
                  <a:cubicBezTo>
                    <a:pt x="319" y="128"/>
                    <a:pt x="318" y="133"/>
                    <a:pt x="318" y="139"/>
                  </a:cubicBezTo>
                  <a:cubicBezTo>
                    <a:pt x="318" y="145"/>
                    <a:pt x="319" y="150"/>
                    <a:pt x="321" y="156"/>
                  </a:cubicBezTo>
                  <a:cubicBezTo>
                    <a:pt x="248" y="195"/>
                    <a:pt x="248" y="195"/>
                    <a:pt x="248" y="195"/>
                  </a:cubicBezTo>
                  <a:cubicBezTo>
                    <a:pt x="239" y="184"/>
                    <a:pt x="225" y="177"/>
                    <a:pt x="210" y="177"/>
                  </a:cubicBezTo>
                  <a:cubicBezTo>
                    <a:pt x="195" y="177"/>
                    <a:pt x="182" y="184"/>
                    <a:pt x="173" y="195"/>
                  </a:cubicBezTo>
                  <a:cubicBezTo>
                    <a:pt x="100" y="156"/>
                    <a:pt x="100" y="156"/>
                    <a:pt x="100" y="156"/>
                  </a:cubicBezTo>
                  <a:cubicBezTo>
                    <a:pt x="101" y="151"/>
                    <a:pt x="102" y="146"/>
                    <a:pt x="102" y="141"/>
                  </a:cubicBezTo>
                  <a:cubicBezTo>
                    <a:pt x="102" y="135"/>
                    <a:pt x="101" y="129"/>
                    <a:pt x="99" y="123"/>
                  </a:cubicBezTo>
                  <a:cubicBezTo>
                    <a:pt x="170" y="84"/>
                    <a:pt x="170" y="84"/>
                    <a:pt x="170" y="84"/>
                  </a:cubicBezTo>
                  <a:cubicBezTo>
                    <a:pt x="170" y="84"/>
                    <a:pt x="170" y="84"/>
                    <a:pt x="170" y="84"/>
                  </a:cubicBezTo>
                  <a:close/>
                  <a:moveTo>
                    <a:pt x="241" y="226"/>
                  </a:moveTo>
                  <a:cubicBezTo>
                    <a:pt x="241" y="242"/>
                    <a:pt x="227" y="256"/>
                    <a:pt x="210" y="256"/>
                  </a:cubicBezTo>
                  <a:cubicBezTo>
                    <a:pt x="193" y="256"/>
                    <a:pt x="179" y="242"/>
                    <a:pt x="179" y="226"/>
                  </a:cubicBezTo>
                  <a:cubicBezTo>
                    <a:pt x="179" y="209"/>
                    <a:pt x="193" y="195"/>
                    <a:pt x="210" y="195"/>
                  </a:cubicBezTo>
                  <a:cubicBezTo>
                    <a:pt x="227" y="195"/>
                    <a:pt x="241" y="209"/>
                    <a:pt x="241" y="226"/>
                  </a:cubicBezTo>
                  <a:close/>
                  <a:moveTo>
                    <a:pt x="18" y="141"/>
                  </a:moveTo>
                  <a:cubicBezTo>
                    <a:pt x="18" y="123"/>
                    <a:pt x="33" y="108"/>
                    <a:pt x="51" y="108"/>
                  </a:cubicBezTo>
                  <a:cubicBezTo>
                    <a:pt x="70" y="108"/>
                    <a:pt x="85" y="123"/>
                    <a:pt x="85" y="141"/>
                  </a:cubicBezTo>
                  <a:cubicBezTo>
                    <a:pt x="85" y="160"/>
                    <a:pt x="70" y="175"/>
                    <a:pt x="51" y="175"/>
                  </a:cubicBezTo>
                  <a:cubicBezTo>
                    <a:pt x="33" y="175"/>
                    <a:pt x="18" y="160"/>
                    <a:pt x="18" y="141"/>
                  </a:cubicBezTo>
                  <a:close/>
                  <a:moveTo>
                    <a:pt x="51" y="343"/>
                  </a:moveTo>
                  <a:cubicBezTo>
                    <a:pt x="33" y="343"/>
                    <a:pt x="18" y="328"/>
                    <a:pt x="18" y="310"/>
                  </a:cubicBezTo>
                  <a:cubicBezTo>
                    <a:pt x="18" y="291"/>
                    <a:pt x="33" y="276"/>
                    <a:pt x="51" y="276"/>
                  </a:cubicBezTo>
                  <a:cubicBezTo>
                    <a:pt x="70" y="276"/>
                    <a:pt x="85" y="291"/>
                    <a:pt x="85" y="310"/>
                  </a:cubicBezTo>
                  <a:cubicBezTo>
                    <a:pt x="85" y="328"/>
                    <a:pt x="70" y="343"/>
                    <a:pt x="51" y="343"/>
                  </a:cubicBezTo>
                  <a:close/>
                  <a:moveTo>
                    <a:pt x="60" y="259"/>
                  </a:moveTo>
                  <a:cubicBezTo>
                    <a:pt x="60" y="192"/>
                    <a:pt x="60" y="192"/>
                    <a:pt x="60" y="192"/>
                  </a:cubicBezTo>
                  <a:cubicBezTo>
                    <a:pt x="73" y="189"/>
                    <a:pt x="84" y="182"/>
                    <a:pt x="92" y="172"/>
                  </a:cubicBezTo>
                  <a:cubicBezTo>
                    <a:pt x="164" y="211"/>
                    <a:pt x="164" y="211"/>
                    <a:pt x="164" y="211"/>
                  </a:cubicBezTo>
                  <a:cubicBezTo>
                    <a:pt x="163" y="215"/>
                    <a:pt x="161" y="221"/>
                    <a:pt x="161" y="226"/>
                  </a:cubicBezTo>
                  <a:cubicBezTo>
                    <a:pt x="161" y="231"/>
                    <a:pt x="163" y="236"/>
                    <a:pt x="164" y="240"/>
                  </a:cubicBezTo>
                  <a:cubicBezTo>
                    <a:pt x="92" y="279"/>
                    <a:pt x="92" y="279"/>
                    <a:pt x="92" y="279"/>
                  </a:cubicBezTo>
                  <a:cubicBezTo>
                    <a:pt x="85" y="269"/>
                    <a:pt x="73" y="262"/>
                    <a:pt x="60" y="259"/>
                  </a:cubicBezTo>
                  <a:close/>
                  <a:moveTo>
                    <a:pt x="297" y="341"/>
                  </a:moveTo>
                  <a:cubicBezTo>
                    <a:pt x="297" y="333"/>
                    <a:pt x="297" y="333"/>
                    <a:pt x="297" y="333"/>
                  </a:cubicBezTo>
                  <a:cubicBezTo>
                    <a:pt x="297" y="307"/>
                    <a:pt x="276" y="285"/>
                    <a:pt x="249" y="285"/>
                  </a:cubicBezTo>
                  <a:cubicBezTo>
                    <a:pt x="171" y="285"/>
                    <a:pt x="171" y="285"/>
                    <a:pt x="171" y="285"/>
                  </a:cubicBezTo>
                  <a:cubicBezTo>
                    <a:pt x="145" y="285"/>
                    <a:pt x="123" y="307"/>
                    <a:pt x="123" y="333"/>
                  </a:cubicBezTo>
                  <a:cubicBezTo>
                    <a:pt x="123" y="341"/>
                    <a:pt x="123" y="341"/>
                    <a:pt x="123" y="341"/>
                  </a:cubicBezTo>
                  <a:cubicBezTo>
                    <a:pt x="99" y="328"/>
                    <a:pt x="99" y="328"/>
                    <a:pt x="99" y="328"/>
                  </a:cubicBezTo>
                  <a:cubicBezTo>
                    <a:pt x="101" y="322"/>
                    <a:pt x="102" y="316"/>
                    <a:pt x="102" y="310"/>
                  </a:cubicBezTo>
                  <a:cubicBezTo>
                    <a:pt x="102" y="305"/>
                    <a:pt x="101" y="300"/>
                    <a:pt x="100" y="295"/>
                  </a:cubicBezTo>
                  <a:cubicBezTo>
                    <a:pt x="173" y="256"/>
                    <a:pt x="173" y="256"/>
                    <a:pt x="173" y="256"/>
                  </a:cubicBezTo>
                  <a:cubicBezTo>
                    <a:pt x="182" y="267"/>
                    <a:pt x="195" y="274"/>
                    <a:pt x="210" y="274"/>
                  </a:cubicBezTo>
                  <a:cubicBezTo>
                    <a:pt x="225" y="274"/>
                    <a:pt x="239" y="267"/>
                    <a:pt x="248" y="256"/>
                  </a:cubicBezTo>
                  <a:cubicBezTo>
                    <a:pt x="319" y="295"/>
                    <a:pt x="319" y="295"/>
                    <a:pt x="319" y="295"/>
                  </a:cubicBezTo>
                  <a:cubicBezTo>
                    <a:pt x="319" y="299"/>
                    <a:pt x="318" y="303"/>
                    <a:pt x="318" y="308"/>
                  </a:cubicBezTo>
                  <a:cubicBezTo>
                    <a:pt x="318" y="315"/>
                    <a:pt x="319" y="321"/>
                    <a:pt x="322" y="328"/>
                  </a:cubicBezTo>
                  <a:cubicBezTo>
                    <a:pt x="297" y="341"/>
                    <a:pt x="297" y="341"/>
                    <a:pt x="297" y="341"/>
                  </a:cubicBezTo>
                  <a:cubicBezTo>
                    <a:pt x="297" y="341"/>
                    <a:pt x="297" y="341"/>
                    <a:pt x="297" y="341"/>
                  </a:cubicBezTo>
                  <a:close/>
                  <a:moveTo>
                    <a:pt x="327" y="278"/>
                  </a:moveTo>
                  <a:cubicBezTo>
                    <a:pt x="256" y="240"/>
                    <a:pt x="256" y="240"/>
                    <a:pt x="256" y="240"/>
                  </a:cubicBezTo>
                  <a:cubicBezTo>
                    <a:pt x="258" y="236"/>
                    <a:pt x="259" y="231"/>
                    <a:pt x="259" y="226"/>
                  </a:cubicBezTo>
                  <a:cubicBezTo>
                    <a:pt x="259" y="221"/>
                    <a:pt x="258" y="215"/>
                    <a:pt x="256" y="211"/>
                  </a:cubicBezTo>
                  <a:cubicBezTo>
                    <a:pt x="329" y="172"/>
                    <a:pt x="329" y="172"/>
                    <a:pt x="329" y="172"/>
                  </a:cubicBezTo>
                  <a:cubicBezTo>
                    <a:pt x="337" y="181"/>
                    <a:pt x="348" y="187"/>
                    <a:pt x="360" y="190"/>
                  </a:cubicBezTo>
                  <a:cubicBezTo>
                    <a:pt x="360" y="257"/>
                    <a:pt x="360" y="257"/>
                    <a:pt x="360" y="257"/>
                  </a:cubicBezTo>
                  <a:cubicBezTo>
                    <a:pt x="347" y="260"/>
                    <a:pt x="334" y="267"/>
                    <a:pt x="327" y="278"/>
                  </a:cubicBezTo>
                  <a:close/>
                  <a:moveTo>
                    <a:pt x="369" y="341"/>
                  </a:moveTo>
                  <a:cubicBezTo>
                    <a:pt x="350" y="341"/>
                    <a:pt x="335" y="326"/>
                    <a:pt x="335" y="308"/>
                  </a:cubicBezTo>
                  <a:cubicBezTo>
                    <a:pt x="335" y="289"/>
                    <a:pt x="350" y="274"/>
                    <a:pt x="369" y="274"/>
                  </a:cubicBezTo>
                  <a:cubicBezTo>
                    <a:pt x="387" y="274"/>
                    <a:pt x="402" y="289"/>
                    <a:pt x="402" y="308"/>
                  </a:cubicBezTo>
                  <a:cubicBezTo>
                    <a:pt x="402" y="326"/>
                    <a:pt x="387" y="341"/>
                    <a:pt x="369" y="341"/>
                  </a:cubicBezTo>
                  <a:close/>
                </a:path>
              </a:pathLst>
            </a:custGeom>
            <a:grpFill/>
            <a:ln w="0" cap="flat" cmpd="sng" algn="ctr">
              <a:solidFill>
                <a:schemeClr val="accent1"/>
              </a:solidFill>
              <a:prstDash val="solid"/>
              <a:round/>
              <a:headEnd type="none" w="med" len="med"/>
              <a:tailEnd type="none" w="med" len="med"/>
            </a:ln>
          </p:spPr>
          <p:txBody>
            <a:bodyPr vert="horz" wrap="square" lIns="93291" tIns="46647" rIns="93291" bIns="46647" numCol="1" anchor="t" anchorCtr="0" compatLnSpc="1">
              <a:prstTxWarp prst="textNoShape">
                <a:avLst/>
              </a:prstTxWarp>
            </a:bodyPr>
            <a:lstStyle/>
            <a:p>
              <a:endParaRPr lang="en-US" sz="1665" dirty="0">
                <a:solidFill>
                  <a:schemeClr val="bg1"/>
                </a:solidFill>
                <a:latin typeface="GillSans" pitchFamily="2" charset="0"/>
              </a:endParaRPr>
            </a:p>
          </p:txBody>
        </p:sp>
      </p:grpSp>
      <p:sp>
        <p:nvSpPr>
          <p:cNvPr id="68" name="TextBox 67">
            <a:extLst>
              <a:ext uri="{FF2B5EF4-FFF2-40B4-BE49-F238E27FC236}">
                <a16:creationId xmlns:a16="http://schemas.microsoft.com/office/drawing/2014/main" id="{692DC9F2-66EC-4D0E-85ED-5E69AC079629}"/>
              </a:ext>
            </a:extLst>
          </p:cNvPr>
          <p:cNvSpPr txBox="1">
            <a:spLocks/>
          </p:cNvSpPr>
          <p:nvPr>
            <p:custDataLst>
              <p:tags r:id="rId29"/>
            </p:custDataLst>
          </p:nvPr>
        </p:nvSpPr>
        <p:spPr>
          <a:xfrm>
            <a:off x="1490057" y="990600"/>
            <a:ext cx="4873016" cy="169277"/>
          </a:xfrm>
          <a:prstGeom prst="rect">
            <a:avLst/>
          </a:prstGeom>
        </p:spPr>
        <p:txBody>
          <a:bodyPr vert="horz" wrap="square" lIns="0" tIns="0" rIns="0" bIns="0" rtlCol="0" anchor="b">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b="1" dirty="0">
                <a:solidFill>
                  <a:schemeClr val="tx2"/>
                </a:solidFill>
              </a:rPr>
              <a:t>ACTION</a:t>
            </a:r>
          </a:p>
        </p:txBody>
      </p:sp>
      <p:sp>
        <p:nvSpPr>
          <p:cNvPr id="69" name="TextBox 68">
            <a:extLst>
              <a:ext uri="{FF2B5EF4-FFF2-40B4-BE49-F238E27FC236}">
                <a16:creationId xmlns:a16="http://schemas.microsoft.com/office/drawing/2014/main" id="{DB97DCD8-EC7D-4851-80A4-540D446936EF}"/>
              </a:ext>
            </a:extLst>
          </p:cNvPr>
          <p:cNvSpPr txBox="1">
            <a:spLocks/>
          </p:cNvSpPr>
          <p:nvPr>
            <p:custDataLst>
              <p:tags r:id="rId30"/>
            </p:custDataLst>
          </p:nvPr>
        </p:nvSpPr>
        <p:spPr>
          <a:xfrm>
            <a:off x="6485321" y="990600"/>
            <a:ext cx="1345706" cy="169277"/>
          </a:xfrm>
          <a:prstGeom prst="rect">
            <a:avLst/>
          </a:prstGeom>
        </p:spPr>
        <p:txBody>
          <a:bodyPr vert="horz" wrap="square" lIns="0" tIns="0" rIns="0" bIns="0" rtlCol="0" anchor="b">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b="1" dirty="0">
                <a:solidFill>
                  <a:schemeClr val="tx2"/>
                </a:solidFill>
              </a:rPr>
              <a:t>RESPONSIBLE</a:t>
            </a:r>
          </a:p>
        </p:txBody>
      </p:sp>
      <p:sp>
        <p:nvSpPr>
          <p:cNvPr id="77" name="TextBox 76">
            <a:extLst>
              <a:ext uri="{FF2B5EF4-FFF2-40B4-BE49-F238E27FC236}">
                <a16:creationId xmlns:a16="http://schemas.microsoft.com/office/drawing/2014/main" id="{FB554D42-7114-49B3-9BD9-2B261E9C8015}"/>
              </a:ext>
            </a:extLst>
          </p:cNvPr>
          <p:cNvSpPr txBox="1">
            <a:spLocks/>
          </p:cNvSpPr>
          <p:nvPr>
            <p:custDataLst>
              <p:tags r:id="rId31"/>
            </p:custDataLst>
          </p:nvPr>
        </p:nvSpPr>
        <p:spPr>
          <a:xfrm>
            <a:off x="7956827" y="990600"/>
            <a:ext cx="955634" cy="169277"/>
          </a:xfrm>
          <a:prstGeom prst="rect">
            <a:avLst/>
          </a:prstGeom>
        </p:spPr>
        <p:txBody>
          <a:bodyPr vert="horz" wrap="square" lIns="0" tIns="0" rIns="0" bIns="0" rtlCol="0" anchor="b">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b="1" dirty="0">
                <a:solidFill>
                  <a:schemeClr val="tx2"/>
                </a:solidFill>
              </a:rPr>
              <a:t>TIME FRAME</a:t>
            </a:r>
          </a:p>
        </p:txBody>
      </p:sp>
      <p:grpSp>
        <p:nvGrpSpPr>
          <p:cNvPr id="65" name="Group 64">
            <a:extLst>
              <a:ext uri="{FF2B5EF4-FFF2-40B4-BE49-F238E27FC236}">
                <a16:creationId xmlns:a16="http://schemas.microsoft.com/office/drawing/2014/main" id="{C6A99C6C-B15E-41F6-A1B3-4D9CFCC13977}"/>
              </a:ext>
            </a:extLst>
          </p:cNvPr>
          <p:cNvGrpSpPr>
            <a:grpSpLocks noChangeAspect="1"/>
          </p:cNvGrpSpPr>
          <p:nvPr/>
        </p:nvGrpSpPr>
        <p:grpSpPr>
          <a:xfrm>
            <a:off x="72587" y="6339124"/>
            <a:ext cx="1088382" cy="411480"/>
            <a:chOff x="0" y="6292053"/>
            <a:chExt cx="1295400" cy="489747"/>
          </a:xfrm>
        </p:grpSpPr>
        <p:sp>
          <p:nvSpPr>
            <p:cNvPr id="70" name="Rectangle 69">
              <a:extLst>
                <a:ext uri="{FF2B5EF4-FFF2-40B4-BE49-F238E27FC236}">
                  <a16:creationId xmlns:a16="http://schemas.microsoft.com/office/drawing/2014/main" id="{915D8457-F4B4-4566-BF16-51D226D98D61}"/>
                </a:ext>
              </a:extLst>
            </p:cNvPr>
            <p:cNvSpPr/>
            <p:nvPr/>
          </p:nvSpPr>
          <p:spPr>
            <a:xfrm>
              <a:off x="99206" y="6306363"/>
              <a:ext cx="1196194" cy="4399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71" name="Picture 70" descr="A picture containing drawing&#10;&#10;Description automatically generated">
              <a:extLst>
                <a:ext uri="{FF2B5EF4-FFF2-40B4-BE49-F238E27FC236}">
                  <a16:creationId xmlns:a16="http://schemas.microsoft.com/office/drawing/2014/main" id="{D293930B-9B5F-426A-A141-95BFC2B8295D}"/>
                </a:ext>
              </a:extLst>
            </p:cNvPr>
            <p:cNvPicPr>
              <a:picLocks noChangeAspect="1"/>
            </p:cNvPicPr>
            <p:nvPr/>
          </p:nvPicPr>
          <p:blipFill>
            <a:blip r:embed="rId35"/>
            <a:stretch>
              <a:fillRect/>
            </a:stretch>
          </p:blipFill>
          <p:spPr>
            <a:xfrm>
              <a:off x="0" y="6292053"/>
              <a:ext cx="1258991" cy="489747"/>
            </a:xfrm>
            <a:prstGeom prst="rect">
              <a:avLst/>
            </a:prstGeom>
            <a:effectLst/>
          </p:spPr>
        </p:pic>
      </p:grpSp>
    </p:spTree>
    <p:extLst>
      <p:ext uri="{BB962C8B-B14F-4D97-AF65-F5344CB8AC3E}">
        <p14:creationId xmlns:p14="http://schemas.microsoft.com/office/powerpoint/2010/main" val="1893379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3475268784"/>
              </p:ext>
            </p:extLst>
          </p:nvPr>
        </p:nvGraphicFramePr>
        <p:xfrm>
          <a:off x="2703" y="2231"/>
          <a:ext cx="1619" cy="1619"/>
        </p:xfrm>
        <a:graphic>
          <a:graphicData uri="http://schemas.openxmlformats.org/presentationml/2006/ole">
            <mc:AlternateContent xmlns:mc="http://schemas.openxmlformats.org/markup-compatibility/2006">
              <mc:Choice xmlns:v="urn:schemas-microsoft-com:vml" Requires="v">
                <p:oleObj spid="_x0000_s275541" name="think-cell Slide" r:id="rId27" imgW="353" imgH="353" progId="TCLayout.ActiveDocument.1">
                  <p:embed/>
                </p:oleObj>
              </mc:Choice>
              <mc:Fallback>
                <p:oleObj name="think-cell Slide" r:id="rId27" imgW="353" imgH="353" progId="TCLayout.ActiveDocument.1">
                  <p:embed/>
                  <p:pic>
                    <p:nvPicPr>
                      <p:cNvPr id="3" name="Object 2" hidden="1"/>
                      <p:cNvPicPr/>
                      <p:nvPr/>
                    </p:nvPicPr>
                    <p:blipFill>
                      <a:blip r:embed="rId28"/>
                      <a:stretch>
                        <a:fillRect/>
                      </a:stretch>
                    </p:blipFill>
                    <p:spPr>
                      <a:xfrm>
                        <a:off x="2703" y="2231"/>
                        <a:ext cx="1619" cy="1619"/>
                      </a:xfrm>
                      <a:prstGeom prst="rect">
                        <a:avLst/>
                      </a:prstGeom>
                    </p:spPr>
                  </p:pic>
                </p:oleObj>
              </mc:Fallback>
            </mc:AlternateContent>
          </a:graphicData>
        </a:graphic>
      </p:graphicFrame>
      <p:sp>
        <p:nvSpPr>
          <p:cNvPr id="37" name="Rectangle 36"/>
          <p:cNvSpPr/>
          <p:nvPr/>
        </p:nvSpPr>
        <p:spPr>
          <a:xfrm>
            <a:off x="812" y="406"/>
            <a:ext cx="9142381" cy="826434"/>
          </a:xfrm>
          <a:prstGeom prst="rect">
            <a:avLst/>
          </a:prstGeom>
          <a:solidFill>
            <a:srgbClr val="BACEE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764">
              <a:defRPr/>
            </a:pPr>
            <a:endParaRPr lang="fr-FR" sz="1665" dirty="0">
              <a:solidFill>
                <a:srgbClr val="000000"/>
              </a:solidFill>
              <a:latin typeface="Arial"/>
            </a:endParaRPr>
          </a:p>
        </p:txBody>
      </p:sp>
      <p:sp>
        <p:nvSpPr>
          <p:cNvPr id="38" name="1. On-page tracker"/>
          <p:cNvSpPr>
            <a:spLocks noChangeArrowheads="1"/>
          </p:cNvSpPr>
          <p:nvPr/>
        </p:nvSpPr>
        <p:spPr bwMode="gray">
          <a:xfrm>
            <a:off x="697503" y="63474"/>
            <a:ext cx="2072847" cy="19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32764">
              <a:defRPr/>
            </a:pPr>
            <a:r>
              <a:rPr lang="fr-FR" sz="1224" b="1" cap="all" dirty="0">
                <a:solidFill>
                  <a:srgbClr val="002960"/>
                </a:solidFill>
                <a:latin typeface="Arial"/>
              </a:rPr>
              <a:t>people and processes</a:t>
            </a:r>
          </a:p>
        </p:txBody>
      </p:sp>
      <p:sp>
        <p:nvSpPr>
          <p:cNvPr id="42" name="Title 1"/>
          <p:cNvSpPr txBox="1">
            <a:spLocks/>
          </p:cNvSpPr>
          <p:nvPr/>
        </p:nvSpPr>
        <p:spPr bwMode="auto">
          <a:xfrm>
            <a:off x="152923" y="256618"/>
            <a:ext cx="8838156" cy="320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255" rtl="0" eaLnBrk="1" fontAlgn="base" hangingPunct="1">
              <a:spcBef>
                <a:spcPct val="0"/>
              </a:spcBef>
              <a:spcAft>
                <a:spcPct val="0"/>
              </a:spcAft>
              <a:tabLst>
                <a:tab pos="269846" algn="l"/>
              </a:tabLst>
              <a:defRPr sz="2000" b="0" baseline="0">
                <a:solidFill>
                  <a:schemeClr val="tx2"/>
                </a:solidFill>
                <a:latin typeface="+mj-lt"/>
                <a:ea typeface="+mj-ea"/>
                <a:cs typeface="+mj-cs"/>
              </a:defRPr>
            </a:lvl1pPr>
            <a:lvl2pPr algn="l" defTabSz="895255" rtl="0" eaLnBrk="1" fontAlgn="base" hangingPunct="1">
              <a:spcBef>
                <a:spcPct val="0"/>
              </a:spcBef>
              <a:spcAft>
                <a:spcPct val="0"/>
              </a:spcAft>
              <a:defRPr sz="1900" b="1">
                <a:solidFill>
                  <a:schemeClr val="tx2"/>
                </a:solidFill>
                <a:latin typeface="Arial" charset="0"/>
              </a:defRPr>
            </a:lvl2pPr>
            <a:lvl3pPr algn="l" defTabSz="895255" rtl="0" eaLnBrk="1" fontAlgn="base" hangingPunct="1">
              <a:spcBef>
                <a:spcPct val="0"/>
              </a:spcBef>
              <a:spcAft>
                <a:spcPct val="0"/>
              </a:spcAft>
              <a:defRPr sz="1900" b="1">
                <a:solidFill>
                  <a:schemeClr val="tx2"/>
                </a:solidFill>
                <a:latin typeface="Arial" charset="0"/>
              </a:defRPr>
            </a:lvl3pPr>
            <a:lvl4pPr algn="l" defTabSz="895255" rtl="0" eaLnBrk="1" fontAlgn="base" hangingPunct="1">
              <a:spcBef>
                <a:spcPct val="0"/>
              </a:spcBef>
              <a:spcAft>
                <a:spcPct val="0"/>
              </a:spcAft>
              <a:defRPr sz="1900" b="1">
                <a:solidFill>
                  <a:schemeClr val="tx2"/>
                </a:solidFill>
                <a:latin typeface="Arial" charset="0"/>
              </a:defRPr>
            </a:lvl4pPr>
            <a:lvl5pPr algn="l" defTabSz="895255" rtl="0" eaLnBrk="1" fontAlgn="base" hangingPunct="1">
              <a:spcBef>
                <a:spcPct val="0"/>
              </a:spcBef>
              <a:spcAft>
                <a:spcPct val="0"/>
              </a:spcAft>
              <a:defRPr sz="1900" b="1">
                <a:solidFill>
                  <a:schemeClr val="tx2"/>
                </a:solidFill>
                <a:latin typeface="Arial" charset="0"/>
              </a:defRPr>
            </a:lvl5pPr>
            <a:lvl6pPr marL="457151" algn="l" defTabSz="895255" rtl="0" eaLnBrk="1" fontAlgn="base" hangingPunct="1">
              <a:spcBef>
                <a:spcPct val="0"/>
              </a:spcBef>
              <a:spcAft>
                <a:spcPct val="0"/>
              </a:spcAft>
              <a:defRPr sz="1900" b="1">
                <a:solidFill>
                  <a:schemeClr val="tx2"/>
                </a:solidFill>
                <a:latin typeface="Arial" charset="0"/>
              </a:defRPr>
            </a:lvl6pPr>
            <a:lvl7pPr marL="914303" algn="l" defTabSz="895255" rtl="0" eaLnBrk="1" fontAlgn="base" hangingPunct="1">
              <a:spcBef>
                <a:spcPct val="0"/>
              </a:spcBef>
              <a:spcAft>
                <a:spcPct val="0"/>
              </a:spcAft>
              <a:defRPr sz="1900" b="1">
                <a:solidFill>
                  <a:schemeClr val="tx2"/>
                </a:solidFill>
                <a:latin typeface="Arial" charset="0"/>
              </a:defRPr>
            </a:lvl7pPr>
            <a:lvl8pPr marL="1371454" algn="l" defTabSz="895255" rtl="0" eaLnBrk="1" fontAlgn="base" hangingPunct="1">
              <a:spcBef>
                <a:spcPct val="0"/>
              </a:spcBef>
              <a:spcAft>
                <a:spcPct val="0"/>
              </a:spcAft>
              <a:defRPr sz="1900" b="1">
                <a:solidFill>
                  <a:schemeClr val="tx2"/>
                </a:solidFill>
                <a:latin typeface="Arial" charset="0"/>
              </a:defRPr>
            </a:lvl8pPr>
            <a:lvl9pPr marL="1828607" algn="l" defTabSz="895255" rtl="0" eaLnBrk="1" fontAlgn="base" hangingPunct="1">
              <a:spcBef>
                <a:spcPct val="0"/>
              </a:spcBef>
              <a:spcAft>
                <a:spcPct val="0"/>
              </a:spcAft>
              <a:defRPr sz="1900" b="1">
                <a:solidFill>
                  <a:schemeClr val="tx2"/>
                </a:solidFill>
                <a:latin typeface="Arial" charset="0"/>
              </a:defRPr>
            </a:lvl9pPr>
          </a:lstStyle>
          <a:p>
            <a:pPr marL="527975">
              <a:tabLst>
                <a:tab pos="273705" algn="l"/>
              </a:tabLst>
            </a:pPr>
            <a:r>
              <a:rPr lang="fr-FR" sz="2041" b="1" kern="0" dirty="0"/>
              <a:t>RESPONSE QUICK GUIDE</a:t>
            </a:r>
            <a:endParaRPr lang="fr-FR" sz="2041" kern="0" dirty="0"/>
          </a:p>
        </p:txBody>
      </p:sp>
      <p:sp>
        <p:nvSpPr>
          <p:cNvPr id="334" name="Rectangle 333">
            <a:extLst>
              <a:ext uri="{FF2B5EF4-FFF2-40B4-BE49-F238E27FC236}">
                <a16:creationId xmlns:a16="http://schemas.microsoft.com/office/drawing/2014/main" id="{AC281AB3-2E70-49E4-A440-E538F62ED685}"/>
              </a:ext>
            </a:extLst>
          </p:cNvPr>
          <p:cNvSpPr>
            <a:spLocks/>
          </p:cNvSpPr>
          <p:nvPr/>
        </p:nvSpPr>
        <p:spPr bwMode="gray">
          <a:xfrm>
            <a:off x="225308" y="1219201"/>
            <a:ext cx="1184070" cy="4924424"/>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defTabSz="932665"/>
            <a:r>
              <a:rPr lang="fr-FR" sz="900" b="1" dirty="0">
                <a:solidFill>
                  <a:schemeClr val="bg1"/>
                </a:solidFill>
              </a:rPr>
              <a:t>TRIGGERS</a:t>
            </a:r>
          </a:p>
        </p:txBody>
      </p:sp>
      <p:grpSp>
        <p:nvGrpSpPr>
          <p:cNvPr id="316" name="CustomIcon">
            <a:extLst>
              <a:ext uri="{FF2B5EF4-FFF2-40B4-BE49-F238E27FC236}">
                <a16:creationId xmlns:a16="http://schemas.microsoft.com/office/drawing/2014/main" id="{56FF84D1-F505-478D-806D-26109E7574FE}"/>
              </a:ext>
            </a:extLst>
          </p:cNvPr>
          <p:cNvGrpSpPr>
            <a:grpSpLocks/>
          </p:cNvGrpSpPr>
          <p:nvPr>
            <p:custDataLst>
              <p:tags r:id="rId3"/>
            </p:custDataLst>
          </p:nvPr>
        </p:nvGrpSpPr>
        <p:grpSpPr>
          <a:xfrm>
            <a:off x="718852" y="3867150"/>
            <a:ext cx="197050" cy="909264"/>
            <a:chOff x="-4763" y="3175"/>
            <a:chExt cx="339726" cy="1568451"/>
          </a:xfrm>
          <a:solidFill>
            <a:schemeClr val="bg1"/>
          </a:solidFill>
        </p:grpSpPr>
        <p:sp>
          <p:nvSpPr>
            <p:cNvPr id="317" name="Freeform 50">
              <a:extLst>
                <a:ext uri="{FF2B5EF4-FFF2-40B4-BE49-F238E27FC236}">
                  <a16:creationId xmlns:a16="http://schemas.microsoft.com/office/drawing/2014/main" id="{9BD68D03-FD15-49D9-9DA3-45827FBEC8C8}"/>
                </a:ext>
              </a:extLst>
            </p:cNvPr>
            <p:cNvSpPr>
              <a:spLocks noEditPoints="1"/>
            </p:cNvSpPr>
            <p:nvPr/>
          </p:nvSpPr>
          <p:spPr bwMode="auto">
            <a:xfrm>
              <a:off x="11113" y="3175"/>
              <a:ext cx="307975" cy="1100138"/>
            </a:xfrm>
            <a:custGeom>
              <a:avLst/>
              <a:gdLst>
                <a:gd name="T0" fmla="*/ 39 w 79"/>
                <a:gd name="T1" fmla="*/ 291 h 291"/>
                <a:gd name="T2" fmla="*/ 79 w 79"/>
                <a:gd name="T3" fmla="*/ 252 h 291"/>
                <a:gd name="T4" fmla="*/ 79 w 79"/>
                <a:gd name="T5" fmla="*/ 39 h 291"/>
                <a:gd name="T6" fmla="*/ 39 w 79"/>
                <a:gd name="T7" fmla="*/ 0 h 291"/>
                <a:gd name="T8" fmla="*/ 0 w 79"/>
                <a:gd name="T9" fmla="*/ 39 h 291"/>
                <a:gd name="T10" fmla="*/ 0 w 79"/>
                <a:gd name="T11" fmla="*/ 252 h 291"/>
                <a:gd name="T12" fmla="*/ 39 w 79"/>
                <a:gd name="T13" fmla="*/ 291 h 291"/>
                <a:gd name="T14" fmla="*/ 18 w 79"/>
                <a:gd name="T15" fmla="*/ 39 h 291"/>
                <a:gd name="T16" fmla="*/ 39 w 79"/>
                <a:gd name="T17" fmla="*/ 17 h 291"/>
                <a:gd name="T18" fmla="*/ 61 w 79"/>
                <a:gd name="T19" fmla="*/ 39 h 291"/>
                <a:gd name="T20" fmla="*/ 61 w 79"/>
                <a:gd name="T21" fmla="*/ 252 h 291"/>
                <a:gd name="T22" fmla="*/ 39 w 79"/>
                <a:gd name="T23" fmla="*/ 274 h 291"/>
                <a:gd name="T24" fmla="*/ 18 w 79"/>
                <a:gd name="T25" fmla="*/ 252 h 291"/>
                <a:gd name="T26" fmla="*/ 18 w 79"/>
                <a:gd name="T27" fmla="*/ 39 h 291"/>
                <a:gd name="T28" fmla="*/ 18 w 79"/>
                <a:gd name="T29" fmla="*/ 39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291">
                  <a:moveTo>
                    <a:pt x="39" y="291"/>
                  </a:moveTo>
                  <a:cubicBezTo>
                    <a:pt x="61" y="291"/>
                    <a:pt x="79" y="274"/>
                    <a:pt x="79" y="252"/>
                  </a:cubicBezTo>
                  <a:cubicBezTo>
                    <a:pt x="79" y="39"/>
                    <a:pt x="79" y="39"/>
                    <a:pt x="79" y="39"/>
                  </a:cubicBezTo>
                  <a:cubicBezTo>
                    <a:pt x="79" y="17"/>
                    <a:pt x="61" y="0"/>
                    <a:pt x="39" y="0"/>
                  </a:cubicBezTo>
                  <a:cubicBezTo>
                    <a:pt x="18" y="0"/>
                    <a:pt x="0" y="17"/>
                    <a:pt x="0" y="39"/>
                  </a:cubicBezTo>
                  <a:cubicBezTo>
                    <a:pt x="0" y="252"/>
                    <a:pt x="0" y="252"/>
                    <a:pt x="0" y="252"/>
                  </a:cubicBezTo>
                  <a:cubicBezTo>
                    <a:pt x="0" y="274"/>
                    <a:pt x="18" y="291"/>
                    <a:pt x="39" y="291"/>
                  </a:cubicBezTo>
                  <a:close/>
                  <a:moveTo>
                    <a:pt x="18" y="39"/>
                  </a:moveTo>
                  <a:cubicBezTo>
                    <a:pt x="18" y="27"/>
                    <a:pt x="28" y="17"/>
                    <a:pt x="39" y="17"/>
                  </a:cubicBezTo>
                  <a:cubicBezTo>
                    <a:pt x="51" y="17"/>
                    <a:pt x="61" y="27"/>
                    <a:pt x="61" y="39"/>
                  </a:cubicBezTo>
                  <a:cubicBezTo>
                    <a:pt x="61" y="252"/>
                    <a:pt x="61" y="252"/>
                    <a:pt x="61" y="252"/>
                  </a:cubicBezTo>
                  <a:cubicBezTo>
                    <a:pt x="61" y="264"/>
                    <a:pt x="51" y="274"/>
                    <a:pt x="39" y="274"/>
                  </a:cubicBezTo>
                  <a:cubicBezTo>
                    <a:pt x="28" y="274"/>
                    <a:pt x="18" y="264"/>
                    <a:pt x="18" y="252"/>
                  </a:cubicBezTo>
                  <a:cubicBezTo>
                    <a:pt x="18" y="39"/>
                    <a:pt x="18" y="39"/>
                    <a:pt x="18" y="39"/>
                  </a:cubicBezTo>
                  <a:cubicBezTo>
                    <a:pt x="18" y="39"/>
                    <a:pt x="18" y="39"/>
                    <a:pt x="18" y="39"/>
                  </a:cubicBezTo>
                  <a:close/>
                </a:path>
              </a:pathLst>
            </a:custGeom>
            <a:grpFill/>
            <a:ln>
              <a:noFill/>
            </a:ln>
            <a:extLst>
              <a:ext uri="{91240B29-F687-4F45-9708-019B960494DF}">
                <a14:hiddenLine xmlns:a14="http://schemas.microsoft.com/office/drawing/2010/main" w="0" cap="flat" cmpd="sng" algn="ctr">
                  <a:solidFill>
                    <a:srgbClr val="FFFFFF">
                      <a:alpha val="0"/>
                    </a:srgbClr>
                  </a:solidFill>
                  <a:prstDash val="solid"/>
                  <a:round/>
                  <a:headEnd type="none" w="med" len="med"/>
                  <a:tailEnd type="none" w="med" len="med"/>
                </a14:hiddenLine>
              </a:ext>
            </a:extLst>
          </p:spPr>
          <p:txBody>
            <a:bodyPr vert="horz" wrap="square" lIns="93297" tIns="46649" rIns="93297" bIns="46649" numCol="1" anchor="t" anchorCtr="0" compatLnSpc="1">
              <a:prstTxWarp prst="textNoShape">
                <a:avLst/>
              </a:prstTxWarp>
              <a:noAutofit/>
            </a:bodyPr>
            <a:lstStyle/>
            <a:p>
              <a:endParaRPr lang="fr-FR" sz="816" dirty="0">
                <a:solidFill>
                  <a:schemeClr val="bg1"/>
                </a:solidFill>
              </a:endParaRPr>
            </a:p>
          </p:txBody>
        </p:sp>
        <p:sp>
          <p:nvSpPr>
            <p:cNvPr id="318" name="Freeform 51">
              <a:extLst>
                <a:ext uri="{FF2B5EF4-FFF2-40B4-BE49-F238E27FC236}">
                  <a16:creationId xmlns:a16="http://schemas.microsoft.com/office/drawing/2014/main" id="{71018673-6604-4AB8-A3EA-D9830C79B268}"/>
                </a:ext>
              </a:extLst>
            </p:cNvPr>
            <p:cNvSpPr>
              <a:spLocks noEditPoints="1"/>
            </p:cNvSpPr>
            <p:nvPr/>
          </p:nvSpPr>
          <p:spPr bwMode="auto">
            <a:xfrm>
              <a:off x="-4763" y="1243013"/>
              <a:ext cx="339726" cy="328613"/>
            </a:xfrm>
            <a:custGeom>
              <a:avLst/>
              <a:gdLst>
                <a:gd name="T0" fmla="*/ 43 w 87"/>
                <a:gd name="T1" fmla="*/ 0 h 87"/>
                <a:gd name="T2" fmla="*/ 0 w 87"/>
                <a:gd name="T3" fmla="*/ 44 h 87"/>
                <a:gd name="T4" fmla="*/ 43 w 87"/>
                <a:gd name="T5" fmla="*/ 87 h 87"/>
                <a:gd name="T6" fmla="*/ 87 w 87"/>
                <a:gd name="T7" fmla="*/ 44 h 87"/>
                <a:gd name="T8" fmla="*/ 43 w 87"/>
                <a:gd name="T9" fmla="*/ 0 h 87"/>
                <a:gd name="T10" fmla="*/ 43 w 87"/>
                <a:gd name="T11" fmla="*/ 70 h 87"/>
                <a:gd name="T12" fmla="*/ 18 w 87"/>
                <a:gd name="T13" fmla="*/ 44 h 87"/>
                <a:gd name="T14" fmla="*/ 43 w 87"/>
                <a:gd name="T15" fmla="*/ 18 h 87"/>
                <a:gd name="T16" fmla="*/ 69 w 87"/>
                <a:gd name="T17" fmla="*/ 44 h 87"/>
                <a:gd name="T18" fmla="*/ 43 w 87"/>
                <a:gd name="T19" fmla="*/ 7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87">
                  <a:moveTo>
                    <a:pt x="43" y="0"/>
                  </a:moveTo>
                  <a:cubicBezTo>
                    <a:pt x="20" y="0"/>
                    <a:pt x="0" y="20"/>
                    <a:pt x="0" y="44"/>
                  </a:cubicBezTo>
                  <a:cubicBezTo>
                    <a:pt x="0" y="68"/>
                    <a:pt x="20" y="87"/>
                    <a:pt x="43" y="87"/>
                  </a:cubicBezTo>
                  <a:cubicBezTo>
                    <a:pt x="67" y="87"/>
                    <a:pt x="87" y="68"/>
                    <a:pt x="87" y="44"/>
                  </a:cubicBezTo>
                  <a:cubicBezTo>
                    <a:pt x="87" y="20"/>
                    <a:pt x="67" y="0"/>
                    <a:pt x="43" y="0"/>
                  </a:cubicBezTo>
                  <a:close/>
                  <a:moveTo>
                    <a:pt x="43" y="70"/>
                  </a:moveTo>
                  <a:cubicBezTo>
                    <a:pt x="29" y="70"/>
                    <a:pt x="18" y="58"/>
                    <a:pt x="18" y="44"/>
                  </a:cubicBezTo>
                  <a:cubicBezTo>
                    <a:pt x="18" y="29"/>
                    <a:pt x="29" y="18"/>
                    <a:pt x="43" y="18"/>
                  </a:cubicBezTo>
                  <a:cubicBezTo>
                    <a:pt x="58" y="18"/>
                    <a:pt x="69" y="29"/>
                    <a:pt x="69" y="44"/>
                  </a:cubicBezTo>
                  <a:cubicBezTo>
                    <a:pt x="69" y="58"/>
                    <a:pt x="58" y="70"/>
                    <a:pt x="43" y="70"/>
                  </a:cubicBezTo>
                  <a:close/>
                </a:path>
              </a:pathLst>
            </a:custGeom>
            <a:grpFill/>
            <a:ln>
              <a:noFill/>
            </a:ln>
            <a:extLst>
              <a:ext uri="{91240B29-F687-4F45-9708-019B960494DF}">
                <a14:hiddenLine xmlns:a14="http://schemas.microsoft.com/office/drawing/2010/main" w="0" cap="flat" cmpd="sng" algn="ctr">
                  <a:solidFill>
                    <a:srgbClr val="FFFFFF">
                      <a:alpha val="0"/>
                    </a:srgbClr>
                  </a:solidFill>
                  <a:prstDash val="solid"/>
                  <a:round/>
                  <a:headEnd type="none" w="med" len="med"/>
                  <a:tailEnd type="none" w="med" len="med"/>
                </a14:hiddenLine>
              </a:ext>
            </a:extLst>
          </p:spPr>
          <p:txBody>
            <a:bodyPr vert="horz" wrap="square" lIns="93297" tIns="46649" rIns="93297" bIns="46649" numCol="1" anchor="t" anchorCtr="0" compatLnSpc="1">
              <a:prstTxWarp prst="textNoShape">
                <a:avLst/>
              </a:prstTxWarp>
              <a:noAutofit/>
            </a:bodyPr>
            <a:lstStyle/>
            <a:p>
              <a:endParaRPr lang="fr-FR" sz="816" dirty="0">
                <a:solidFill>
                  <a:schemeClr val="bg1"/>
                </a:solidFill>
              </a:endParaRPr>
            </a:p>
          </p:txBody>
        </p:sp>
      </p:grpSp>
      <p:sp>
        <p:nvSpPr>
          <p:cNvPr id="262" name="Rectangle 261">
            <a:extLst>
              <a:ext uri="{FF2B5EF4-FFF2-40B4-BE49-F238E27FC236}">
                <a16:creationId xmlns:a16="http://schemas.microsoft.com/office/drawing/2014/main" id="{5897C4C3-CE35-4E2A-AC94-E096E38FB634}"/>
              </a:ext>
            </a:extLst>
          </p:cNvPr>
          <p:cNvSpPr/>
          <p:nvPr/>
        </p:nvSpPr>
        <p:spPr>
          <a:xfrm>
            <a:off x="1490057" y="1662645"/>
            <a:ext cx="186595" cy="186595"/>
          </a:xfrm>
          <a:prstGeom prst="rect">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dirty="0">
              <a:solidFill>
                <a:schemeClr val="tx1"/>
              </a:solidFill>
            </a:endParaRPr>
          </a:p>
        </p:txBody>
      </p:sp>
      <p:sp>
        <p:nvSpPr>
          <p:cNvPr id="278" name="TextBox 2779NIX5SZ62GRFK8L4VFDZSIBQGB87SV">
            <a:extLst>
              <a:ext uri="{FF2B5EF4-FFF2-40B4-BE49-F238E27FC236}">
                <a16:creationId xmlns:a16="http://schemas.microsoft.com/office/drawing/2014/main" id="{934BCAB9-AD74-4856-9627-F7E7E20A3EF9}"/>
              </a:ext>
            </a:extLst>
          </p:cNvPr>
          <p:cNvSpPr txBox="1">
            <a:spLocks/>
          </p:cNvSpPr>
          <p:nvPr>
            <p:custDataLst>
              <p:tags r:id="rId4"/>
            </p:custDataLst>
          </p:nvPr>
        </p:nvSpPr>
        <p:spPr>
          <a:xfrm>
            <a:off x="6485321" y="1662645"/>
            <a:ext cx="1345706" cy="128097"/>
          </a:xfrm>
          <a:prstGeom prst="rect">
            <a:avLst/>
          </a:prstGeom>
        </p:spPr>
        <p:txBody>
          <a:bodyPr vert="horz" wrap="square" lIns="0" tIns="0" rIns="0" bIns="0" rtlCol="0" anchor="t">
            <a:no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fr-FR" sz="1100" dirty="0"/>
              <a:t>Liaison Officer</a:t>
            </a:r>
          </a:p>
        </p:txBody>
      </p:sp>
      <p:sp>
        <p:nvSpPr>
          <p:cNvPr id="288" name="TextBox 287MCPCDR571D44RNT32GCVMWSY8FYPNE">
            <a:extLst>
              <a:ext uri="{FF2B5EF4-FFF2-40B4-BE49-F238E27FC236}">
                <a16:creationId xmlns:a16="http://schemas.microsoft.com/office/drawing/2014/main" id="{CA78C9BA-A507-4C83-8C3D-C97D648CAFE9}"/>
              </a:ext>
            </a:extLst>
          </p:cNvPr>
          <p:cNvSpPr txBox="1">
            <a:spLocks/>
          </p:cNvSpPr>
          <p:nvPr>
            <p:custDataLst>
              <p:tags r:id="rId5"/>
            </p:custDataLst>
          </p:nvPr>
        </p:nvSpPr>
        <p:spPr>
          <a:xfrm>
            <a:off x="7956827" y="1662645"/>
            <a:ext cx="955634" cy="128097"/>
          </a:xfrm>
          <a:prstGeom prst="rect">
            <a:avLst/>
          </a:prstGeom>
        </p:spPr>
        <p:txBody>
          <a:bodyPr vert="horz" wrap="square" lIns="0" tIns="0" rIns="0" bIns="0" rtlCol="0" anchor="t">
            <a:no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fr-FR" sz="1100" dirty="0"/>
              <a:t>Day 1</a:t>
            </a:r>
          </a:p>
        </p:txBody>
      </p:sp>
      <p:sp>
        <p:nvSpPr>
          <p:cNvPr id="283" name="TextBox 282GR7J5VVPWWHTX2138HBSZLZCGE4QMB">
            <a:extLst>
              <a:ext uri="{FF2B5EF4-FFF2-40B4-BE49-F238E27FC236}">
                <a16:creationId xmlns:a16="http://schemas.microsoft.com/office/drawing/2014/main" id="{9326A9B1-F7D4-4B83-A076-895B9EDD9EAB}"/>
              </a:ext>
            </a:extLst>
          </p:cNvPr>
          <p:cNvSpPr txBox="1">
            <a:spLocks/>
          </p:cNvSpPr>
          <p:nvPr>
            <p:custDataLst>
              <p:tags r:id="rId6"/>
            </p:custDataLst>
          </p:nvPr>
        </p:nvSpPr>
        <p:spPr>
          <a:xfrm>
            <a:off x="1768741" y="1662645"/>
            <a:ext cx="4594332"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fr-FR" sz="1100" dirty="0"/>
              <a:t>Alert the relevant Ministries and International Partners </a:t>
            </a:r>
          </a:p>
        </p:txBody>
      </p:sp>
      <p:sp>
        <p:nvSpPr>
          <p:cNvPr id="280" name="TextBox 279">
            <a:extLst>
              <a:ext uri="{FF2B5EF4-FFF2-40B4-BE49-F238E27FC236}">
                <a16:creationId xmlns:a16="http://schemas.microsoft.com/office/drawing/2014/main" id="{ECDAC8FF-E68D-4461-A19C-A0CAA13CBAA5}"/>
              </a:ext>
            </a:extLst>
          </p:cNvPr>
          <p:cNvSpPr txBox="1">
            <a:spLocks/>
          </p:cNvSpPr>
          <p:nvPr>
            <p:custDataLst>
              <p:tags r:id="rId7"/>
            </p:custDataLst>
          </p:nvPr>
        </p:nvSpPr>
        <p:spPr>
          <a:xfrm>
            <a:off x="6485321" y="2397574"/>
            <a:ext cx="1345706" cy="338554"/>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fr-FR" sz="1100" dirty="0"/>
              <a:t>The EOC Planification and Operation Sections</a:t>
            </a:r>
          </a:p>
        </p:txBody>
      </p:sp>
      <p:sp>
        <p:nvSpPr>
          <p:cNvPr id="290" name="TextBox 289">
            <a:extLst>
              <a:ext uri="{FF2B5EF4-FFF2-40B4-BE49-F238E27FC236}">
                <a16:creationId xmlns:a16="http://schemas.microsoft.com/office/drawing/2014/main" id="{65C12B9F-9870-4EC1-BFA1-0C4D8A14B555}"/>
              </a:ext>
            </a:extLst>
          </p:cNvPr>
          <p:cNvSpPr txBox="1">
            <a:spLocks/>
          </p:cNvSpPr>
          <p:nvPr>
            <p:custDataLst>
              <p:tags r:id="rId8"/>
            </p:custDataLst>
          </p:nvPr>
        </p:nvSpPr>
        <p:spPr>
          <a:xfrm>
            <a:off x="7956827" y="2397574"/>
            <a:ext cx="955634"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fr-FR" sz="1100" dirty="0"/>
              <a:t>Day 1, Ongoing</a:t>
            </a:r>
          </a:p>
        </p:txBody>
      </p:sp>
      <p:sp>
        <p:nvSpPr>
          <p:cNvPr id="285" name="TextBox 284">
            <a:extLst>
              <a:ext uri="{FF2B5EF4-FFF2-40B4-BE49-F238E27FC236}">
                <a16:creationId xmlns:a16="http://schemas.microsoft.com/office/drawing/2014/main" id="{206F7E04-CC09-4ABD-9765-C9CB5102DA12}"/>
              </a:ext>
            </a:extLst>
          </p:cNvPr>
          <p:cNvSpPr txBox="1">
            <a:spLocks/>
          </p:cNvSpPr>
          <p:nvPr>
            <p:custDataLst>
              <p:tags r:id="rId9"/>
            </p:custDataLst>
          </p:nvPr>
        </p:nvSpPr>
        <p:spPr>
          <a:xfrm>
            <a:off x="1768741" y="2397574"/>
            <a:ext cx="4594332" cy="507831"/>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fr-FR" sz="1100" dirty="0"/>
              <a:t>Review the risk analysis with the input from the evolution of the epidemic, in order to update the estimation of potential cases and high-risk geographical areas</a:t>
            </a:r>
          </a:p>
        </p:txBody>
      </p:sp>
      <p:sp>
        <p:nvSpPr>
          <p:cNvPr id="265" name="Rectangle 264">
            <a:extLst>
              <a:ext uri="{FF2B5EF4-FFF2-40B4-BE49-F238E27FC236}">
                <a16:creationId xmlns:a16="http://schemas.microsoft.com/office/drawing/2014/main" id="{071C6364-45D4-4029-9453-27244E24DF97}"/>
              </a:ext>
            </a:extLst>
          </p:cNvPr>
          <p:cNvSpPr/>
          <p:nvPr/>
        </p:nvSpPr>
        <p:spPr>
          <a:xfrm>
            <a:off x="1490057" y="2397574"/>
            <a:ext cx="186595" cy="186595"/>
          </a:xfrm>
          <a:prstGeom prst="rect">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dirty="0">
              <a:solidFill>
                <a:schemeClr val="tx1"/>
              </a:solidFill>
            </a:endParaRPr>
          </a:p>
        </p:txBody>
      </p:sp>
      <p:cxnSp>
        <p:nvCxnSpPr>
          <p:cNvPr id="164" name="Straight Connector 163">
            <a:extLst>
              <a:ext uri="{FF2B5EF4-FFF2-40B4-BE49-F238E27FC236}">
                <a16:creationId xmlns:a16="http://schemas.microsoft.com/office/drawing/2014/main" id="{5E8EF7CE-35B6-4247-8844-56C205302A49}"/>
              </a:ext>
            </a:extLst>
          </p:cNvPr>
          <p:cNvCxnSpPr>
            <a:cxnSpLocks/>
          </p:cNvCxnSpPr>
          <p:nvPr/>
        </p:nvCxnSpPr>
        <p:spPr>
          <a:xfrm>
            <a:off x="1490057" y="2957850"/>
            <a:ext cx="7428578" cy="0"/>
          </a:xfrm>
          <a:prstGeom prst="line">
            <a:avLst/>
          </a:prstGeom>
          <a:ln w="3175">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74" name="Rectangle 173">
            <a:extLst>
              <a:ext uri="{FF2B5EF4-FFF2-40B4-BE49-F238E27FC236}">
                <a16:creationId xmlns:a16="http://schemas.microsoft.com/office/drawing/2014/main" id="{63DEDEAE-51D5-4749-87B8-32FF6F7AF83D}"/>
              </a:ext>
            </a:extLst>
          </p:cNvPr>
          <p:cNvSpPr/>
          <p:nvPr/>
        </p:nvSpPr>
        <p:spPr>
          <a:xfrm>
            <a:off x="1490057" y="3062740"/>
            <a:ext cx="186595" cy="186595"/>
          </a:xfrm>
          <a:prstGeom prst="rect">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dirty="0">
              <a:solidFill>
                <a:schemeClr val="tx1"/>
              </a:solidFill>
            </a:endParaRPr>
          </a:p>
        </p:txBody>
      </p:sp>
      <p:grpSp>
        <p:nvGrpSpPr>
          <p:cNvPr id="10" name="Group 9">
            <a:extLst>
              <a:ext uri="{FF2B5EF4-FFF2-40B4-BE49-F238E27FC236}">
                <a16:creationId xmlns:a16="http://schemas.microsoft.com/office/drawing/2014/main" id="{81204B19-F024-47D3-9C6A-058ADDB611E1}"/>
              </a:ext>
            </a:extLst>
          </p:cNvPr>
          <p:cNvGrpSpPr/>
          <p:nvPr/>
        </p:nvGrpSpPr>
        <p:grpSpPr>
          <a:xfrm>
            <a:off x="1768741" y="3062740"/>
            <a:ext cx="7149894" cy="338554"/>
            <a:chOff x="1768741" y="3235561"/>
            <a:chExt cx="7149894" cy="338554"/>
          </a:xfrm>
        </p:grpSpPr>
        <p:sp>
          <p:nvSpPr>
            <p:cNvPr id="168" name="TextBox 167">
              <a:extLst>
                <a:ext uri="{FF2B5EF4-FFF2-40B4-BE49-F238E27FC236}">
                  <a16:creationId xmlns:a16="http://schemas.microsoft.com/office/drawing/2014/main" id="{E927F2C2-775E-43FA-8CD3-8269A34CCD21}"/>
                </a:ext>
              </a:extLst>
            </p:cNvPr>
            <p:cNvSpPr txBox="1">
              <a:spLocks/>
            </p:cNvSpPr>
            <p:nvPr>
              <p:custDataLst>
                <p:tags r:id="rId23"/>
              </p:custDataLst>
            </p:nvPr>
          </p:nvSpPr>
          <p:spPr>
            <a:xfrm>
              <a:off x="6485321" y="3235561"/>
              <a:ext cx="1345706"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fr-FR" sz="1100" dirty="0"/>
                <a:t>Incident Manager</a:t>
              </a:r>
            </a:p>
          </p:txBody>
        </p:sp>
        <p:sp>
          <p:nvSpPr>
            <p:cNvPr id="173" name="TextBox 172">
              <a:extLst>
                <a:ext uri="{FF2B5EF4-FFF2-40B4-BE49-F238E27FC236}">
                  <a16:creationId xmlns:a16="http://schemas.microsoft.com/office/drawing/2014/main" id="{E06F8F15-ED42-46F3-AEFC-CADDAF0247AD}"/>
                </a:ext>
              </a:extLst>
            </p:cNvPr>
            <p:cNvSpPr txBox="1">
              <a:spLocks/>
            </p:cNvSpPr>
            <p:nvPr>
              <p:custDataLst>
                <p:tags r:id="rId24"/>
              </p:custDataLst>
            </p:nvPr>
          </p:nvSpPr>
          <p:spPr>
            <a:xfrm>
              <a:off x="7963001" y="3235561"/>
              <a:ext cx="955634" cy="338554"/>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fr-FR" sz="1100" dirty="0"/>
                <a:t>End of emergency</a:t>
              </a:r>
            </a:p>
          </p:txBody>
        </p:sp>
        <p:sp>
          <p:nvSpPr>
            <p:cNvPr id="175" name="TextBox 174">
              <a:extLst>
                <a:ext uri="{FF2B5EF4-FFF2-40B4-BE49-F238E27FC236}">
                  <a16:creationId xmlns:a16="http://schemas.microsoft.com/office/drawing/2014/main" id="{20B47DDF-651C-4597-A42A-F85CD8DFB437}"/>
                </a:ext>
              </a:extLst>
            </p:cNvPr>
            <p:cNvSpPr txBox="1">
              <a:spLocks/>
            </p:cNvSpPr>
            <p:nvPr>
              <p:custDataLst>
                <p:tags r:id="rId25"/>
              </p:custDataLst>
            </p:nvPr>
          </p:nvSpPr>
          <p:spPr>
            <a:xfrm>
              <a:off x="1768741" y="3235561"/>
              <a:ext cx="4594332"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fr-FR" sz="1100" dirty="0"/>
                <a:t>Declare the end of the sanitary crisis</a:t>
              </a:r>
            </a:p>
          </p:txBody>
        </p:sp>
      </p:grpSp>
      <p:sp>
        <p:nvSpPr>
          <p:cNvPr id="180" name="TextBox 179">
            <a:extLst>
              <a:ext uri="{FF2B5EF4-FFF2-40B4-BE49-F238E27FC236}">
                <a16:creationId xmlns:a16="http://schemas.microsoft.com/office/drawing/2014/main" id="{934BCAB9-AD74-4856-9627-F7E7E20A3EF9}"/>
              </a:ext>
            </a:extLst>
          </p:cNvPr>
          <p:cNvSpPr txBox="1">
            <a:spLocks/>
          </p:cNvSpPr>
          <p:nvPr>
            <p:custDataLst>
              <p:tags r:id="rId10"/>
            </p:custDataLst>
          </p:nvPr>
        </p:nvSpPr>
        <p:spPr>
          <a:xfrm>
            <a:off x="6485321" y="3506181"/>
            <a:ext cx="1345706" cy="338554"/>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fr-FR" sz="1100" dirty="0"/>
              <a:t>The EOC Planification Section, the ESC Lead</a:t>
            </a:r>
          </a:p>
        </p:txBody>
      </p:sp>
      <p:sp>
        <p:nvSpPr>
          <p:cNvPr id="181" name="TextBox 180">
            <a:extLst>
              <a:ext uri="{FF2B5EF4-FFF2-40B4-BE49-F238E27FC236}">
                <a16:creationId xmlns:a16="http://schemas.microsoft.com/office/drawing/2014/main" id="{CA78C9BA-A507-4C83-8C3D-C97D648CAFE9}"/>
              </a:ext>
            </a:extLst>
          </p:cNvPr>
          <p:cNvSpPr txBox="1">
            <a:spLocks/>
          </p:cNvSpPr>
          <p:nvPr>
            <p:custDataLst>
              <p:tags r:id="rId11"/>
            </p:custDataLst>
          </p:nvPr>
        </p:nvSpPr>
        <p:spPr>
          <a:xfrm>
            <a:off x="7956827" y="3506181"/>
            <a:ext cx="955634" cy="338554"/>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fr-FR" sz="1100" dirty="0"/>
              <a:t>End of emergency</a:t>
            </a:r>
            <a:endParaRPr lang="fr-FR" sz="1100" dirty="0">
              <a:solidFill>
                <a:schemeClr val="accent6">
                  <a:lumMod val="40000"/>
                  <a:lumOff val="60000"/>
                </a:schemeClr>
              </a:solidFill>
            </a:endParaRPr>
          </a:p>
        </p:txBody>
      </p:sp>
      <p:sp>
        <p:nvSpPr>
          <p:cNvPr id="182" name="Rectangle 181">
            <a:extLst>
              <a:ext uri="{FF2B5EF4-FFF2-40B4-BE49-F238E27FC236}">
                <a16:creationId xmlns:a16="http://schemas.microsoft.com/office/drawing/2014/main" id="{5897C4C3-CE35-4E2A-AC94-E096E38FB634}"/>
              </a:ext>
            </a:extLst>
          </p:cNvPr>
          <p:cNvSpPr/>
          <p:nvPr/>
        </p:nvSpPr>
        <p:spPr>
          <a:xfrm>
            <a:off x="1490057" y="3506181"/>
            <a:ext cx="186595" cy="186595"/>
          </a:xfrm>
          <a:prstGeom prst="rect">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dirty="0">
              <a:solidFill>
                <a:schemeClr val="tx1"/>
              </a:solidFill>
            </a:endParaRPr>
          </a:p>
        </p:txBody>
      </p:sp>
      <p:sp>
        <p:nvSpPr>
          <p:cNvPr id="183" name="TextBox 182">
            <a:extLst>
              <a:ext uri="{FF2B5EF4-FFF2-40B4-BE49-F238E27FC236}">
                <a16:creationId xmlns:a16="http://schemas.microsoft.com/office/drawing/2014/main" id="{9326A9B1-F7D4-4B83-A076-895B9EDD9EAB}"/>
              </a:ext>
            </a:extLst>
          </p:cNvPr>
          <p:cNvSpPr txBox="1">
            <a:spLocks/>
          </p:cNvSpPr>
          <p:nvPr>
            <p:custDataLst>
              <p:tags r:id="rId12"/>
            </p:custDataLst>
          </p:nvPr>
        </p:nvSpPr>
        <p:spPr>
          <a:xfrm>
            <a:off x="1768741" y="3506181"/>
            <a:ext cx="4594332" cy="338554"/>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fr-FR" sz="1100" dirty="0"/>
              <a:t>Update the ‘Disease Prioritization’ tracker of the Playbook with new information regarding the disease profiles and re-evaluate the risk assessment</a:t>
            </a:r>
          </a:p>
        </p:txBody>
      </p:sp>
      <p:cxnSp>
        <p:nvCxnSpPr>
          <p:cNvPr id="270" name="Straight Connector 269">
            <a:extLst>
              <a:ext uri="{FF2B5EF4-FFF2-40B4-BE49-F238E27FC236}">
                <a16:creationId xmlns:a16="http://schemas.microsoft.com/office/drawing/2014/main" id="{2342FA26-FDDD-494A-B2E9-A9E129E82670}"/>
              </a:ext>
            </a:extLst>
          </p:cNvPr>
          <p:cNvCxnSpPr>
            <a:cxnSpLocks/>
          </p:cNvCxnSpPr>
          <p:nvPr/>
        </p:nvCxnSpPr>
        <p:spPr>
          <a:xfrm>
            <a:off x="1490057" y="1610200"/>
            <a:ext cx="7428578" cy="0"/>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4C2C4B0C-CF6F-4280-88ED-17841EB1E6AE}"/>
              </a:ext>
            </a:extLst>
          </p:cNvPr>
          <p:cNvCxnSpPr>
            <a:cxnSpLocks/>
          </p:cNvCxnSpPr>
          <p:nvPr/>
        </p:nvCxnSpPr>
        <p:spPr>
          <a:xfrm>
            <a:off x="1490057" y="1901685"/>
            <a:ext cx="7428578" cy="0"/>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2342FA26-FDDD-494A-B2E9-A9E129E82670}"/>
              </a:ext>
            </a:extLst>
          </p:cNvPr>
          <p:cNvCxnSpPr>
            <a:cxnSpLocks/>
          </p:cNvCxnSpPr>
          <p:nvPr/>
        </p:nvCxnSpPr>
        <p:spPr>
          <a:xfrm>
            <a:off x="1490057" y="3453739"/>
            <a:ext cx="7428578" cy="0"/>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0" name="TextBox 259D880LX3BO4V09A190LZNDSBLGLWUA6">
            <a:extLst>
              <a:ext uri="{FF2B5EF4-FFF2-40B4-BE49-F238E27FC236}">
                <a16:creationId xmlns:a16="http://schemas.microsoft.com/office/drawing/2014/main" id="{E927F2C2-775E-43FA-8CD3-8269A34CCD21}"/>
              </a:ext>
            </a:extLst>
          </p:cNvPr>
          <p:cNvSpPr txBox="1">
            <a:spLocks/>
          </p:cNvSpPr>
          <p:nvPr>
            <p:custDataLst>
              <p:tags r:id="rId13"/>
            </p:custDataLst>
          </p:nvPr>
        </p:nvSpPr>
        <p:spPr>
          <a:xfrm>
            <a:off x="6485321" y="1219201"/>
            <a:ext cx="1345706"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fr-FR" sz="1100" dirty="0"/>
              <a:t>EOC Coordinator</a:t>
            </a:r>
          </a:p>
        </p:txBody>
      </p:sp>
      <p:sp>
        <p:nvSpPr>
          <p:cNvPr id="287" name="TextBox 286QXEETX9CO08PGP996MYJQHH0OK2V92">
            <a:extLst>
              <a:ext uri="{FF2B5EF4-FFF2-40B4-BE49-F238E27FC236}">
                <a16:creationId xmlns:a16="http://schemas.microsoft.com/office/drawing/2014/main" id="{E06F8F15-ED42-46F3-AEFC-CADDAF0247AD}"/>
              </a:ext>
            </a:extLst>
          </p:cNvPr>
          <p:cNvSpPr txBox="1">
            <a:spLocks/>
          </p:cNvSpPr>
          <p:nvPr>
            <p:custDataLst>
              <p:tags r:id="rId14"/>
            </p:custDataLst>
          </p:nvPr>
        </p:nvSpPr>
        <p:spPr>
          <a:xfrm>
            <a:off x="7956827" y="1219201"/>
            <a:ext cx="955634"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fr-FR" sz="1100" dirty="0"/>
              <a:t>Day 1</a:t>
            </a:r>
          </a:p>
        </p:txBody>
      </p:sp>
      <p:sp>
        <p:nvSpPr>
          <p:cNvPr id="261" name="Rectangle 260">
            <a:extLst>
              <a:ext uri="{FF2B5EF4-FFF2-40B4-BE49-F238E27FC236}">
                <a16:creationId xmlns:a16="http://schemas.microsoft.com/office/drawing/2014/main" id="{63DEDEAE-51D5-4749-87B8-32FF6F7AF83D}"/>
              </a:ext>
            </a:extLst>
          </p:cNvPr>
          <p:cNvSpPr/>
          <p:nvPr/>
        </p:nvSpPr>
        <p:spPr>
          <a:xfrm>
            <a:off x="1490057" y="1219201"/>
            <a:ext cx="186595" cy="186595"/>
          </a:xfrm>
          <a:prstGeom prst="rect">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dirty="0">
              <a:solidFill>
                <a:schemeClr val="tx1"/>
              </a:solidFill>
            </a:endParaRPr>
          </a:p>
        </p:txBody>
      </p:sp>
      <p:sp>
        <p:nvSpPr>
          <p:cNvPr id="282" name="TextBox 281KCWML1ZVJK24XW0CW5T236OFWK8W9Z">
            <a:extLst>
              <a:ext uri="{FF2B5EF4-FFF2-40B4-BE49-F238E27FC236}">
                <a16:creationId xmlns:a16="http://schemas.microsoft.com/office/drawing/2014/main" id="{20B47DDF-651C-4597-A42A-F85CD8DFB437}"/>
              </a:ext>
            </a:extLst>
          </p:cNvPr>
          <p:cNvSpPr txBox="1">
            <a:spLocks/>
          </p:cNvSpPr>
          <p:nvPr>
            <p:custDataLst>
              <p:tags r:id="rId15"/>
            </p:custDataLst>
          </p:nvPr>
        </p:nvSpPr>
        <p:spPr>
          <a:xfrm>
            <a:off x="1768741" y="1219201"/>
            <a:ext cx="4594332" cy="338554"/>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fr-FR" sz="1100" dirty="0"/>
              <a:t>Activate the EOC, nominate the Incident Manager and activate the response mode of the ESC team as soon as the alert threshold is reached</a:t>
            </a:r>
          </a:p>
        </p:txBody>
      </p:sp>
      <p:cxnSp>
        <p:nvCxnSpPr>
          <p:cNvPr id="91" name="Straight Connector 90">
            <a:extLst>
              <a:ext uri="{FF2B5EF4-FFF2-40B4-BE49-F238E27FC236}">
                <a16:creationId xmlns:a16="http://schemas.microsoft.com/office/drawing/2014/main" id="{E50EE775-A0D4-4DFE-9ACD-D9D767886EF6}"/>
              </a:ext>
            </a:extLst>
          </p:cNvPr>
          <p:cNvCxnSpPr>
            <a:cxnSpLocks/>
          </p:cNvCxnSpPr>
          <p:nvPr/>
        </p:nvCxnSpPr>
        <p:spPr>
          <a:xfrm>
            <a:off x="1490057" y="2345129"/>
            <a:ext cx="7428578" cy="0"/>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4" name="Rectangle 263">
            <a:extLst>
              <a:ext uri="{FF2B5EF4-FFF2-40B4-BE49-F238E27FC236}">
                <a16:creationId xmlns:a16="http://schemas.microsoft.com/office/drawing/2014/main" id="{C8980205-FC91-4224-A886-68EEA17D332E}"/>
              </a:ext>
            </a:extLst>
          </p:cNvPr>
          <p:cNvSpPr/>
          <p:nvPr/>
        </p:nvSpPr>
        <p:spPr>
          <a:xfrm>
            <a:off x="1490057" y="1954130"/>
            <a:ext cx="186595" cy="186595"/>
          </a:xfrm>
          <a:prstGeom prst="rect">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dirty="0">
              <a:solidFill>
                <a:schemeClr val="tx1"/>
              </a:solidFill>
            </a:endParaRPr>
          </a:p>
        </p:txBody>
      </p:sp>
      <p:sp>
        <p:nvSpPr>
          <p:cNvPr id="92" name="TextBox 91">
            <a:extLst>
              <a:ext uri="{FF2B5EF4-FFF2-40B4-BE49-F238E27FC236}">
                <a16:creationId xmlns:a16="http://schemas.microsoft.com/office/drawing/2014/main" id="{5A29B85D-9A7E-4F9C-9F05-70B1DAF2D5F3}"/>
              </a:ext>
            </a:extLst>
          </p:cNvPr>
          <p:cNvSpPr txBox="1">
            <a:spLocks/>
          </p:cNvSpPr>
          <p:nvPr>
            <p:custDataLst>
              <p:tags r:id="rId16"/>
            </p:custDataLst>
          </p:nvPr>
        </p:nvSpPr>
        <p:spPr>
          <a:xfrm>
            <a:off x="6485321" y="1954130"/>
            <a:ext cx="1345706" cy="338554"/>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fr-FR" sz="1100" dirty="0"/>
              <a:t>The EOC Planification section</a:t>
            </a:r>
          </a:p>
        </p:txBody>
      </p:sp>
      <p:sp>
        <p:nvSpPr>
          <p:cNvPr id="93" name="TextBox 92">
            <a:extLst>
              <a:ext uri="{FF2B5EF4-FFF2-40B4-BE49-F238E27FC236}">
                <a16:creationId xmlns:a16="http://schemas.microsoft.com/office/drawing/2014/main" id="{CF69C48D-5722-4324-BE44-686BBF555B61}"/>
              </a:ext>
            </a:extLst>
          </p:cNvPr>
          <p:cNvSpPr txBox="1">
            <a:spLocks/>
          </p:cNvSpPr>
          <p:nvPr>
            <p:custDataLst>
              <p:tags r:id="rId17"/>
            </p:custDataLst>
          </p:nvPr>
        </p:nvSpPr>
        <p:spPr>
          <a:xfrm>
            <a:off x="7956827" y="1954130"/>
            <a:ext cx="955634"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fr-FR" sz="1100" dirty="0"/>
              <a:t>Day 1, Ongoing</a:t>
            </a:r>
          </a:p>
        </p:txBody>
      </p:sp>
      <p:sp>
        <p:nvSpPr>
          <p:cNvPr id="94" name="TextBox 93">
            <a:extLst>
              <a:ext uri="{FF2B5EF4-FFF2-40B4-BE49-F238E27FC236}">
                <a16:creationId xmlns:a16="http://schemas.microsoft.com/office/drawing/2014/main" id="{2F2DE5A6-2A23-4373-B647-BD4DB13D74EF}"/>
              </a:ext>
            </a:extLst>
          </p:cNvPr>
          <p:cNvSpPr txBox="1">
            <a:spLocks/>
          </p:cNvSpPr>
          <p:nvPr>
            <p:custDataLst>
              <p:tags r:id="rId18"/>
            </p:custDataLst>
          </p:nvPr>
        </p:nvSpPr>
        <p:spPr>
          <a:xfrm>
            <a:off x="1768741" y="1954130"/>
            <a:ext cx="4594332" cy="338554"/>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fr-FR" sz="1100" dirty="0"/>
              <a:t>Elaborate a template of Situation Report to be used daily for the debrief of the epidemiologic situation</a:t>
            </a:r>
          </a:p>
        </p:txBody>
      </p:sp>
      <p:cxnSp>
        <p:nvCxnSpPr>
          <p:cNvPr id="51" name="Straight Connector 50">
            <a:extLst>
              <a:ext uri="{FF2B5EF4-FFF2-40B4-BE49-F238E27FC236}">
                <a16:creationId xmlns:a16="http://schemas.microsoft.com/office/drawing/2014/main" id="{D030C296-C8EC-4DBF-BA24-DED199038726}"/>
              </a:ext>
            </a:extLst>
          </p:cNvPr>
          <p:cNvCxnSpPr>
            <a:cxnSpLocks/>
          </p:cNvCxnSpPr>
          <p:nvPr/>
        </p:nvCxnSpPr>
        <p:spPr>
          <a:xfrm>
            <a:off x="1490057" y="3010295"/>
            <a:ext cx="7428578" cy="0"/>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8" name="CustomIcon">
            <a:extLst>
              <a:ext uri="{FF2B5EF4-FFF2-40B4-BE49-F238E27FC236}">
                <a16:creationId xmlns:a16="http://schemas.microsoft.com/office/drawing/2014/main" id="{2622145F-A94E-40E2-8F71-3A5A0CFDFD82}"/>
              </a:ext>
            </a:extLst>
          </p:cNvPr>
          <p:cNvGrpSpPr>
            <a:grpSpLocks noChangeAspect="1"/>
          </p:cNvGrpSpPr>
          <p:nvPr>
            <p:custDataLst>
              <p:tags r:id="rId19"/>
            </p:custDataLst>
          </p:nvPr>
        </p:nvGrpSpPr>
        <p:grpSpPr>
          <a:xfrm>
            <a:off x="183341" y="243803"/>
            <a:ext cx="337281" cy="339640"/>
            <a:chOff x="0" y="-3175"/>
            <a:chExt cx="1589088" cy="1600201"/>
          </a:xfrm>
          <a:solidFill>
            <a:schemeClr val="tx2"/>
          </a:solidFill>
        </p:grpSpPr>
        <p:sp>
          <p:nvSpPr>
            <p:cNvPr id="49" name="Freeform 18">
              <a:extLst>
                <a:ext uri="{FF2B5EF4-FFF2-40B4-BE49-F238E27FC236}">
                  <a16:creationId xmlns:a16="http://schemas.microsoft.com/office/drawing/2014/main" id="{DA852630-AF07-433D-9A1E-7F2EECE5D5E1}"/>
                </a:ext>
              </a:extLst>
            </p:cNvPr>
            <p:cNvSpPr>
              <a:spLocks/>
            </p:cNvSpPr>
            <p:nvPr/>
          </p:nvSpPr>
          <p:spPr bwMode="auto">
            <a:xfrm>
              <a:off x="600075" y="1268413"/>
              <a:ext cx="68263" cy="328613"/>
            </a:xfrm>
            <a:custGeom>
              <a:avLst/>
              <a:gdLst>
                <a:gd name="T0" fmla="*/ 9 w 18"/>
                <a:gd name="T1" fmla="*/ 0 h 87"/>
                <a:gd name="T2" fmla="*/ 0 w 18"/>
                <a:gd name="T3" fmla="*/ 9 h 87"/>
                <a:gd name="T4" fmla="*/ 0 w 18"/>
                <a:gd name="T5" fmla="*/ 87 h 87"/>
                <a:gd name="T6" fmla="*/ 18 w 18"/>
                <a:gd name="T7" fmla="*/ 87 h 87"/>
                <a:gd name="T8" fmla="*/ 18 w 18"/>
                <a:gd name="T9" fmla="*/ 9 h 87"/>
                <a:gd name="T10" fmla="*/ 9 w 18"/>
                <a:gd name="T11" fmla="*/ 0 h 87"/>
              </a:gdLst>
              <a:ahLst/>
              <a:cxnLst>
                <a:cxn ang="0">
                  <a:pos x="T0" y="T1"/>
                </a:cxn>
                <a:cxn ang="0">
                  <a:pos x="T2" y="T3"/>
                </a:cxn>
                <a:cxn ang="0">
                  <a:pos x="T4" y="T5"/>
                </a:cxn>
                <a:cxn ang="0">
                  <a:pos x="T6" y="T7"/>
                </a:cxn>
                <a:cxn ang="0">
                  <a:pos x="T8" y="T9"/>
                </a:cxn>
                <a:cxn ang="0">
                  <a:pos x="T10" y="T11"/>
                </a:cxn>
              </a:cxnLst>
              <a:rect l="0" t="0" r="r" b="b"/>
              <a:pathLst>
                <a:path w="18" h="87">
                  <a:moveTo>
                    <a:pt x="9" y="0"/>
                  </a:moveTo>
                  <a:cubicBezTo>
                    <a:pt x="4" y="0"/>
                    <a:pt x="0" y="3"/>
                    <a:pt x="0" y="9"/>
                  </a:cubicBezTo>
                  <a:cubicBezTo>
                    <a:pt x="0" y="87"/>
                    <a:pt x="0" y="87"/>
                    <a:pt x="0" y="87"/>
                  </a:cubicBezTo>
                  <a:cubicBezTo>
                    <a:pt x="18" y="87"/>
                    <a:pt x="18" y="87"/>
                    <a:pt x="18" y="87"/>
                  </a:cubicBezTo>
                  <a:cubicBezTo>
                    <a:pt x="18" y="9"/>
                    <a:pt x="18" y="9"/>
                    <a:pt x="18" y="9"/>
                  </a:cubicBezTo>
                  <a:cubicBezTo>
                    <a:pt x="18" y="3"/>
                    <a:pt x="14" y="0"/>
                    <a:pt x="9" y="0"/>
                  </a:cubicBezTo>
                  <a:close/>
                </a:path>
              </a:pathLst>
            </a:custGeom>
            <a:grpFill/>
            <a:ln w="0" cap="flat" cmpd="sng" algn="ctr">
              <a:solidFill>
                <a:schemeClr val="accent1"/>
              </a:solidFill>
              <a:prstDash val="solid"/>
              <a:round/>
              <a:headEnd type="none" w="med" len="med"/>
              <a:tailEnd type="none" w="med" len="med"/>
            </a:ln>
          </p:spPr>
          <p:txBody>
            <a:bodyPr vert="horz" wrap="square" lIns="93291" tIns="46647" rIns="93291" bIns="46647" numCol="1" anchor="t" anchorCtr="0" compatLnSpc="1">
              <a:prstTxWarp prst="textNoShape">
                <a:avLst/>
              </a:prstTxWarp>
            </a:bodyPr>
            <a:lstStyle/>
            <a:p>
              <a:endParaRPr lang="en-US" sz="1665" dirty="0">
                <a:solidFill>
                  <a:schemeClr val="bg1"/>
                </a:solidFill>
                <a:latin typeface="GillSans" pitchFamily="2" charset="0"/>
              </a:endParaRPr>
            </a:p>
          </p:txBody>
        </p:sp>
        <p:sp>
          <p:nvSpPr>
            <p:cNvPr id="50" name="Freeform 19">
              <a:extLst>
                <a:ext uri="{FF2B5EF4-FFF2-40B4-BE49-F238E27FC236}">
                  <a16:creationId xmlns:a16="http://schemas.microsoft.com/office/drawing/2014/main" id="{207351DF-5EE4-47CA-A296-7228B36D8632}"/>
                </a:ext>
              </a:extLst>
            </p:cNvPr>
            <p:cNvSpPr>
              <a:spLocks/>
            </p:cNvSpPr>
            <p:nvPr/>
          </p:nvSpPr>
          <p:spPr bwMode="auto">
            <a:xfrm>
              <a:off x="917575" y="1268413"/>
              <a:ext cx="68263" cy="328613"/>
            </a:xfrm>
            <a:custGeom>
              <a:avLst/>
              <a:gdLst>
                <a:gd name="T0" fmla="*/ 9 w 18"/>
                <a:gd name="T1" fmla="*/ 0 h 87"/>
                <a:gd name="T2" fmla="*/ 0 w 18"/>
                <a:gd name="T3" fmla="*/ 9 h 87"/>
                <a:gd name="T4" fmla="*/ 0 w 18"/>
                <a:gd name="T5" fmla="*/ 87 h 87"/>
                <a:gd name="T6" fmla="*/ 18 w 18"/>
                <a:gd name="T7" fmla="*/ 87 h 87"/>
                <a:gd name="T8" fmla="*/ 18 w 18"/>
                <a:gd name="T9" fmla="*/ 9 h 87"/>
                <a:gd name="T10" fmla="*/ 9 w 18"/>
                <a:gd name="T11" fmla="*/ 0 h 87"/>
              </a:gdLst>
              <a:ahLst/>
              <a:cxnLst>
                <a:cxn ang="0">
                  <a:pos x="T0" y="T1"/>
                </a:cxn>
                <a:cxn ang="0">
                  <a:pos x="T2" y="T3"/>
                </a:cxn>
                <a:cxn ang="0">
                  <a:pos x="T4" y="T5"/>
                </a:cxn>
                <a:cxn ang="0">
                  <a:pos x="T6" y="T7"/>
                </a:cxn>
                <a:cxn ang="0">
                  <a:pos x="T8" y="T9"/>
                </a:cxn>
                <a:cxn ang="0">
                  <a:pos x="T10" y="T11"/>
                </a:cxn>
              </a:cxnLst>
              <a:rect l="0" t="0" r="r" b="b"/>
              <a:pathLst>
                <a:path w="18" h="87">
                  <a:moveTo>
                    <a:pt x="9" y="0"/>
                  </a:moveTo>
                  <a:cubicBezTo>
                    <a:pt x="4" y="0"/>
                    <a:pt x="0" y="3"/>
                    <a:pt x="0" y="9"/>
                  </a:cubicBezTo>
                  <a:cubicBezTo>
                    <a:pt x="0" y="87"/>
                    <a:pt x="0" y="87"/>
                    <a:pt x="0" y="87"/>
                  </a:cubicBezTo>
                  <a:cubicBezTo>
                    <a:pt x="18" y="87"/>
                    <a:pt x="18" y="87"/>
                    <a:pt x="18" y="87"/>
                  </a:cubicBezTo>
                  <a:cubicBezTo>
                    <a:pt x="18" y="9"/>
                    <a:pt x="18" y="9"/>
                    <a:pt x="18" y="9"/>
                  </a:cubicBezTo>
                  <a:cubicBezTo>
                    <a:pt x="18" y="3"/>
                    <a:pt x="13" y="0"/>
                    <a:pt x="9" y="0"/>
                  </a:cubicBezTo>
                  <a:close/>
                </a:path>
              </a:pathLst>
            </a:custGeom>
            <a:grpFill/>
            <a:ln w="0" cap="flat" cmpd="sng" algn="ctr">
              <a:solidFill>
                <a:schemeClr val="accent1"/>
              </a:solidFill>
              <a:prstDash val="solid"/>
              <a:round/>
              <a:headEnd type="none" w="med" len="med"/>
              <a:tailEnd type="none" w="med" len="med"/>
            </a:ln>
          </p:spPr>
          <p:txBody>
            <a:bodyPr vert="horz" wrap="square" lIns="93291" tIns="46647" rIns="93291" bIns="46647" numCol="1" anchor="t" anchorCtr="0" compatLnSpc="1">
              <a:prstTxWarp prst="textNoShape">
                <a:avLst/>
              </a:prstTxWarp>
            </a:bodyPr>
            <a:lstStyle/>
            <a:p>
              <a:endParaRPr lang="en-US" sz="1665" dirty="0">
                <a:solidFill>
                  <a:schemeClr val="bg1"/>
                </a:solidFill>
                <a:latin typeface="GillSans" pitchFamily="2" charset="0"/>
              </a:endParaRPr>
            </a:p>
          </p:txBody>
        </p:sp>
        <p:sp>
          <p:nvSpPr>
            <p:cNvPr id="52" name="Freeform 20">
              <a:extLst>
                <a:ext uri="{FF2B5EF4-FFF2-40B4-BE49-F238E27FC236}">
                  <a16:creationId xmlns:a16="http://schemas.microsoft.com/office/drawing/2014/main" id="{ECF18DC7-3AE0-4C79-B50B-B6CBE7E7E7BA}"/>
                </a:ext>
              </a:extLst>
            </p:cNvPr>
            <p:cNvSpPr>
              <a:spLocks noEditPoints="1"/>
            </p:cNvSpPr>
            <p:nvPr/>
          </p:nvSpPr>
          <p:spPr bwMode="auto">
            <a:xfrm>
              <a:off x="0" y="-3175"/>
              <a:ext cx="1589088" cy="1600200"/>
            </a:xfrm>
            <a:custGeom>
              <a:avLst/>
              <a:gdLst>
                <a:gd name="T0" fmla="*/ 378 w 421"/>
                <a:gd name="T1" fmla="*/ 190 h 424"/>
                <a:gd name="T2" fmla="*/ 377 w 421"/>
                <a:gd name="T3" fmla="*/ 89 h 424"/>
                <a:gd name="T4" fmla="*/ 329 w 421"/>
                <a:gd name="T5" fmla="*/ 107 h 424"/>
                <a:gd name="T6" fmla="*/ 261 w 421"/>
                <a:gd name="T7" fmla="*/ 53 h 424"/>
                <a:gd name="T8" fmla="*/ 261 w 421"/>
                <a:gd name="T9" fmla="*/ 51 h 424"/>
                <a:gd name="T10" fmla="*/ 159 w 421"/>
                <a:gd name="T11" fmla="*/ 51 h 424"/>
                <a:gd name="T12" fmla="*/ 159 w 421"/>
                <a:gd name="T13" fmla="*/ 53 h 424"/>
                <a:gd name="T14" fmla="*/ 90 w 421"/>
                <a:gd name="T15" fmla="*/ 108 h 424"/>
                <a:gd name="T16" fmla="*/ 0 w 421"/>
                <a:gd name="T17" fmla="*/ 141 h 424"/>
                <a:gd name="T18" fmla="*/ 42 w 421"/>
                <a:gd name="T19" fmla="*/ 259 h 424"/>
                <a:gd name="T20" fmla="*/ 0 w 421"/>
                <a:gd name="T21" fmla="*/ 310 h 424"/>
                <a:gd name="T22" fmla="*/ 90 w 421"/>
                <a:gd name="T23" fmla="*/ 344 h 424"/>
                <a:gd name="T24" fmla="*/ 123 w 421"/>
                <a:gd name="T25" fmla="*/ 424 h 424"/>
                <a:gd name="T26" fmla="*/ 141 w 421"/>
                <a:gd name="T27" fmla="*/ 333 h 424"/>
                <a:gd name="T28" fmla="*/ 249 w 421"/>
                <a:gd name="T29" fmla="*/ 303 h 424"/>
                <a:gd name="T30" fmla="*/ 279 w 421"/>
                <a:gd name="T31" fmla="*/ 424 h 424"/>
                <a:gd name="T32" fmla="*/ 297 w 421"/>
                <a:gd name="T33" fmla="*/ 362 h 424"/>
                <a:gd name="T34" fmla="*/ 369 w 421"/>
                <a:gd name="T35" fmla="*/ 360 h 424"/>
                <a:gd name="T36" fmla="*/ 415 w 421"/>
                <a:gd name="T37" fmla="*/ 286 h 424"/>
                <a:gd name="T38" fmla="*/ 369 w 421"/>
                <a:gd name="T39" fmla="*/ 105 h 424"/>
                <a:gd name="T40" fmla="*/ 369 w 421"/>
                <a:gd name="T41" fmla="*/ 173 h 424"/>
                <a:gd name="T42" fmla="*/ 369 w 421"/>
                <a:gd name="T43" fmla="*/ 105 h 424"/>
                <a:gd name="T44" fmla="*/ 243 w 421"/>
                <a:gd name="T45" fmla="*/ 52 h 424"/>
                <a:gd name="T46" fmla="*/ 177 w 421"/>
                <a:gd name="T47" fmla="*/ 52 h 424"/>
                <a:gd name="T48" fmla="*/ 170 w 421"/>
                <a:gd name="T49" fmla="*/ 84 h 424"/>
                <a:gd name="T50" fmla="*/ 250 w 421"/>
                <a:gd name="T51" fmla="*/ 84 h 424"/>
                <a:gd name="T52" fmla="*/ 318 w 421"/>
                <a:gd name="T53" fmla="*/ 139 h 424"/>
                <a:gd name="T54" fmla="*/ 248 w 421"/>
                <a:gd name="T55" fmla="*/ 195 h 424"/>
                <a:gd name="T56" fmla="*/ 173 w 421"/>
                <a:gd name="T57" fmla="*/ 195 h 424"/>
                <a:gd name="T58" fmla="*/ 102 w 421"/>
                <a:gd name="T59" fmla="*/ 141 h 424"/>
                <a:gd name="T60" fmla="*/ 170 w 421"/>
                <a:gd name="T61" fmla="*/ 84 h 424"/>
                <a:gd name="T62" fmla="*/ 241 w 421"/>
                <a:gd name="T63" fmla="*/ 226 h 424"/>
                <a:gd name="T64" fmla="*/ 179 w 421"/>
                <a:gd name="T65" fmla="*/ 226 h 424"/>
                <a:gd name="T66" fmla="*/ 241 w 421"/>
                <a:gd name="T67" fmla="*/ 226 h 424"/>
                <a:gd name="T68" fmla="*/ 51 w 421"/>
                <a:gd name="T69" fmla="*/ 108 h 424"/>
                <a:gd name="T70" fmla="*/ 51 w 421"/>
                <a:gd name="T71" fmla="*/ 175 h 424"/>
                <a:gd name="T72" fmla="*/ 51 w 421"/>
                <a:gd name="T73" fmla="*/ 343 h 424"/>
                <a:gd name="T74" fmla="*/ 51 w 421"/>
                <a:gd name="T75" fmla="*/ 276 h 424"/>
                <a:gd name="T76" fmla="*/ 51 w 421"/>
                <a:gd name="T77" fmla="*/ 343 h 424"/>
                <a:gd name="T78" fmla="*/ 60 w 421"/>
                <a:gd name="T79" fmla="*/ 192 h 424"/>
                <a:gd name="T80" fmla="*/ 164 w 421"/>
                <a:gd name="T81" fmla="*/ 211 h 424"/>
                <a:gd name="T82" fmla="*/ 164 w 421"/>
                <a:gd name="T83" fmla="*/ 240 h 424"/>
                <a:gd name="T84" fmla="*/ 60 w 421"/>
                <a:gd name="T85" fmla="*/ 259 h 424"/>
                <a:gd name="T86" fmla="*/ 297 w 421"/>
                <a:gd name="T87" fmla="*/ 333 h 424"/>
                <a:gd name="T88" fmla="*/ 171 w 421"/>
                <a:gd name="T89" fmla="*/ 285 h 424"/>
                <a:gd name="T90" fmla="*/ 123 w 421"/>
                <a:gd name="T91" fmla="*/ 341 h 424"/>
                <a:gd name="T92" fmla="*/ 102 w 421"/>
                <a:gd name="T93" fmla="*/ 310 h 424"/>
                <a:gd name="T94" fmla="*/ 173 w 421"/>
                <a:gd name="T95" fmla="*/ 256 h 424"/>
                <a:gd name="T96" fmla="*/ 248 w 421"/>
                <a:gd name="T97" fmla="*/ 256 h 424"/>
                <a:gd name="T98" fmla="*/ 318 w 421"/>
                <a:gd name="T99" fmla="*/ 308 h 424"/>
                <a:gd name="T100" fmla="*/ 297 w 421"/>
                <a:gd name="T101" fmla="*/ 341 h 424"/>
                <a:gd name="T102" fmla="*/ 327 w 421"/>
                <a:gd name="T103" fmla="*/ 278 h 424"/>
                <a:gd name="T104" fmla="*/ 259 w 421"/>
                <a:gd name="T105" fmla="*/ 226 h 424"/>
                <a:gd name="T106" fmla="*/ 329 w 421"/>
                <a:gd name="T107" fmla="*/ 172 h 424"/>
                <a:gd name="T108" fmla="*/ 360 w 421"/>
                <a:gd name="T109" fmla="*/ 257 h 424"/>
                <a:gd name="T110" fmla="*/ 369 w 421"/>
                <a:gd name="T111" fmla="*/ 341 h 424"/>
                <a:gd name="T112" fmla="*/ 369 w 421"/>
                <a:gd name="T113" fmla="*/ 274 h 424"/>
                <a:gd name="T114" fmla="*/ 369 w 421"/>
                <a:gd name="T115" fmla="*/ 341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1" h="424">
                  <a:moveTo>
                    <a:pt x="378" y="257"/>
                  </a:moveTo>
                  <a:cubicBezTo>
                    <a:pt x="378" y="190"/>
                    <a:pt x="378" y="190"/>
                    <a:pt x="378" y="190"/>
                  </a:cubicBezTo>
                  <a:cubicBezTo>
                    <a:pt x="402" y="186"/>
                    <a:pt x="421" y="165"/>
                    <a:pt x="421" y="140"/>
                  </a:cubicBezTo>
                  <a:cubicBezTo>
                    <a:pt x="421" y="114"/>
                    <a:pt x="402" y="93"/>
                    <a:pt x="377" y="89"/>
                  </a:cubicBezTo>
                  <a:cubicBezTo>
                    <a:pt x="374" y="88"/>
                    <a:pt x="371" y="88"/>
                    <a:pt x="369" y="88"/>
                  </a:cubicBezTo>
                  <a:cubicBezTo>
                    <a:pt x="353" y="88"/>
                    <a:pt x="339" y="96"/>
                    <a:pt x="329" y="107"/>
                  </a:cubicBezTo>
                  <a:cubicBezTo>
                    <a:pt x="259" y="69"/>
                    <a:pt x="259" y="69"/>
                    <a:pt x="259" y="69"/>
                  </a:cubicBezTo>
                  <a:cubicBezTo>
                    <a:pt x="260" y="64"/>
                    <a:pt x="261" y="58"/>
                    <a:pt x="261" y="53"/>
                  </a:cubicBezTo>
                  <a:cubicBezTo>
                    <a:pt x="261" y="53"/>
                    <a:pt x="261" y="53"/>
                    <a:pt x="261" y="52"/>
                  </a:cubicBezTo>
                  <a:cubicBezTo>
                    <a:pt x="261" y="51"/>
                    <a:pt x="261" y="51"/>
                    <a:pt x="261" y="51"/>
                  </a:cubicBezTo>
                  <a:cubicBezTo>
                    <a:pt x="261" y="23"/>
                    <a:pt x="239" y="0"/>
                    <a:pt x="210" y="0"/>
                  </a:cubicBezTo>
                  <a:cubicBezTo>
                    <a:pt x="182" y="0"/>
                    <a:pt x="159" y="23"/>
                    <a:pt x="159" y="51"/>
                  </a:cubicBezTo>
                  <a:cubicBezTo>
                    <a:pt x="159" y="52"/>
                    <a:pt x="159" y="52"/>
                    <a:pt x="159" y="52"/>
                  </a:cubicBezTo>
                  <a:cubicBezTo>
                    <a:pt x="159" y="53"/>
                    <a:pt x="159" y="53"/>
                    <a:pt x="159" y="53"/>
                  </a:cubicBezTo>
                  <a:cubicBezTo>
                    <a:pt x="159" y="58"/>
                    <a:pt x="160" y="64"/>
                    <a:pt x="161" y="69"/>
                  </a:cubicBezTo>
                  <a:cubicBezTo>
                    <a:pt x="90" y="108"/>
                    <a:pt x="90" y="108"/>
                    <a:pt x="90" y="108"/>
                  </a:cubicBezTo>
                  <a:cubicBezTo>
                    <a:pt x="81" y="96"/>
                    <a:pt x="66" y="90"/>
                    <a:pt x="51" y="90"/>
                  </a:cubicBezTo>
                  <a:cubicBezTo>
                    <a:pt x="23" y="90"/>
                    <a:pt x="0" y="113"/>
                    <a:pt x="0" y="141"/>
                  </a:cubicBezTo>
                  <a:cubicBezTo>
                    <a:pt x="0" y="166"/>
                    <a:pt x="18" y="187"/>
                    <a:pt x="42" y="192"/>
                  </a:cubicBezTo>
                  <a:cubicBezTo>
                    <a:pt x="42" y="259"/>
                    <a:pt x="42" y="259"/>
                    <a:pt x="42" y="259"/>
                  </a:cubicBezTo>
                  <a:cubicBezTo>
                    <a:pt x="20" y="263"/>
                    <a:pt x="2" y="282"/>
                    <a:pt x="0" y="304"/>
                  </a:cubicBezTo>
                  <a:cubicBezTo>
                    <a:pt x="0" y="306"/>
                    <a:pt x="0" y="308"/>
                    <a:pt x="0" y="310"/>
                  </a:cubicBezTo>
                  <a:cubicBezTo>
                    <a:pt x="0" y="339"/>
                    <a:pt x="23" y="362"/>
                    <a:pt x="51" y="362"/>
                  </a:cubicBezTo>
                  <a:cubicBezTo>
                    <a:pt x="66" y="362"/>
                    <a:pt x="81" y="355"/>
                    <a:pt x="90" y="344"/>
                  </a:cubicBezTo>
                  <a:cubicBezTo>
                    <a:pt x="123" y="362"/>
                    <a:pt x="123" y="362"/>
                    <a:pt x="123" y="362"/>
                  </a:cubicBezTo>
                  <a:cubicBezTo>
                    <a:pt x="123" y="424"/>
                    <a:pt x="123" y="424"/>
                    <a:pt x="123" y="424"/>
                  </a:cubicBezTo>
                  <a:cubicBezTo>
                    <a:pt x="141" y="424"/>
                    <a:pt x="141" y="424"/>
                    <a:pt x="141" y="424"/>
                  </a:cubicBezTo>
                  <a:cubicBezTo>
                    <a:pt x="141" y="333"/>
                    <a:pt x="141" y="333"/>
                    <a:pt x="141" y="333"/>
                  </a:cubicBezTo>
                  <a:cubicBezTo>
                    <a:pt x="141" y="317"/>
                    <a:pt x="155" y="303"/>
                    <a:pt x="171" y="303"/>
                  </a:cubicBezTo>
                  <a:cubicBezTo>
                    <a:pt x="249" y="303"/>
                    <a:pt x="249" y="303"/>
                    <a:pt x="249" y="303"/>
                  </a:cubicBezTo>
                  <a:cubicBezTo>
                    <a:pt x="266" y="303"/>
                    <a:pt x="279" y="317"/>
                    <a:pt x="279" y="333"/>
                  </a:cubicBezTo>
                  <a:cubicBezTo>
                    <a:pt x="279" y="424"/>
                    <a:pt x="279" y="424"/>
                    <a:pt x="279" y="424"/>
                  </a:cubicBezTo>
                  <a:cubicBezTo>
                    <a:pt x="297" y="424"/>
                    <a:pt x="297" y="424"/>
                    <a:pt x="297" y="424"/>
                  </a:cubicBezTo>
                  <a:cubicBezTo>
                    <a:pt x="297" y="362"/>
                    <a:pt x="297" y="362"/>
                    <a:pt x="297" y="362"/>
                  </a:cubicBezTo>
                  <a:cubicBezTo>
                    <a:pt x="331" y="343"/>
                    <a:pt x="331" y="343"/>
                    <a:pt x="331" y="343"/>
                  </a:cubicBezTo>
                  <a:cubicBezTo>
                    <a:pt x="341" y="354"/>
                    <a:pt x="355" y="360"/>
                    <a:pt x="369" y="360"/>
                  </a:cubicBezTo>
                  <a:cubicBezTo>
                    <a:pt x="397" y="360"/>
                    <a:pt x="421" y="337"/>
                    <a:pt x="421" y="309"/>
                  </a:cubicBezTo>
                  <a:cubicBezTo>
                    <a:pt x="421" y="301"/>
                    <a:pt x="419" y="293"/>
                    <a:pt x="415" y="286"/>
                  </a:cubicBezTo>
                  <a:cubicBezTo>
                    <a:pt x="408" y="271"/>
                    <a:pt x="394" y="260"/>
                    <a:pt x="378" y="257"/>
                  </a:cubicBezTo>
                  <a:close/>
                  <a:moveTo>
                    <a:pt x="369" y="105"/>
                  </a:moveTo>
                  <a:cubicBezTo>
                    <a:pt x="387" y="105"/>
                    <a:pt x="402" y="121"/>
                    <a:pt x="402" y="139"/>
                  </a:cubicBezTo>
                  <a:cubicBezTo>
                    <a:pt x="402" y="158"/>
                    <a:pt x="387" y="173"/>
                    <a:pt x="369" y="173"/>
                  </a:cubicBezTo>
                  <a:cubicBezTo>
                    <a:pt x="350" y="173"/>
                    <a:pt x="335" y="158"/>
                    <a:pt x="335" y="139"/>
                  </a:cubicBezTo>
                  <a:cubicBezTo>
                    <a:pt x="335" y="121"/>
                    <a:pt x="350" y="105"/>
                    <a:pt x="369" y="105"/>
                  </a:cubicBezTo>
                  <a:close/>
                  <a:moveTo>
                    <a:pt x="210" y="19"/>
                  </a:moveTo>
                  <a:cubicBezTo>
                    <a:pt x="228" y="19"/>
                    <a:pt x="243" y="34"/>
                    <a:pt x="243" y="52"/>
                  </a:cubicBezTo>
                  <a:cubicBezTo>
                    <a:pt x="243" y="70"/>
                    <a:pt x="228" y="85"/>
                    <a:pt x="210" y="85"/>
                  </a:cubicBezTo>
                  <a:cubicBezTo>
                    <a:pt x="192" y="85"/>
                    <a:pt x="177" y="70"/>
                    <a:pt x="177" y="52"/>
                  </a:cubicBezTo>
                  <a:cubicBezTo>
                    <a:pt x="177" y="34"/>
                    <a:pt x="192" y="19"/>
                    <a:pt x="210" y="19"/>
                  </a:cubicBezTo>
                  <a:close/>
                  <a:moveTo>
                    <a:pt x="170" y="84"/>
                  </a:moveTo>
                  <a:cubicBezTo>
                    <a:pt x="180" y="96"/>
                    <a:pt x="194" y="103"/>
                    <a:pt x="210" y="103"/>
                  </a:cubicBezTo>
                  <a:cubicBezTo>
                    <a:pt x="226" y="103"/>
                    <a:pt x="240" y="96"/>
                    <a:pt x="250" y="84"/>
                  </a:cubicBezTo>
                  <a:cubicBezTo>
                    <a:pt x="321" y="123"/>
                    <a:pt x="321" y="123"/>
                    <a:pt x="321" y="123"/>
                  </a:cubicBezTo>
                  <a:cubicBezTo>
                    <a:pt x="319" y="128"/>
                    <a:pt x="318" y="133"/>
                    <a:pt x="318" y="139"/>
                  </a:cubicBezTo>
                  <a:cubicBezTo>
                    <a:pt x="318" y="145"/>
                    <a:pt x="319" y="150"/>
                    <a:pt x="321" y="156"/>
                  </a:cubicBezTo>
                  <a:cubicBezTo>
                    <a:pt x="248" y="195"/>
                    <a:pt x="248" y="195"/>
                    <a:pt x="248" y="195"/>
                  </a:cubicBezTo>
                  <a:cubicBezTo>
                    <a:pt x="239" y="184"/>
                    <a:pt x="225" y="177"/>
                    <a:pt x="210" y="177"/>
                  </a:cubicBezTo>
                  <a:cubicBezTo>
                    <a:pt x="195" y="177"/>
                    <a:pt x="182" y="184"/>
                    <a:pt x="173" y="195"/>
                  </a:cubicBezTo>
                  <a:cubicBezTo>
                    <a:pt x="100" y="156"/>
                    <a:pt x="100" y="156"/>
                    <a:pt x="100" y="156"/>
                  </a:cubicBezTo>
                  <a:cubicBezTo>
                    <a:pt x="101" y="151"/>
                    <a:pt x="102" y="146"/>
                    <a:pt x="102" y="141"/>
                  </a:cubicBezTo>
                  <a:cubicBezTo>
                    <a:pt x="102" y="135"/>
                    <a:pt x="101" y="129"/>
                    <a:pt x="99" y="123"/>
                  </a:cubicBezTo>
                  <a:cubicBezTo>
                    <a:pt x="170" y="84"/>
                    <a:pt x="170" y="84"/>
                    <a:pt x="170" y="84"/>
                  </a:cubicBezTo>
                  <a:cubicBezTo>
                    <a:pt x="170" y="84"/>
                    <a:pt x="170" y="84"/>
                    <a:pt x="170" y="84"/>
                  </a:cubicBezTo>
                  <a:close/>
                  <a:moveTo>
                    <a:pt x="241" y="226"/>
                  </a:moveTo>
                  <a:cubicBezTo>
                    <a:pt x="241" y="242"/>
                    <a:pt x="227" y="256"/>
                    <a:pt x="210" y="256"/>
                  </a:cubicBezTo>
                  <a:cubicBezTo>
                    <a:pt x="193" y="256"/>
                    <a:pt x="179" y="242"/>
                    <a:pt x="179" y="226"/>
                  </a:cubicBezTo>
                  <a:cubicBezTo>
                    <a:pt x="179" y="209"/>
                    <a:pt x="193" y="195"/>
                    <a:pt x="210" y="195"/>
                  </a:cubicBezTo>
                  <a:cubicBezTo>
                    <a:pt x="227" y="195"/>
                    <a:pt x="241" y="209"/>
                    <a:pt x="241" y="226"/>
                  </a:cubicBezTo>
                  <a:close/>
                  <a:moveTo>
                    <a:pt x="18" y="141"/>
                  </a:moveTo>
                  <a:cubicBezTo>
                    <a:pt x="18" y="123"/>
                    <a:pt x="33" y="108"/>
                    <a:pt x="51" y="108"/>
                  </a:cubicBezTo>
                  <a:cubicBezTo>
                    <a:pt x="70" y="108"/>
                    <a:pt x="85" y="123"/>
                    <a:pt x="85" y="141"/>
                  </a:cubicBezTo>
                  <a:cubicBezTo>
                    <a:pt x="85" y="160"/>
                    <a:pt x="70" y="175"/>
                    <a:pt x="51" y="175"/>
                  </a:cubicBezTo>
                  <a:cubicBezTo>
                    <a:pt x="33" y="175"/>
                    <a:pt x="18" y="160"/>
                    <a:pt x="18" y="141"/>
                  </a:cubicBezTo>
                  <a:close/>
                  <a:moveTo>
                    <a:pt x="51" y="343"/>
                  </a:moveTo>
                  <a:cubicBezTo>
                    <a:pt x="33" y="343"/>
                    <a:pt x="18" y="328"/>
                    <a:pt x="18" y="310"/>
                  </a:cubicBezTo>
                  <a:cubicBezTo>
                    <a:pt x="18" y="291"/>
                    <a:pt x="33" y="276"/>
                    <a:pt x="51" y="276"/>
                  </a:cubicBezTo>
                  <a:cubicBezTo>
                    <a:pt x="70" y="276"/>
                    <a:pt x="85" y="291"/>
                    <a:pt x="85" y="310"/>
                  </a:cubicBezTo>
                  <a:cubicBezTo>
                    <a:pt x="85" y="328"/>
                    <a:pt x="70" y="343"/>
                    <a:pt x="51" y="343"/>
                  </a:cubicBezTo>
                  <a:close/>
                  <a:moveTo>
                    <a:pt x="60" y="259"/>
                  </a:moveTo>
                  <a:cubicBezTo>
                    <a:pt x="60" y="192"/>
                    <a:pt x="60" y="192"/>
                    <a:pt x="60" y="192"/>
                  </a:cubicBezTo>
                  <a:cubicBezTo>
                    <a:pt x="73" y="189"/>
                    <a:pt x="84" y="182"/>
                    <a:pt x="92" y="172"/>
                  </a:cubicBezTo>
                  <a:cubicBezTo>
                    <a:pt x="164" y="211"/>
                    <a:pt x="164" y="211"/>
                    <a:pt x="164" y="211"/>
                  </a:cubicBezTo>
                  <a:cubicBezTo>
                    <a:pt x="163" y="215"/>
                    <a:pt x="161" y="221"/>
                    <a:pt x="161" y="226"/>
                  </a:cubicBezTo>
                  <a:cubicBezTo>
                    <a:pt x="161" y="231"/>
                    <a:pt x="163" y="236"/>
                    <a:pt x="164" y="240"/>
                  </a:cubicBezTo>
                  <a:cubicBezTo>
                    <a:pt x="92" y="279"/>
                    <a:pt x="92" y="279"/>
                    <a:pt x="92" y="279"/>
                  </a:cubicBezTo>
                  <a:cubicBezTo>
                    <a:pt x="85" y="269"/>
                    <a:pt x="73" y="262"/>
                    <a:pt x="60" y="259"/>
                  </a:cubicBezTo>
                  <a:close/>
                  <a:moveTo>
                    <a:pt x="297" y="341"/>
                  </a:moveTo>
                  <a:cubicBezTo>
                    <a:pt x="297" y="333"/>
                    <a:pt x="297" y="333"/>
                    <a:pt x="297" y="333"/>
                  </a:cubicBezTo>
                  <a:cubicBezTo>
                    <a:pt x="297" y="307"/>
                    <a:pt x="276" y="285"/>
                    <a:pt x="249" y="285"/>
                  </a:cubicBezTo>
                  <a:cubicBezTo>
                    <a:pt x="171" y="285"/>
                    <a:pt x="171" y="285"/>
                    <a:pt x="171" y="285"/>
                  </a:cubicBezTo>
                  <a:cubicBezTo>
                    <a:pt x="145" y="285"/>
                    <a:pt x="123" y="307"/>
                    <a:pt x="123" y="333"/>
                  </a:cubicBezTo>
                  <a:cubicBezTo>
                    <a:pt x="123" y="341"/>
                    <a:pt x="123" y="341"/>
                    <a:pt x="123" y="341"/>
                  </a:cubicBezTo>
                  <a:cubicBezTo>
                    <a:pt x="99" y="328"/>
                    <a:pt x="99" y="328"/>
                    <a:pt x="99" y="328"/>
                  </a:cubicBezTo>
                  <a:cubicBezTo>
                    <a:pt x="101" y="322"/>
                    <a:pt x="102" y="316"/>
                    <a:pt x="102" y="310"/>
                  </a:cubicBezTo>
                  <a:cubicBezTo>
                    <a:pt x="102" y="305"/>
                    <a:pt x="101" y="300"/>
                    <a:pt x="100" y="295"/>
                  </a:cubicBezTo>
                  <a:cubicBezTo>
                    <a:pt x="173" y="256"/>
                    <a:pt x="173" y="256"/>
                    <a:pt x="173" y="256"/>
                  </a:cubicBezTo>
                  <a:cubicBezTo>
                    <a:pt x="182" y="267"/>
                    <a:pt x="195" y="274"/>
                    <a:pt x="210" y="274"/>
                  </a:cubicBezTo>
                  <a:cubicBezTo>
                    <a:pt x="225" y="274"/>
                    <a:pt x="239" y="267"/>
                    <a:pt x="248" y="256"/>
                  </a:cubicBezTo>
                  <a:cubicBezTo>
                    <a:pt x="319" y="295"/>
                    <a:pt x="319" y="295"/>
                    <a:pt x="319" y="295"/>
                  </a:cubicBezTo>
                  <a:cubicBezTo>
                    <a:pt x="319" y="299"/>
                    <a:pt x="318" y="303"/>
                    <a:pt x="318" y="308"/>
                  </a:cubicBezTo>
                  <a:cubicBezTo>
                    <a:pt x="318" y="315"/>
                    <a:pt x="319" y="321"/>
                    <a:pt x="322" y="328"/>
                  </a:cubicBezTo>
                  <a:cubicBezTo>
                    <a:pt x="297" y="341"/>
                    <a:pt x="297" y="341"/>
                    <a:pt x="297" y="341"/>
                  </a:cubicBezTo>
                  <a:cubicBezTo>
                    <a:pt x="297" y="341"/>
                    <a:pt x="297" y="341"/>
                    <a:pt x="297" y="341"/>
                  </a:cubicBezTo>
                  <a:close/>
                  <a:moveTo>
                    <a:pt x="327" y="278"/>
                  </a:moveTo>
                  <a:cubicBezTo>
                    <a:pt x="256" y="240"/>
                    <a:pt x="256" y="240"/>
                    <a:pt x="256" y="240"/>
                  </a:cubicBezTo>
                  <a:cubicBezTo>
                    <a:pt x="258" y="236"/>
                    <a:pt x="259" y="231"/>
                    <a:pt x="259" y="226"/>
                  </a:cubicBezTo>
                  <a:cubicBezTo>
                    <a:pt x="259" y="221"/>
                    <a:pt x="258" y="215"/>
                    <a:pt x="256" y="211"/>
                  </a:cubicBezTo>
                  <a:cubicBezTo>
                    <a:pt x="329" y="172"/>
                    <a:pt x="329" y="172"/>
                    <a:pt x="329" y="172"/>
                  </a:cubicBezTo>
                  <a:cubicBezTo>
                    <a:pt x="337" y="181"/>
                    <a:pt x="348" y="187"/>
                    <a:pt x="360" y="190"/>
                  </a:cubicBezTo>
                  <a:cubicBezTo>
                    <a:pt x="360" y="257"/>
                    <a:pt x="360" y="257"/>
                    <a:pt x="360" y="257"/>
                  </a:cubicBezTo>
                  <a:cubicBezTo>
                    <a:pt x="347" y="260"/>
                    <a:pt x="334" y="267"/>
                    <a:pt x="327" y="278"/>
                  </a:cubicBezTo>
                  <a:close/>
                  <a:moveTo>
                    <a:pt x="369" y="341"/>
                  </a:moveTo>
                  <a:cubicBezTo>
                    <a:pt x="350" y="341"/>
                    <a:pt x="335" y="326"/>
                    <a:pt x="335" y="308"/>
                  </a:cubicBezTo>
                  <a:cubicBezTo>
                    <a:pt x="335" y="289"/>
                    <a:pt x="350" y="274"/>
                    <a:pt x="369" y="274"/>
                  </a:cubicBezTo>
                  <a:cubicBezTo>
                    <a:pt x="387" y="274"/>
                    <a:pt x="402" y="289"/>
                    <a:pt x="402" y="308"/>
                  </a:cubicBezTo>
                  <a:cubicBezTo>
                    <a:pt x="402" y="326"/>
                    <a:pt x="387" y="341"/>
                    <a:pt x="369" y="341"/>
                  </a:cubicBezTo>
                  <a:close/>
                </a:path>
              </a:pathLst>
            </a:custGeom>
            <a:grpFill/>
            <a:ln w="0" cap="flat" cmpd="sng" algn="ctr">
              <a:solidFill>
                <a:schemeClr val="accent1"/>
              </a:solidFill>
              <a:prstDash val="solid"/>
              <a:round/>
              <a:headEnd type="none" w="med" len="med"/>
              <a:tailEnd type="none" w="med" len="med"/>
            </a:ln>
          </p:spPr>
          <p:txBody>
            <a:bodyPr vert="horz" wrap="square" lIns="93291" tIns="46647" rIns="93291" bIns="46647" numCol="1" anchor="t" anchorCtr="0" compatLnSpc="1">
              <a:prstTxWarp prst="textNoShape">
                <a:avLst/>
              </a:prstTxWarp>
            </a:bodyPr>
            <a:lstStyle/>
            <a:p>
              <a:endParaRPr lang="en-US" sz="1665" dirty="0">
                <a:solidFill>
                  <a:schemeClr val="bg1"/>
                </a:solidFill>
                <a:latin typeface="GillSans" pitchFamily="2" charset="0"/>
              </a:endParaRPr>
            </a:p>
          </p:txBody>
        </p:sp>
      </p:grpSp>
      <p:sp>
        <p:nvSpPr>
          <p:cNvPr id="53" name="TextBox 52">
            <a:extLst>
              <a:ext uri="{FF2B5EF4-FFF2-40B4-BE49-F238E27FC236}">
                <a16:creationId xmlns:a16="http://schemas.microsoft.com/office/drawing/2014/main" id="{5C469E58-1DAB-49DB-8F33-7A6CDECCCB8C}"/>
              </a:ext>
            </a:extLst>
          </p:cNvPr>
          <p:cNvSpPr txBox="1">
            <a:spLocks/>
          </p:cNvSpPr>
          <p:nvPr>
            <p:custDataLst>
              <p:tags r:id="rId20"/>
            </p:custDataLst>
          </p:nvPr>
        </p:nvSpPr>
        <p:spPr>
          <a:xfrm>
            <a:off x="1490057" y="990600"/>
            <a:ext cx="4873016" cy="169277"/>
          </a:xfrm>
          <a:prstGeom prst="rect">
            <a:avLst/>
          </a:prstGeom>
        </p:spPr>
        <p:txBody>
          <a:bodyPr vert="horz" wrap="square" lIns="0" tIns="0" rIns="0" bIns="0" rtlCol="0" anchor="b">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b="1" dirty="0">
                <a:solidFill>
                  <a:schemeClr val="tx2"/>
                </a:solidFill>
              </a:rPr>
              <a:t>ACTION</a:t>
            </a:r>
          </a:p>
        </p:txBody>
      </p:sp>
      <p:sp>
        <p:nvSpPr>
          <p:cNvPr id="54" name="TextBox 53">
            <a:extLst>
              <a:ext uri="{FF2B5EF4-FFF2-40B4-BE49-F238E27FC236}">
                <a16:creationId xmlns:a16="http://schemas.microsoft.com/office/drawing/2014/main" id="{C4E12B98-7C0B-495A-A073-796B6F8A050F}"/>
              </a:ext>
            </a:extLst>
          </p:cNvPr>
          <p:cNvSpPr txBox="1">
            <a:spLocks/>
          </p:cNvSpPr>
          <p:nvPr>
            <p:custDataLst>
              <p:tags r:id="rId21"/>
            </p:custDataLst>
          </p:nvPr>
        </p:nvSpPr>
        <p:spPr>
          <a:xfrm>
            <a:off x="6485321" y="990600"/>
            <a:ext cx="1345706" cy="169277"/>
          </a:xfrm>
          <a:prstGeom prst="rect">
            <a:avLst/>
          </a:prstGeom>
        </p:spPr>
        <p:txBody>
          <a:bodyPr vert="horz" wrap="square" lIns="0" tIns="0" rIns="0" bIns="0" rtlCol="0" anchor="b">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b="1" dirty="0">
                <a:solidFill>
                  <a:schemeClr val="tx2"/>
                </a:solidFill>
              </a:rPr>
              <a:t>RESPONSIBLE</a:t>
            </a:r>
          </a:p>
        </p:txBody>
      </p:sp>
      <p:sp>
        <p:nvSpPr>
          <p:cNvPr id="65" name="TextBox 64">
            <a:extLst>
              <a:ext uri="{FF2B5EF4-FFF2-40B4-BE49-F238E27FC236}">
                <a16:creationId xmlns:a16="http://schemas.microsoft.com/office/drawing/2014/main" id="{8F9E0954-F23B-4A49-8280-DFD8A3129A94}"/>
              </a:ext>
            </a:extLst>
          </p:cNvPr>
          <p:cNvSpPr txBox="1">
            <a:spLocks/>
          </p:cNvSpPr>
          <p:nvPr>
            <p:custDataLst>
              <p:tags r:id="rId22"/>
            </p:custDataLst>
          </p:nvPr>
        </p:nvSpPr>
        <p:spPr>
          <a:xfrm>
            <a:off x="7956827" y="990600"/>
            <a:ext cx="955634" cy="169277"/>
          </a:xfrm>
          <a:prstGeom prst="rect">
            <a:avLst/>
          </a:prstGeom>
        </p:spPr>
        <p:txBody>
          <a:bodyPr vert="horz" wrap="square" lIns="0" tIns="0" rIns="0" bIns="0" rtlCol="0" anchor="b">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b="1" dirty="0">
                <a:solidFill>
                  <a:schemeClr val="tx2"/>
                </a:solidFill>
              </a:rPr>
              <a:t>TIME FRAME</a:t>
            </a:r>
          </a:p>
        </p:txBody>
      </p:sp>
      <p:grpSp>
        <p:nvGrpSpPr>
          <p:cNvPr id="55" name="Group 54">
            <a:extLst>
              <a:ext uri="{FF2B5EF4-FFF2-40B4-BE49-F238E27FC236}">
                <a16:creationId xmlns:a16="http://schemas.microsoft.com/office/drawing/2014/main" id="{C2B9B59B-81D5-4170-A736-910A757133F7}"/>
              </a:ext>
            </a:extLst>
          </p:cNvPr>
          <p:cNvGrpSpPr>
            <a:grpSpLocks noChangeAspect="1"/>
          </p:cNvGrpSpPr>
          <p:nvPr/>
        </p:nvGrpSpPr>
        <p:grpSpPr>
          <a:xfrm>
            <a:off x="54618" y="6324600"/>
            <a:ext cx="1088382" cy="411480"/>
            <a:chOff x="0" y="6292053"/>
            <a:chExt cx="1295400" cy="489747"/>
          </a:xfrm>
        </p:grpSpPr>
        <p:sp>
          <p:nvSpPr>
            <p:cNvPr id="56" name="Rectangle 55">
              <a:extLst>
                <a:ext uri="{FF2B5EF4-FFF2-40B4-BE49-F238E27FC236}">
                  <a16:creationId xmlns:a16="http://schemas.microsoft.com/office/drawing/2014/main" id="{E1D7E57F-EDE3-48AD-BA3D-16022EA65827}"/>
                </a:ext>
              </a:extLst>
            </p:cNvPr>
            <p:cNvSpPr/>
            <p:nvPr/>
          </p:nvSpPr>
          <p:spPr>
            <a:xfrm>
              <a:off x="99206" y="6306363"/>
              <a:ext cx="1196194" cy="4399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57" name="Picture 56" descr="A picture containing drawing&#10;&#10;Description automatically generated">
              <a:extLst>
                <a:ext uri="{FF2B5EF4-FFF2-40B4-BE49-F238E27FC236}">
                  <a16:creationId xmlns:a16="http://schemas.microsoft.com/office/drawing/2014/main" id="{90B675C0-045C-4A0C-8EDB-81E6DC113BFC}"/>
                </a:ext>
              </a:extLst>
            </p:cNvPr>
            <p:cNvPicPr>
              <a:picLocks noChangeAspect="1"/>
            </p:cNvPicPr>
            <p:nvPr/>
          </p:nvPicPr>
          <p:blipFill>
            <a:blip r:embed="rId29"/>
            <a:stretch>
              <a:fillRect/>
            </a:stretch>
          </p:blipFill>
          <p:spPr>
            <a:xfrm>
              <a:off x="0" y="6292053"/>
              <a:ext cx="1258991" cy="489747"/>
            </a:xfrm>
            <a:prstGeom prst="rect">
              <a:avLst/>
            </a:prstGeom>
            <a:effectLst/>
          </p:spPr>
        </p:pic>
      </p:grpSp>
    </p:spTree>
    <p:extLst>
      <p:ext uri="{BB962C8B-B14F-4D97-AF65-F5344CB8AC3E}">
        <p14:creationId xmlns:p14="http://schemas.microsoft.com/office/powerpoint/2010/main" val="1558879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3476815276"/>
              </p:ext>
            </p:extLst>
          </p:nvPr>
        </p:nvGraphicFramePr>
        <p:xfrm>
          <a:off x="2703" y="2231"/>
          <a:ext cx="1619" cy="1619"/>
        </p:xfrm>
        <a:graphic>
          <a:graphicData uri="http://schemas.openxmlformats.org/presentationml/2006/ole">
            <mc:AlternateContent xmlns:mc="http://schemas.openxmlformats.org/markup-compatibility/2006">
              <mc:Choice xmlns:v="urn:schemas-microsoft-com:vml" Requires="v">
                <p:oleObj spid="_x0000_s276566" name="think-cell Slide" r:id="rId27" imgW="353" imgH="353" progId="TCLayout.ActiveDocument.1">
                  <p:embed/>
                </p:oleObj>
              </mc:Choice>
              <mc:Fallback>
                <p:oleObj name="think-cell Slide" r:id="rId27" imgW="353" imgH="353" progId="TCLayout.ActiveDocument.1">
                  <p:embed/>
                  <p:pic>
                    <p:nvPicPr>
                      <p:cNvPr id="3" name="Object 2" hidden="1"/>
                      <p:cNvPicPr/>
                      <p:nvPr/>
                    </p:nvPicPr>
                    <p:blipFill>
                      <a:blip r:embed="rId28"/>
                      <a:stretch>
                        <a:fillRect/>
                      </a:stretch>
                    </p:blipFill>
                    <p:spPr>
                      <a:xfrm>
                        <a:off x="2703" y="2231"/>
                        <a:ext cx="1619" cy="1619"/>
                      </a:xfrm>
                      <a:prstGeom prst="rect">
                        <a:avLst/>
                      </a:prstGeom>
                    </p:spPr>
                  </p:pic>
                </p:oleObj>
              </mc:Fallback>
            </mc:AlternateContent>
          </a:graphicData>
        </a:graphic>
      </p:graphicFrame>
      <p:sp>
        <p:nvSpPr>
          <p:cNvPr id="37" name="Rectangle 36"/>
          <p:cNvSpPr/>
          <p:nvPr/>
        </p:nvSpPr>
        <p:spPr>
          <a:xfrm>
            <a:off x="812" y="406"/>
            <a:ext cx="9142381" cy="826434"/>
          </a:xfrm>
          <a:prstGeom prst="rect">
            <a:avLst/>
          </a:prstGeom>
          <a:solidFill>
            <a:srgbClr val="BACEE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764">
              <a:defRPr/>
            </a:pPr>
            <a:endParaRPr lang="en-US" sz="1665" dirty="0">
              <a:solidFill>
                <a:srgbClr val="000000"/>
              </a:solidFill>
              <a:latin typeface="Arial"/>
            </a:endParaRPr>
          </a:p>
        </p:txBody>
      </p:sp>
      <p:sp>
        <p:nvSpPr>
          <p:cNvPr id="38" name="1. On-page tracker"/>
          <p:cNvSpPr>
            <a:spLocks noChangeArrowheads="1"/>
          </p:cNvSpPr>
          <p:nvPr/>
        </p:nvSpPr>
        <p:spPr bwMode="gray">
          <a:xfrm>
            <a:off x="697503" y="63474"/>
            <a:ext cx="2072847" cy="19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32764">
              <a:defRPr/>
            </a:pPr>
            <a:r>
              <a:rPr lang="en-US" sz="1224" b="1" cap="all" dirty="0">
                <a:solidFill>
                  <a:srgbClr val="002960"/>
                </a:solidFill>
                <a:latin typeface="Arial"/>
              </a:rPr>
              <a:t>PEOPLE AND PROCESSES</a:t>
            </a:r>
          </a:p>
        </p:txBody>
      </p:sp>
      <p:sp>
        <p:nvSpPr>
          <p:cNvPr id="42" name="Title 1"/>
          <p:cNvSpPr txBox="1">
            <a:spLocks/>
          </p:cNvSpPr>
          <p:nvPr/>
        </p:nvSpPr>
        <p:spPr bwMode="auto">
          <a:xfrm>
            <a:off x="152923" y="256618"/>
            <a:ext cx="8838156" cy="320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255" rtl="0" eaLnBrk="1" fontAlgn="base" hangingPunct="1">
              <a:spcBef>
                <a:spcPct val="0"/>
              </a:spcBef>
              <a:spcAft>
                <a:spcPct val="0"/>
              </a:spcAft>
              <a:tabLst>
                <a:tab pos="269846" algn="l"/>
              </a:tabLst>
              <a:defRPr sz="2000" b="0" baseline="0">
                <a:solidFill>
                  <a:schemeClr val="tx2"/>
                </a:solidFill>
                <a:latin typeface="+mj-lt"/>
                <a:ea typeface="+mj-ea"/>
                <a:cs typeface="+mj-cs"/>
              </a:defRPr>
            </a:lvl1pPr>
            <a:lvl2pPr algn="l" defTabSz="895255" rtl="0" eaLnBrk="1" fontAlgn="base" hangingPunct="1">
              <a:spcBef>
                <a:spcPct val="0"/>
              </a:spcBef>
              <a:spcAft>
                <a:spcPct val="0"/>
              </a:spcAft>
              <a:defRPr sz="1900" b="1">
                <a:solidFill>
                  <a:schemeClr val="tx2"/>
                </a:solidFill>
                <a:latin typeface="Arial" charset="0"/>
              </a:defRPr>
            </a:lvl2pPr>
            <a:lvl3pPr algn="l" defTabSz="895255" rtl="0" eaLnBrk="1" fontAlgn="base" hangingPunct="1">
              <a:spcBef>
                <a:spcPct val="0"/>
              </a:spcBef>
              <a:spcAft>
                <a:spcPct val="0"/>
              </a:spcAft>
              <a:defRPr sz="1900" b="1">
                <a:solidFill>
                  <a:schemeClr val="tx2"/>
                </a:solidFill>
                <a:latin typeface="Arial" charset="0"/>
              </a:defRPr>
            </a:lvl3pPr>
            <a:lvl4pPr algn="l" defTabSz="895255" rtl="0" eaLnBrk="1" fontAlgn="base" hangingPunct="1">
              <a:spcBef>
                <a:spcPct val="0"/>
              </a:spcBef>
              <a:spcAft>
                <a:spcPct val="0"/>
              </a:spcAft>
              <a:defRPr sz="1900" b="1">
                <a:solidFill>
                  <a:schemeClr val="tx2"/>
                </a:solidFill>
                <a:latin typeface="Arial" charset="0"/>
              </a:defRPr>
            </a:lvl4pPr>
            <a:lvl5pPr algn="l" defTabSz="895255" rtl="0" eaLnBrk="1" fontAlgn="base" hangingPunct="1">
              <a:spcBef>
                <a:spcPct val="0"/>
              </a:spcBef>
              <a:spcAft>
                <a:spcPct val="0"/>
              </a:spcAft>
              <a:defRPr sz="1900" b="1">
                <a:solidFill>
                  <a:schemeClr val="tx2"/>
                </a:solidFill>
                <a:latin typeface="Arial" charset="0"/>
              </a:defRPr>
            </a:lvl5pPr>
            <a:lvl6pPr marL="457151" algn="l" defTabSz="895255" rtl="0" eaLnBrk="1" fontAlgn="base" hangingPunct="1">
              <a:spcBef>
                <a:spcPct val="0"/>
              </a:spcBef>
              <a:spcAft>
                <a:spcPct val="0"/>
              </a:spcAft>
              <a:defRPr sz="1900" b="1">
                <a:solidFill>
                  <a:schemeClr val="tx2"/>
                </a:solidFill>
                <a:latin typeface="Arial" charset="0"/>
              </a:defRPr>
            </a:lvl6pPr>
            <a:lvl7pPr marL="914303" algn="l" defTabSz="895255" rtl="0" eaLnBrk="1" fontAlgn="base" hangingPunct="1">
              <a:spcBef>
                <a:spcPct val="0"/>
              </a:spcBef>
              <a:spcAft>
                <a:spcPct val="0"/>
              </a:spcAft>
              <a:defRPr sz="1900" b="1">
                <a:solidFill>
                  <a:schemeClr val="tx2"/>
                </a:solidFill>
                <a:latin typeface="Arial" charset="0"/>
              </a:defRPr>
            </a:lvl7pPr>
            <a:lvl8pPr marL="1371454" algn="l" defTabSz="895255" rtl="0" eaLnBrk="1" fontAlgn="base" hangingPunct="1">
              <a:spcBef>
                <a:spcPct val="0"/>
              </a:spcBef>
              <a:spcAft>
                <a:spcPct val="0"/>
              </a:spcAft>
              <a:defRPr sz="1900" b="1">
                <a:solidFill>
                  <a:schemeClr val="tx2"/>
                </a:solidFill>
                <a:latin typeface="Arial" charset="0"/>
              </a:defRPr>
            </a:lvl8pPr>
            <a:lvl9pPr marL="1828607" algn="l" defTabSz="895255" rtl="0" eaLnBrk="1" fontAlgn="base" hangingPunct="1">
              <a:spcBef>
                <a:spcPct val="0"/>
              </a:spcBef>
              <a:spcAft>
                <a:spcPct val="0"/>
              </a:spcAft>
              <a:defRPr sz="1900" b="1">
                <a:solidFill>
                  <a:schemeClr val="tx2"/>
                </a:solidFill>
                <a:latin typeface="Arial" charset="0"/>
              </a:defRPr>
            </a:lvl9pPr>
          </a:lstStyle>
          <a:p>
            <a:pPr marL="527050">
              <a:tabLst>
                <a:tab pos="273705" algn="l"/>
              </a:tabLst>
            </a:pPr>
            <a:r>
              <a:rPr lang="en-US" sz="2041" b="1" kern="0" dirty="0"/>
              <a:t>RESPONSE QUICK GUIDE</a:t>
            </a:r>
            <a:endParaRPr lang="en-US" sz="2041" kern="0" dirty="0"/>
          </a:p>
        </p:txBody>
      </p:sp>
      <p:grpSp>
        <p:nvGrpSpPr>
          <p:cNvPr id="4" name="Group 3">
            <a:extLst>
              <a:ext uri="{FF2B5EF4-FFF2-40B4-BE49-F238E27FC236}">
                <a16:creationId xmlns:a16="http://schemas.microsoft.com/office/drawing/2014/main" id="{343321A7-0F5E-4966-8244-B9CAAEC20EDF}"/>
              </a:ext>
            </a:extLst>
          </p:cNvPr>
          <p:cNvGrpSpPr/>
          <p:nvPr/>
        </p:nvGrpSpPr>
        <p:grpSpPr>
          <a:xfrm>
            <a:off x="1490057" y="1646477"/>
            <a:ext cx="7422404" cy="507831"/>
            <a:chOff x="1490057" y="1577028"/>
            <a:chExt cx="7422404" cy="507831"/>
          </a:xfrm>
        </p:grpSpPr>
        <p:sp>
          <p:nvSpPr>
            <p:cNvPr id="202" name="TextBox 20193O6JFJ71TA6FPFMWZGPSYGZUYS8R8">
              <a:extLst>
                <a:ext uri="{FF2B5EF4-FFF2-40B4-BE49-F238E27FC236}">
                  <a16:creationId xmlns:a16="http://schemas.microsoft.com/office/drawing/2014/main" id="{8B48E769-5F72-4871-BB61-3FA1074EB42E}"/>
                </a:ext>
              </a:extLst>
            </p:cNvPr>
            <p:cNvSpPr txBox="1">
              <a:spLocks/>
            </p:cNvSpPr>
            <p:nvPr>
              <p:custDataLst>
                <p:tags r:id="rId23"/>
              </p:custDataLst>
            </p:nvPr>
          </p:nvSpPr>
          <p:spPr>
            <a:xfrm>
              <a:off x="6485321" y="1577028"/>
              <a:ext cx="1345785" cy="507831"/>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EOC Finance &amp; Admin, ESC Lead, EOC Command</a:t>
              </a:r>
            </a:p>
          </p:txBody>
        </p:sp>
        <p:sp>
          <p:nvSpPr>
            <p:cNvPr id="223" name="TextBox 222MSULREQ80P4KWW7QMIB85NNE3XY9Q4">
              <a:extLst>
                <a:ext uri="{FF2B5EF4-FFF2-40B4-BE49-F238E27FC236}">
                  <a16:creationId xmlns:a16="http://schemas.microsoft.com/office/drawing/2014/main" id="{AB8B32AC-EC27-4356-94AF-3D7676A86490}"/>
                </a:ext>
              </a:extLst>
            </p:cNvPr>
            <p:cNvSpPr txBox="1">
              <a:spLocks/>
            </p:cNvSpPr>
            <p:nvPr>
              <p:custDataLst>
                <p:tags r:id="rId24"/>
              </p:custDataLst>
            </p:nvPr>
          </p:nvSpPr>
          <p:spPr>
            <a:xfrm>
              <a:off x="7956827" y="1577028"/>
              <a:ext cx="955634"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Week I</a:t>
              </a:r>
            </a:p>
          </p:txBody>
        </p:sp>
        <p:sp>
          <p:nvSpPr>
            <p:cNvPr id="157" name="Rectangle 156">
              <a:extLst>
                <a:ext uri="{FF2B5EF4-FFF2-40B4-BE49-F238E27FC236}">
                  <a16:creationId xmlns:a16="http://schemas.microsoft.com/office/drawing/2014/main" id="{0448764E-9D62-4060-AE21-622C3D30A388}"/>
                </a:ext>
              </a:extLst>
            </p:cNvPr>
            <p:cNvSpPr>
              <a:spLocks/>
            </p:cNvSpPr>
            <p:nvPr/>
          </p:nvSpPr>
          <p:spPr>
            <a:xfrm>
              <a:off x="1490057" y="1577028"/>
              <a:ext cx="186595" cy="186595"/>
            </a:xfrm>
            <a:prstGeom prst="rect">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212" name="TextBox 211ZH10ZDW9ZMH93BFPSJA4Z14MU1OSLN">
              <a:extLst>
                <a:ext uri="{FF2B5EF4-FFF2-40B4-BE49-F238E27FC236}">
                  <a16:creationId xmlns:a16="http://schemas.microsoft.com/office/drawing/2014/main" id="{3B952162-2972-4951-8519-A1A171C932D0}"/>
                </a:ext>
              </a:extLst>
            </p:cNvPr>
            <p:cNvSpPr txBox="1">
              <a:spLocks/>
            </p:cNvSpPr>
            <p:nvPr>
              <p:custDataLst>
                <p:tags r:id="rId25"/>
              </p:custDataLst>
            </p:nvPr>
          </p:nvSpPr>
          <p:spPr>
            <a:xfrm>
              <a:off x="1768741" y="1577028"/>
              <a:ext cx="4594332" cy="338554"/>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Access owned (MoPH) and external funding mechanisms by submitting necessary applications </a:t>
              </a:r>
            </a:p>
          </p:txBody>
        </p:sp>
      </p:grpSp>
      <p:cxnSp>
        <p:nvCxnSpPr>
          <p:cNvPr id="176" name="Straight Connector 175">
            <a:extLst>
              <a:ext uri="{FF2B5EF4-FFF2-40B4-BE49-F238E27FC236}">
                <a16:creationId xmlns:a16="http://schemas.microsoft.com/office/drawing/2014/main" id="{3E83A45C-C01D-49E5-84A1-94C9CBCBF020}"/>
              </a:ext>
            </a:extLst>
          </p:cNvPr>
          <p:cNvCxnSpPr>
            <a:cxnSpLocks/>
          </p:cNvCxnSpPr>
          <p:nvPr/>
        </p:nvCxnSpPr>
        <p:spPr>
          <a:xfrm>
            <a:off x="1490057" y="1602116"/>
            <a:ext cx="7422404" cy="0"/>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3F3415AF-6C87-40F7-9AEC-135F89D6C1D8}"/>
              </a:ext>
            </a:extLst>
          </p:cNvPr>
          <p:cNvCxnSpPr>
            <a:cxnSpLocks/>
          </p:cNvCxnSpPr>
          <p:nvPr/>
        </p:nvCxnSpPr>
        <p:spPr>
          <a:xfrm>
            <a:off x="1490057" y="2198669"/>
            <a:ext cx="7422404" cy="0"/>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46323688-6EDB-4EED-A225-ADDC34EB92BC}"/>
              </a:ext>
            </a:extLst>
          </p:cNvPr>
          <p:cNvCxnSpPr>
            <a:cxnSpLocks/>
          </p:cNvCxnSpPr>
          <p:nvPr/>
        </p:nvCxnSpPr>
        <p:spPr>
          <a:xfrm>
            <a:off x="1490057" y="2625945"/>
            <a:ext cx="7422404" cy="0"/>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E30B6F57-7642-4943-9095-77CEE260BADF}"/>
              </a:ext>
            </a:extLst>
          </p:cNvPr>
          <p:cNvCxnSpPr>
            <a:cxnSpLocks/>
          </p:cNvCxnSpPr>
          <p:nvPr/>
        </p:nvCxnSpPr>
        <p:spPr>
          <a:xfrm>
            <a:off x="1490057" y="3222498"/>
            <a:ext cx="7422404" cy="0"/>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2EAE8E42-960A-45AE-AF6E-CBDA9068327B}"/>
              </a:ext>
            </a:extLst>
          </p:cNvPr>
          <p:cNvGrpSpPr/>
          <p:nvPr/>
        </p:nvGrpSpPr>
        <p:grpSpPr>
          <a:xfrm>
            <a:off x="1490057" y="1219201"/>
            <a:ext cx="7422404" cy="338554"/>
            <a:chOff x="1490057" y="1219201"/>
            <a:chExt cx="7422404" cy="338554"/>
          </a:xfrm>
        </p:grpSpPr>
        <p:sp>
          <p:nvSpPr>
            <p:cNvPr id="201" name="TextBox 200DOD9ZKODNHVGFJFWKNY0WJ52A3WEDW">
              <a:extLst>
                <a:ext uri="{FF2B5EF4-FFF2-40B4-BE49-F238E27FC236}">
                  <a16:creationId xmlns:a16="http://schemas.microsoft.com/office/drawing/2014/main" id="{6E5D503B-D5E0-4185-A514-4C3DC7BF3AA2}"/>
                </a:ext>
              </a:extLst>
            </p:cNvPr>
            <p:cNvSpPr txBox="1">
              <a:spLocks/>
            </p:cNvSpPr>
            <p:nvPr>
              <p:custDataLst>
                <p:tags r:id="rId20"/>
              </p:custDataLst>
            </p:nvPr>
          </p:nvSpPr>
          <p:spPr>
            <a:xfrm>
              <a:off x="6485321" y="1219201"/>
              <a:ext cx="1345785" cy="338554"/>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EOC Finance &amp; Admin, </a:t>
              </a:r>
            </a:p>
            <a:p>
              <a:r>
                <a:rPr lang="en-US" sz="1100" dirty="0"/>
                <a:t>ESC Lead</a:t>
              </a:r>
            </a:p>
          </p:txBody>
        </p:sp>
        <p:sp>
          <p:nvSpPr>
            <p:cNvPr id="222" name="TextBox 221QDKO7JUEND85LYNVQOXWQXN927MX8F">
              <a:extLst>
                <a:ext uri="{FF2B5EF4-FFF2-40B4-BE49-F238E27FC236}">
                  <a16:creationId xmlns:a16="http://schemas.microsoft.com/office/drawing/2014/main" id="{4434E3F0-01E3-4581-86C9-D03CE6FD9B79}"/>
                </a:ext>
              </a:extLst>
            </p:cNvPr>
            <p:cNvSpPr txBox="1">
              <a:spLocks/>
            </p:cNvSpPr>
            <p:nvPr>
              <p:custDataLst>
                <p:tags r:id="rId21"/>
              </p:custDataLst>
            </p:nvPr>
          </p:nvSpPr>
          <p:spPr>
            <a:xfrm>
              <a:off x="7956827" y="1219201"/>
              <a:ext cx="955634" cy="128097"/>
            </a:xfrm>
            <a:prstGeom prst="rect">
              <a:avLst/>
            </a:prstGeom>
          </p:spPr>
          <p:txBody>
            <a:bodyPr vert="horz" wrap="square" lIns="0" tIns="0" rIns="0" bIns="0" rtlCol="0" anchor="t">
              <a:no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Week 1</a:t>
              </a:r>
            </a:p>
          </p:txBody>
        </p:sp>
        <p:sp>
          <p:nvSpPr>
            <p:cNvPr id="156" name="Rectangle 155">
              <a:extLst>
                <a:ext uri="{FF2B5EF4-FFF2-40B4-BE49-F238E27FC236}">
                  <a16:creationId xmlns:a16="http://schemas.microsoft.com/office/drawing/2014/main" id="{D1B3A2CC-3EC0-4C80-9AAB-F6B5DA60A96A}"/>
                </a:ext>
              </a:extLst>
            </p:cNvPr>
            <p:cNvSpPr>
              <a:spLocks/>
            </p:cNvSpPr>
            <p:nvPr/>
          </p:nvSpPr>
          <p:spPr>
            <a:xfrm>
              <a:off x="1490057" y="1219201"/>
              <a:ext cx="186595" cy="186595"/>
            </a:xfrm>
            <a:prstGeom prst="rect">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167" name="TextBox 166KS1VZNKXHWLUSDVUWPXS3MUOA6SY8B">
              <a:extLst>
                <a:ext uri="{FF2B5EF4-FFF2-40B4-BE49-F238E27FC236}">
                  <a16:creationId xmlns:a16="http://schemas.microsoft.com/office/drawing/2014/main" id="{26D24441-012C-41FF-9990-0FCDD420FA14}"/>
                </a:ext>
              </a:extLst>
            </p:cNvPr>
            <p:cNvSpPr txBox="1">
              <a:spLocks/>
            </p:cNvSpPr>
            <p:nvPr>
              <p:custDataLst>
                <p:tags r:id="rId22"/>
              </p:custDataLst>
            </p:nvPr>
          </p:nvSpPr>
          <p:spPr>
            <a:xfrm>
              <a:off x="1768741" y="1219201"/>
              <a:ext cx="4594332" cy="338554"/>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Estimate funds required to respond to emergency based on updated risk assessment</a:t>
              </a:r>
            </a:p>
          </p:txBody>
        </p:sp>
      </p:grpSp>
      <p:sp>
        <p:nvSpPr>
          <p:cNvPr id="334" name="Rectangle 333">
            <a:extLst>
              <a:ext uri="{FF2B5EF4-FFF2-40B4-BE49-F238E27FC236}">
                <a16:creationId xmlns:a16="http://schemas.microsoft.com/office/drawing/2014/main" id="{AC281AB3-2E70-49E4-A440-E538F62ED685}"/>
              </a:ext>
            </a:extLst>
          </p:cNvPr>
          <p:cNvSpPr>
            <a:spLocks/>
          </p:cNvSpPr>
          <p:nvPr/>
        </p:nvSpPr>
        <p:spPr bwMode="gray">
          <a:xfrm>
            <a:off x="225308" y="1219201"/>
            <a:ext cx="1184070" cy="4924424"/>
          </a:xfrm>
          <a:prstGeom prst="rect">
            <a:avLst/>
          </a:prstGeom>
          <a:solidFill>
            <a:srgbClr val="3F6FA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defTabSz="932665"/>
            <a:r>
              <a:rPr lang="en-US" sz="900" b="1" dirty="0">
                <a:solidFill>
                  <a:schemeClr val="bg1"/>
                </a:solidFill>
              </a:rPr>
              <a:t>FINANCING</a:t>
            </a:r>
          </a:p>
        </p:txBody>
      </p:sp>
      <p:grpSp>
        <p:nvGrpSpPr>
          <p:cNvPr id="312" name="CustomIcon">
            <a:extLst>
              <a:ext uri="{FF2B5EF4-FFF2-40B4-BE49-F238E27FC236}">
                <a16:creationId xmlns:a16="http://schemas.microsoft.com/office/drawing/2014/main" id="{F034FF3D-F756-47AB-A87F-628266FDF05B}"/>
              </a:ext>
            </a:extLst>
          </p:cNvPr>
          <p:cNvGrpSpPr>
            <a:grpSpLocks noChangeAspect="1"/>
          </p:cNvGrpSpPr>
          <p:nvPr>
            <p:custDataLst>
              <p:tags r:id="rId3"/>
            </p:custDataLst>
          </p:nvPr>
        </p:nvGrpSpPr>
        <p:grpSpPr>
          <a:xfrm>
            <a:off x="480166" y="3872398"/>
            <a:ext cx="674354" cy="674344"/>
            <a:chOff x="0" y="-3175"/>
            <a:chExt cx="1622425" cy="1622425"/>
          </a:xfrm>
          <a:solidFill>
            <a:schemeClr val="bg1"/>
          </a:solidFill>
        </p:grpSpPr>
        <p:sp>
          <p:nvSpPr>
            <p:cNvPr id="313" name="Freeform 38">
              <a:extLst>
                <a:ext uri="{FF2B5EF4-FFF2-40B4-BE49-F238E27FC236}">
                  <a16:creationId xmlns:a16="http://schemas.microsoft.com/office/drawing/2014/main" id="{5EF8FDDA-79FA-4B82-BFE3-D6B4C18CE88A}"/>
                </a:ext>
              </a:extLst>
            </p:cNvPr>
            <p:cNvSpPr>
              <a:spLocks noEditPoints="1"/>
            </p:cNvSpPr>
            <p:nvPr/>
          </p:nvSpPr>
          <p:spPr bwMode="auto">
            <a:xfrm>
              <a:off x="0" y="-3175"/>
              <a:ext cx="1622425" cy="1622425"/>
            </a:xfrm>
            <a:custGeom>
              <a:avLst/>
              <a:gdLst>
                <a:gd name="T0" fmla="*/ 215 w 430"/>
                <a:gd name="T1" fmla="*/ 0 h 430"/>
                <a:gd name="T2" fmla="*/ 0 w 430"/>
                <a:gd name="T3" fmla="*/ 215 h 430"/>
                <a:gd name="T4" fmla="*/ 215 w 430"/>
                <a:gd name="T5" fmla="*/ 430 h 430"/>
                <a:gd name="T6" fmla="*/ 430 w 430"/>
                <a:gd name="T7" fmla="*/ 215 h 430"/>
                <a:gd name="T8" fmla="*/ 215 w 430"/>
                <a:gd name="T9" fmla="*/ 0 h 430"/>
                <a:gd name="T10" fmla="*/ 215 w 430"/>
                <a:gd name="T11" fmla="*/ 411 h 430"/>
                <a:gd name="T12" fmla="*/ 18 w 430"/>
                <a:gd name="T13" fmla="*/ 215 h 430"/>
                <a:gd name="T14" fmla="*/ 215 w 430"/>
                <a:gd name="T15" fmla="*/ 20 h 430"/>
                <a:gd name="T16" fmla="*/ 411 w 430"/>
                <a:gd name="T17" fmla="*/ 215 h 430"/>
                <a:gd name="T18" fmla="*/ 215 w 430"/>
                <a:gd name="T19" fmla="*/ 411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0" h="430">
                  <a:moveTo>
                    <a:pt x="215" y="0"/>
                  </a:moveTo>
                  <a:cubicBezTo>
                    <a:pt x="96" y="0"/>
                    <a:pt x="0" y="97"/>
                    <a:pt x="0" y="215"/>
                  </a:cubicBezTo>
                  <a:cubicBezTo>
                    <a:pt x="0" y="333"/>
                    <a:pt x="96" y="430"/>
                    <a:pt x="215" y="430"/>
                  </a:cubicBezTo>
                  <a:cubicBezTo>
                    <a:pt x="334" y="430"/>
                    <a:pt x="430" y="333"/>
                    <a:pt x="430" y="215"/>
                  </a:cubicBezTo>
                  <a:cubicBezTo>
                    <a:pt x="430" y="97"/>
                    <a:pt x="334" y="0"/>
                    <a:pt x="215" y="0"/>
                  </a:cubicBezTo>
                  <a:close/>
                  <a:moveTo>
                    <a:pt x="215" y="411"/>
                  </a:moveTo>
                  <a:cubicBezTo>
                    <a:pt x="106" y="411"/>
                    <a:pt x="18" y="323"/>
                    <a:pt x="18" y="215"/>
                  </a:cubicBezTo>
                  <a:cubicBezTo>
                    <a:pt x="18" y="107"/>
                    <a:pt x="106" y="20"/>
                    <a:pt x="215" y="20"/>
                  </a:cubicBezTo>
                  <a:cubicBezTo>
                    <a:pt x="323" y="20"/>
                    <a:pt x="411" y="107"/>
                    <a:pt x="411" y="215"/>
                  </a:cubicBezTo>
                  <a:cubicBezTo>
                    <a:pt x="411" y="323"/>
                    <a:pt x="323" y="411"/>
                    <a:pt x="215" y="411"/>
                  </a:cubicBezTo>
                  <a:close/>
                </a:path>
              </a:pathLst>
            </a:custGeom>
            <a:grpFill/>
            <a:ln>
              <a:noFill/>
            </a:ln>
            <a:extLst>
              <a:ext uri="{91240B29-F687-4F45-9708-019B960494DF}">
                <a14:hiddenLine xmlns:a14="http://schemas.microsoft.com/office/drawing/2010/main" w="0" cap="flat" cmpd="sng" algn="ctr">
                  <a:solidFill>
                    <a:srgbClr val="FFFFFF">
                      <a:alpha val="0"/>
                    </a:srgbClr>
                  </a:solidFill>
                  <a:prstDash val="solid"/>
                  <a:round/>
                  <a:headEnd type="none" w="med" len="med"/>
                  <a:tailEnd type="none" w="med" len="med"/>
                </a14:hiddenLine>
              </a:ext>
            </a:extLst>
          </p:spPr>
          <p:txBody>
            <a:bodyPr vert="horz" wrap="square" lIns="93291" tIns="46647" rIns="93291" bIns="46647" numCol="1" anchor="t" anchorCtr="0" compatLnSpc="1">
              <a:prstTxWarp prst="textNoShape">
                <a:avLst/>
              </a:prstTxWarp>
            </a:bodyPr>
            <a:lstStyle/>
            <a:p>
              <a:endParaRPr lang="en-US" sz="1100" dirty="0"/>
            </a:p>
          </p:txBody>
        </p:sp>
        <p:sp>
          <p:nvSpPr>
            <p:cNvPr id="314" name="Freeform 39">
              <a:extLst>
                <a:ext uri="{FF2B5EF4-FFF2-40B4-BE49-F238E27FC236}">
                  <a16:creationId xmlns:a16="http://schemas.microsoft.com/office/drawing/2014/main" id="{0F787142-C54D-4925-88C7-06673D59BC11}"/>
                </a:ext>
              </a:extLst>
            </p:cNvPr>
            <p:cNvSpPr>
              <a:spLocks/>
            </p:cNvSpPr>
            <p:nvPr/>
          </p:nvSpPr>
          <p:spPr bwMode="auto">
            <a:xfrm>
              <a:off x="608013" y="407988"/>
              <a:ext cx="419100" cy="800100"/>
            </a:xfrm>
            <a:custGeom>
              <a:avLst/>
              <a:gdLst>
                <a:gd name="T0" fmla="*/ 80 w 111"/>
                <a:gd name="T1" fmla="*/ 107 h 212"/>
                <a:gd name="T2" fmla="*/ 39 w 111"/>
                <a:gd name="T3" fmla="*/ 90 h 212"/>
                <a:gd name="T4" fmla="*/ 38 w 111"/>
                <a:gd name="T5" fmla="*/ 90 h 212"/>
                <a:gd name="T6" fmla="*/ 19 w 111"/>
                <a:gd name="T7" fmla="*/ 72 h 212"/>
                <a:gd name="T8" fmla="*/ 53 w 111"/>
                <a:gd name="T9" fmla="*/ 49 h 212"/>
                <a:gd name="T10" fmla="*/ 85 w 111"/>
                <a:gd name="T11" fmla="*/ 59 h 212"/>
                <a:gd name="T12" fmla="*/ 88 w 111"/>
                <a:gd name="T13" fmla="*/ 76 h 212"/>
                <a:gd name="T14" fmla="*/ 95 w 111"/>
                <a:gd name="T15" fmla="*/ 87 h 212"/>
                <a:gd name="T16" fmla="*/ 106 w 111"/>
                <a:gd name="T17" fmla="*/ 80 h 212"/>
                <a:gd name="T18" fmla="*/ 99 w 111"/>
                <a:gd name="T19" fmla="*/ 47 h 212"/>
                <a:gd name="T20" fmla="*/ 63 w 111"/>
                <a:gd name="T21" fmla="*/ 30 h 212"/>
                <a:gd name="T22" fmla="*/ 63 w 111"/>
                <a:gd name="T23" fmla="*/ 9 h 212"/>
                <a:gd name="T24" fmla="*/ 54 w 111"/>
                <a:gd name="T25" fmla="*/ 0 h 212"/>
                <a:gd name="T26" fmla="*/ 44 w 111"/>
                <a:gd name="T27" fmla="*/ 9 h 212"/>
                <a:gd name="T28" fmla="*/ 44 w 111"/>
                <a:gd name="T29" fmla="*/ 30 h 212"/>
                <a:gd name="T30" fmla="*/ 0 w 111"/>
                <a:gd name="T31" fmla="*/ 72 h 212"/>
                <a:gd name="T32" fmla="*/ 33 w 111"/>
                <a:gd name="T33" fmla="*/ 107 h 212"/>
                <a:gd name="T34" fmla="*/ 73 w 111"/>
                <a:gd name="T35" fmla="*/ 124 h 212"/>
                <a:gd name="T36" fmla="*/ 88 w 111"/>
                <a:gd name="T37" fmla="*/ 143 h 212"/>
                <a:gd name="T38" fmla="*/ 54 w 111"/>
                <a:gd name="T39" fmla="*/ 164 h 212"/>
                <a:gd name="T40" fmla="*/ 53 w 111"/>
                <a:gd name="T41" fmla="*/ 164 h 212"/>
                <a:gd name="T42" fmla="*/ 25 w 111"/>
                <a:gd name="T43" fmla="*/ 155 h 212"/>
                <a:gd name="T44" fmla="*/ 19 w 111"/>
                <a:gd name="T45" fmla="*/ 138 h 212"/>
                <a:gd name="T46" fmla="*/ 9 w 111"/>
                <a:gd name="T47" fmla="*/ 129 h 212"/>
                <a:gd name="T48" fmla="*/ 0 w 111"/>
                <a:gd name="T49" fmla="*/ 138 h 212"/>
                <a:gd name="T50" fmla="*/ 12 w 111"/>
                <a:gd name="T51" fmla="*/ 168 h 212"/>
                <a:gd name="T52" fmla="*/ 44 w 111"/>
                <a:gd name="T53" fmla="*/ 182 h 212"/>
                <a:gd name="T54" fmla="*/ 44 w 111"/>
                <a:gd name="T55" fmla="*/ 203 h 212"/>
                <a:gd name="T56" fmla="*/ 54 w 111"/>
                <a:gd name="T57" fmla="*/ 212 h 212"/>
                <a:gd name="T58" fmla="*/ 63 w 111"/>
                <a:gd name="T59" fmla="*/ 203 h 212"/>
                <a:gd name="T60" fmla="*/ 63 w 111"/>
                <a:gd name="T61" fmla="*/ 182 h 212"/>
                <a:gd name="T62" fmla="*/ 107 w 111"/>
                <a:gd name="T63" fmla="*/ 147 h 212"/>
                <a:gd name="T64" fmla="*/ 107 w 111"/>
                <a:gd name="T65" fmla="*/ 144 h 212"/>
                <a:gd name="T66" fmla="*/ 80 w 111"/>
                <a:gd name="T67" fmla="*/ 107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1" h="212">
                  <a:moveTo>
                    <a:pt x="80" y="107"/>
                  </a:moveTo>
                  <a:cubicBezTo>
                    <a:pt x="39" y="90"/>
                    <a:pt x="39" y="90"/>
                    <a:pt x="39" y="90"/>
                  </a:cubicBezTo>
                  <a:cubicBezTo>
                    <a:pt x="38" y="90"/>
                    <a:pt x="38" y="90"/>
                    <a:pt x="38" y="90"/>
                  </a:cubicBezTo>
                  <a:cubicBezTo>
                    <a:pt x="20" y="85"/>
                    <a:pt x="19" y="73"/>
                    <a:pt x="19" y="72"/>
                  </a:cubicBezTo>
                  <a:cubicBezTo>
                    <a:pt x="19" y="49"/>
                    <a:pt x="52" y="49"/>
                    <a:pt x="53" y="49"/>
                  </a:cubicBezTo>
                  <a:cubicBezTo>
                    <a:pt x="69" y="49"/>
                    <a:pt x="79" y="52"/>
                    <a:pt x="85" y="59"/>
                  </a:cubicBezTo>
                  <a:cubicBezTo>
                    <a:pt x="90" y="65"/>
                    <a:pt x="88" y="75"/>
                    <a:pt x="88" y="76"/>
                  </a:cubicBezTo>
                  <a:cubicBezTo>
                    <a:pt x="87" y="80"/>
                    <a:pt x="89" y="86"/>
                    <a:pt x="95" y="87"/>
                  </a:cubicBezTo>
                  <a:cubicBezTo>
                    <a:pt x="99" y="88"/>
                    <a:pt x="105" y="85"/>
                    <a:pt x="106" y="80"/>
                  </a:cubicBezTo>
                  <a:cubicBezTo>
                    <a:pt x="106" y="79"/>
                    <a:pt x="111" y="62"/>
                    <a:pt x="99" y="47"/>
                  </a:cubicBezTo>
                  <a:cubicBezTo>
                    <a:pt x="92" y="37"/>
                    <a:pt x="80" y="32"/>
                    <a:pt x="63" y="30"/>
                  </a:cubicBezTo>
                  <a:cubicBezTo>
                    <a:pt x="63" y="9"/>
                    <a:pt x="63" y="9"/>
                    <a:pt x="63" y="9"/>
                  </a:cubicBezTo>
                  <a:cubicBezTo>
                    <a:pt x="63" y="4"/>
                    <a:pt x="59" y="0"/>
                    <a:pt x="54" y="0"/>
                  </a:cubicBezTo>
                  <a:cubicBezTo>
                    <a:pt x="49" y="0"/>
                    <a:pt x="44" y="4"/>
                    <a:pt x="44" y="9"/>
                  </a:cubicBezTo>
                  <a:cubicBezTo>
                    <a:pt x="44" y="30"/>
                    <a:pt x="44" y="30"/>
                    <a:pt x="44" y="30"/>
                  </a:cubicBezTo>
                  <a:cubicBezTo>
                    <a:pt x="25" y="33"/>
                    <a:pt x="0" y="43"/>
                    <a:pt x="0" y="72"/>
                  </a:cubicBezTo>
                  <a:cubicBezTo>
                    <a:pt x="0" y="73"/>
                    <a:pt x="0" y="98"/>
                    <a:pt x="33" y="107"/>
                  </a:cubicBezTo>
                  <a:cubicBezTo>
                    <a:pt x="73" y="124"/>
                    <a:pt x="73" y="124"/>
                    <a:pt x="73" y="124"/>
                  </a:cubicBezTo>
                  <a:cubicBezTo>
                    <a:pt x="74" y="125"/>
                    <a:pt x="88" y="130"/>
                    <a:pt x="88" y="143"/>
                  </a:cubicBezTo>
                  <a:cubicBezTo>
                    <a:pt x="87" y="148"/>
                    <a:pt x="80" y="164"/>
                    <a:pt x="54" y="164"/>
                  </a:cubicBezTo>
                  <a:cubicBezTo>
                    <a:pt x="53" y="164"/>
                    <a:pt x="53" y="164"/>
                    <a:pt x="53" y="164"/>
                  </a:cubicBezTo>
                  <a:cubicBezTo>
                    <a:pt x="53" y="164"/>
                    <a:pt x="35" y="165"/>
                    <a:pt x="25" y="155"/>
                  </a:cubicBezTo>
                  <a:cubicBezTo>
                    <a:pt x="21" y="151"/>
                    <a:pt x="19" y="145"/>
                    <a:pt x="19" y="138"/>
                  </a:cubicBezTo>
                  <a:cubicBezTo>
                    <a:pt x="19" y="133"/>
                    <a:pt x="15" y="129"/>
                    <a:pt x="9" y="129"/>
                  </a:cubicBezTo>
                  <a:cubicBezTo>
                    <a:pt x="4" y="129"/>
                    <a:pt x="0" y="133"/>
                    <a:pt x="0" y="138"/>
                  </a:cubicBezTo>
                  <a:cubicBezTo>
                    <a:pt x="0" y="151"/>
                    <a:pt x="4" y="161"/>
                    <a:pt x="12" y="168"/>
                  </a:cubicBezTo>
                  <a:cubicBezTo>
                    <a:pt x="22" y="178"/>
                    <a:pt x="35" y="181"/>
                    <a:pt x="44" y="182"/>
                  </a:cubicBezTo>
                  <a:cubicBezTo>
                    <a:pt x="44" y="203"/>
                    <a:pt x="44" y="203"/>
                    <a:pt x="44" y="203"/>
                  </a:cubicBezTo>
                  <a:cubicBezTo>
                    <a:pt x="44" y="208"/>
                    <a:pt x="49" y="212"/>
                    <a:pt x="54" y="212"/>
                  </a:cubicBezTo>
                  <a:cubicBezTo>
                    <a:pt x="59" y="212"/>
                    <a:pt x="63" y="208"/>
                    <a:pt x="63" y="203"/>
                  </a:cubicBezTo>
                  <a:cubicBezTo>
                    <a:pt x="63" y="182"/>
                    <a:pt x="63" y="182"/>
                    <a:pt x="63" y="182"/>
                  </a:cubicBezTo>
                  <a:cubicBezTo>
                    <a:pt x="92" y="178"/>
                    <a:pt x="104" y="158"/>
                    <a:pt x="107" y="147"/>
                  </a:cubicBezTo>
                  <a:cubicBezTo>
                    <a:pt x="107" y="145"/>
                    <a:pt x="107" y="145"/>
                    <a:pt x="107" y="144"/>
                  </a:cubicBezTo>
                  <a:cubicBezTo>
                    <a:pt x="107" y="118"/>
                    <a:pt x="81" y="107"/>
                    <a:pt x="80" y="107"/>
                  </a:cubicBezTo>
                  <a:close/>
                </a:path>
              </a:pathLst>
            </a:custGeom>
            <a:grpFill/>
            <a:ln>
              <a:noFill/>
            </a:ln>
            <a:extLst>
              <a:ext uri="{91240B29-F687-4F45-9708-019B960494DF}">
                <a14:hiddenLine xmlns:a14="http://schemas.microsoft.com/office/drawing/2010/main" w="0" cap="flat" cmpd="sng" algn="ctr">
                  <a:solidFill>
                    <a:srgbClr val="FFFFFF">
                      <a:alpha val="0"/>
                    </a:srgbClr>
                  </a:solidFill>
                  <a:prstDash val="solid"/>
                  <a:round/>
                  <a:headEnd type="none" w="med" len="med"/>
                  <a:tailEnd type="none" w="med" len="med"/>
                </a14:hiddenLine>
              </a:ext>
            </a:extLst>
          </p:spPr>
          <p:txBody>
            <a:bodyPr vert="horz" wrap="square" lIns="93291" tIns="46647" rIns="93291" bIns="46647" numCol="1" anchor="t" anchorCtr="0" compatLnSpc="1">
              <a:prstTxWarp prst="textNoShape">
                <a:avLst/>
              </a:prstTxWarp>
            </a:bodyPr>
            <a:lstStyle/>
            <a:p>
              <a:endParaRPr lang="en-US" sz="1100" dirty="0"/>
            </a:p>
          </p:txBody>
        </p:sp>
      </p:grpSp>
      <p:grpSp>
        <p:nvGrpSpPr>
          <p:cNvPr id="6" name="Group 5">
            <a:extLst>
              <a:ext uri="{FF2B5EF4-FFF2-40B4-BE49-F238E27FC236}">
                <a16:creationId xmlns:a16="http://schemas.microsoft.com/office/drawing/2014/main" id="{691F58F0-7F0A-43FA-AF01-05FA7A0654AA}"/>
              </a:ext>
            </a:extLst>
          </p:cNvPr>
          <p:cNvGrpSpPr/>
          <p:nvPr/>
        </p:nvGrpSpPr>
        <p:grpSpPr>
          <a:xfrm>
            <a:off x="1490057" y="2243030"/>
            <a:ext cx="7422404" cy="338554"/>
            <a:chOff x="1490057" y="1934855"/>
            <a:chExt cx="7422404" cy="338554"/>
          </a:xfrm>
        </p:grpSpPr>
        <p:sp>
          <p:nvSpPr>
            <p:cNvPr id="224" name="TextBox 2236LPMZHSTT1ODRXFSO34K64S8U4KCF3">
              <a:extLst>
                <a:ext uri="{FF2B5EF4-FFF2-40B4-BE49-F238E27FC236}">
                  <a16:creationId xmlns:a16="http://schemas.microsoft.com/office/drawing/2014/main" id="{207B4309-7D23-43A7-8A9D-E1D9DD1799D6}"/>
                </a:ext>
              </a:extLst>
            </p:cNvPr>
            <p:cNvSpPr txBox="1">
              <a:spLocks/>
            </p:cNvSpPr>
            <p:nvPr>
              <p:custDataLst>
                <p:tags r:id="rId17"/>
              </p:custDataLst>
            </p:nvPr>
          </p:nvSpPr>
          <p:spPr>
            <a:xfrm>
              <a:off x="7956827" y="1934855"/>
              <a:ext cx="955634" cy="338554"/>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Week I, Ongoing</a:t>
              </a:r>
            </a:p>
          </p:txBody>
        </p:sp>
        <p:sp>
          <p:nvSpPr>
            <p:cNvPr id="158" name="Rectangle 157">
              <a:extLst>
                <a:ext uri="{FF2B5EF4-FFF2-40B4-BE49-F238E27FC236}">
                  <a16:creationId xmlns:a16="http://schemas.microsoft.com/office/drawing/2014/main" id="{8C2ED153-1517-43D4-BE03-41BD468C56AB}"/>
                </a:ext>
              </a:extLst>
            </p:cNvPr>
            <p:cNvSpPr>
              <a:spLocks/>
            </p:cNvSpPr>
            <p:nvPr/>
          </p:nvSpPr>
          <p:spPr>
            <a:xfrm>
              <a:off x="1490057" y="1934855"/>
              <a:ext cx="186595" cy="186595"/>
            </a:xfrm>
            <a:prstGeom prst="rect">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213" name="TextBox 212JAW17GYUTY12XCNSU43GJTZN24QDEZ">
              <a:extLst>
                <a:ext uri="{FF2B5EF4-FFF2-40B4-BE49-F238E27FC236}">
                  <a16:creationId xmlns:a16="http://schemas.microsoft.com/office/drawing/2014/main" id="{D94CE1A1-C3FC-408C-A725-521168113E32}"/>
                </a:ext>
              </a:extLst>
            </p:cNvPr>
            <p:cNvSpPr txBox="1">
              <a:spLocks/>
            </p:cNvSpPr>
            <p:nvPr>
              <p:custDataLst>
                <p:tags r:id="rId18"/>
              </p:custDataLst>
            </p:nvPr>
          </p:nvSpPr>
          <p:spPr>
            <a:xfrm>
              <a:off x="1768741" y="1934855"/>
              <a:ext cx="4594332" cy="338554"/>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Activate documentation protocols listed for funding mechanism access and record all expenses in adherence to funding mechanism requirements</a:t>
              </a:r>
            </a:p>
          </p:txBody>
        </p:sp>
        <p:sp>
          <p:nvSpPr>
            <p:cNvPr id="101" name="TextBox 200DOD9ZKODNHVGFJFWKNY0WJ52A3WEDW">
              <a:extLst>
                <a:ext uri="{FF2B5EF4-FFF2-40B4-BE49-F238E27FC236}">
                  <a16:creationId xmlns:a16="http://schemas.microsoft.com/office/drawing/2014/main" id="{297608D0-5F55-4C11-866A-2AE3F9282EE4}"/>
                </a:ext>
              </a:extLst>
            </p:cNvPr>
            <p:cNvSpPr txBox="1">
              <a:spLocks/>
            </p:cNvSpPr>
            <p:nvPr>
              <p:custDataLst>
                <p:tags r:id="rId19"/>
              </p:custDataLst>
            </p:nvPr>
          </p:nvSpPr>
          <p:spPr>
            <a:xfrm>
              <a:off x="6485321" y="1934855"/>
              <a:ext cx="1345785" cy="338554"/>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EOC Finance &amp; Admin, </a:t>
              </a:r>
            </a:p>
            <a:p>
              <a:r>
                <a:rPr lang="en-US" sz="1100" dirty="0"/>
                <a:t>ESC Lead</a:t>
              </a:r>
            </a:p>
          </p:txBody>
        </p:sp>
      </p:grpSp>
      <p:grpSp>
        <p:nvGrpSpPr>
          <p:cNvPr id="7" name="Group 6">
            <a:extLst>
              <a:ext uri="{FF2B5EF4-FFF2-40B4-BE49-F238E27FC236}">
                <a16:creationId xmlns:a16="http://schemas.microsoft.com/office/drawing/2014/main" id="{8BBFF37A-1C20-4905-A719-4C61FDE91C7B}"/>
              </a:ext>
            </a:extLst>
          </p:cNvPr>
          <p:cNvGrpSpPr/>
          <p:nvPr/>
        </p:nvGrpSpPr>
        <p:grpSpPr>
          <a:xfrm>
            <a:off x="1490057" y="2670306"/>
            <a:ext cx="7422404" cy="507831"/>
            <a:chOff x="1490057" y="2292682"/>
            <a:chExt cx="7422404" cy="507831"/>
          </a:xfrm>
        </p:grpSpPr>
        <p:sp>
          <p:nvSpPr>
            <p:cNvPr id="159" name="Rectangle 158">
              <a:extLst>
                <a:ext uri="{FF2B5EF4-FFF2-40B4-BE49-F238E27FC236}">
                  <a16:creationId xmlns:a16="http://schemas.microsoft.com/office/drawing/2014/main" id="{469A47D0-23F9-4DE1-9EDB-E78F0B41EDDC}"/>
                </a:ext>
              </a:extLst>
            </p:cNvPr>
            <p:cNvSpPr>
              <a:spLocks/>
            </p:cNvSpPr>
            <p:nvPr/>
          </p:nvSpPr>
          <p:spPr>
            <a:xfrm>
              <a:off x="1490057" y="2292682"/>
              <a:ext cx="186595" cy="186595"/>
            </a:xfrm>
            <a:prstGeom prst="rect">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215" name="TextBox 214">
              <a:extLst>
                <a:ext uri="{FF2B5EF4-FFF2-40B4-BE49-F238E27FC236}">
                  <a16:creationId xmlns:a16="http://schemas.microsoft.com/office/drawing/2014/main" id="{EBAC180A-A9E7-4D00-88E1-13D10085F53E}"/>
                </a:ext>
              </a:extLst>
            </p:cNvPr>
            <p:cNvSpPr txBox="1">
              <a:spLocks/>
            </p:cNvSpPr>
            <p:nvPr>
              <p:custDataLst>
                <p:tags r:id="rId14"/>
              </p:custDataLst>
            </p:nvPr>
          </p:nvSpPr>
          <p:spPr>
            <a:xfrm>
              <a:off x="1768741" y="2292682"/>
              <a:ext cx="4594332" cy="507831"/>
            </a:xfrm>
            <a:prstGeom prst="rect">
              <a:avLst/>
            </a:prstGeom>
            <a:noFill/>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 Work with the Procurement team of the EOC Logistics function to activate the emergency processes to suspend the requirements for multiple quotes and public bidding </a:t>
              </a:r>
            </a:p>
          </p:txBody>
        </p:sp>
        <p:sp>
          <p:nvSpPr>
            <p:cNvPr id="102" name="TextBox 2236LPMZHSTT1ODRXFSO34K64S8U4KCF3">
              <a:extLst>
                <a:ext uri="{FF2B5EF4-FFF2-40B4-BE49-F238E27FC236}">
                  <a16:creationId xmlns:a16="http://schemas.microsoft.com/office/drawing/2014/main" id="{0AF63F6E-62E4-46DF-8BDA-2D0D5CACCE19}"/>
                </a:ext>
              </a:extLst>
            </p:cNvPr>
            <p:cNvSpPr txBox="1">
              <a:spLocks/>
            </p:cNvSpPr>
            <p:nvPr>
              <p:custDataLst>
                <p:tags r:id="rId15"/>
              </p:custDataLst>
            </p:nvPr>
          </p:nvSpPr>
          <p:spPr>
            <a:xfrm>
              <a:off x="7956827" y="2292682"/>
              <a:ext cx="955634" cy="338554"/>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Week I, Ongoing</a:t>
              </a:r>
            </a:p>
          </p:txBody>
        </p:sp>
        <p:sp>
          <p:nvSpPr>
            <p:cNvPr id="103" name="TextBox 200DOD9ZKODNHVGFJFWKNY0WJ52A3WEDW">
              <a:extLst>
                <a:ext uri="{FF2B5EF4-FFF2-40B4-BE49-F238E27FC236}">
                  <a16:creationId xmlns:a16="http://schemas.microsoft.com/office/drawing/2014/main" id="{1BFDFF24-E276-4F99-9948-F5E9BC733372}"/>
                </a:ext>
              </a:extLst>
            </p:cNvPr>
            <p:cNvSpPr txBox="1">
              <a:spLocks/>
            </p:cNvSpPr>
            <p:nvPr>
              <p:custDataLst>
                <p:tags r:id="rId16"/>
              </p:custDataLst>
            </p:nvPr>
          </p:nvSpPr>
          <p:spPr>
            <a:xfrm>
              <a:off x="6485321" y="2292682"/>
              <a:ext cx="1345785" cy="338554"/>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EOC Finance &amp; Admin, </a:t>
              </a:r>
            </a:p>
            <a:p>
              <a:r>
                <a:rPr lang="en-US" sz="1100" dirty="0"/>
                <a:t>Procurement team</a:t>
              </a:r>
            </a:p>
          </p:txBody>
        </p:sp>
      </p:grpSp>
      <p:cxnSp>
        <p:nvCxnSpPr>
          <p:cNvPr id="108" name="Straight Connector 107">
            <a:extLst>
              <a:ext uri="{FF2B5EF4-FFF2-40B4-BE49-F238E27FC236}">
                <a16:creationId xmlns:a16="http://schemas.microsoft.com/office/drawing/2014/main" id="{CB28CD59-1D44-4C58-B962-C78A4540495B}"/>
              </a:ext>
            </a:extLst>
          </p:cNvPr>
          <p:cNvCxnSpPr>
            <a:cxnSpLocks/>
          </p:cNvCxnSpPr>
          <p:nvPr/>
        </p:nvCxnSpPr>
        <p:spPr>
          <a:xfrm>
            <a:off x="1490057" y="3649774"/>
            <a:ext cx="7422404" cy="0"/>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7EDF4FC0-305E-4DF4-859A-1C8811011C18}"/>
              </a:ext>
            </a:extLst>
          </p:cNvPr>
          <p:cNvGrpSpPr>
            <a:grpSpLocks/>
          </p:cNvGrpSpPr>
          <p:nvPr/>
        </p:nvGrpSpPr>
        <p:grpSpPr>
          <a:xfrm>
            <a:off x="1490057" y="3694139"/>
            <a:ext cx="7422404" cy="338554"/>
            <a:chOff x="1490057" y="3008339"/>
            <a:chExt cx="7422404" cy="338554"/>
          </a:xfrm>
        </p:grpSpPr>
        <p:sp>
          <p:nvSpPr>
            <p:cNvPr id="106" name="Rectangle 105">
              <a:extLst>
                <a:ext uri="{FF2B5EF4-FFF2-40B4-BE49-F238E27FC236}">
                  <a16:creationId xmlns:a16="http://schemas.microsoft.com/office/drawing/2014/main" id="{F92D8289-0884-42B6-98CC-6D30480611CB}"/>
                </a:ext>
              </a:extLst>
            </p:cNvPr>
            <p:cNvSpPr>
              <a:spLocks/>
            </p:cNvSpPr>
            <p:nvPr/>
          </p:nvSpPr>
          <p:spPr>
            <a:xfrm>
              <a:off x="1490057" y="3008339"/>
              <a:ext cx="186595" cy="186595"/>
            </a:xfrm>
            <a:prstGeom prst="rect">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107" name="TextBox 106">
              <a:extLst>
                <a:ext uri="{FF2B5EF4-FFF2-40B4-BE49-F238E27FC236}">
                  <a16:creationId xmlns:a16="http://schemas.microsoft.com/office/drawing/2014/main" id="{CC96AB04-F967-443A-8F02-95A1953262B5}"/>
                </a:ext>
              </a:extLst>
            </p:cNvPr>
            <p:cNvSpPr txBox="1">
              <a:spLocks/>
            </p:cNvSpPr>
            <p:nvPr>
              <p:custDataLst>
                <p:tags r:id="rId11"/>
              </p:custDataLst>
            </p:nvPr>
          </p:nvSpPr>
          <p:spPr>
            <a:xfrm>
              <a:off x="1768741" y="3008339"/>
              <a:ext cx="4594332" cy="338554"/>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Document and update the ‘Response Funding Mechanisms’ tracker in the Playbook, with the lessons learned from the crisis</a:t>
              </a:r>
            </a:p>
          </p:txBody>
        </p:sp>
        <p:sp>
          <p:nvSpPr>
            <p:cNvPr id="109" name="TextBox 2236LPMZHSTT1ODRXFSO34K64S8U4KCF3">
              <a:extLst>
                <a:ext uri="{FF2B5EF4-FFF2-40B4-BE49-F238E27FC236}">
                  <a16:creationId xmlns:a16="http://schemas.microsoft.com/office/drawing/2014/main" id="{88FB306D-BDEC-412A-9F14-33084984425E}"/>
                </a:ext>
              </a:extLst>
            </p:cNvPr>
            <p:cNvSpPr txBox="1">
              <a:spLocks/>
            </p:cNvSpPr>
            <p:nvPr>
              <p:custDataLst>
                <p:tags r:id="rId12"/>
              </p:custDataLst>
            </p:nvPr>
          </p:nvSpPr>
          <p:spPr>
            <a:xfrm>
              <a:off x="7956827" y="3008339"/>
              <a:ext cx="955634" cy="338554"/>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End of emergency</a:t>
              </a:r>
            </a:p>
          </p:txBody>
        </p:sp>
        <p:sp>
          <p:nvSpPr>
            <p:cNvPr id="110" name="TextBox 200DOD9ZKODNHVGFJFWKNY0WJ52A3WEDW">
              <a:extLst>
                <a:ext uri="{FF2B5EF4-FFF2-40B4-BE49-F238E27FC236}">
                  <a16:creationId xmlns:a16="http://schemas.microsoft.com/office/drawing/2014/main" id="{135041E8-8137-47E0-8C2A-349B4DEDEFED}"/>
                </a:ext>
              </a:extLst>
            </p:cNvPr>
            <p:cNvSpPr txBox="1">
              <a:spLocks/>
            </p:cNvSpPr>
            <p:nvPr>
              <p:custDataLst>
                <p:tags r:id="rId13"/>
              </p:custDataLst>
            </p:nvPr>
          </p:nvSpPr>
          <p:spPr>
            <a:xfrm>
              <a:off x="6485321" y="3008339"/>
              <a:ext cx="1345785"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EOC Finance &amp; Admin</a:t>
              </a:r>
            </a:p>
          </p:txBody>
        </p:sp>
      </p:grpSp>
      <p:grpSp>
        <p:nvGrpSpPr>
          <p:cNvPr id="8" name="Group 7">
            <a:extLst>
              <a:ext uri="{FF2B5EF4-FFF2-40B4-BE49-F238E27FC236}">
                <a16:creationId xmlns:a16="http://schemas.microsoft.com/office/drawing/2014/main" id="{83B4309F-0FF4-4459-B253-B609B81844EA}"/>
              </a:ext>
            </a:extLst>
          </p:cNvPr>
          <p:cNvGrpSpPr/>
          <p:nvPr/>
        </p:nvGrpSpPr>
        <p:grpSpPr>
          <a:xfrm>
            <a:off x="1490057" y="3266859"/>
            <a:ext cx="7422404" cy="338554"/>
            <a:chOff x="1490057" y="2650509"/>
            <a:chExt cx="7422404" cy="338554"/>
          </a:xfrm>
        </p:grpSpPr>
        <p:sp>
          <p:nvSpPr>
            <p:cNvPr id="214" name="TextBox 213">
              <a:extLst>
                <a:ext uri="{FF2B5EF4-FFF2-40B4-BE49-F238E27FC236}">
                  <a16:creationId xmlns:a16="http://schemas.microsoft.com/office/drawing/2014/main" id="{6A79E74E-5631-4DE2-AE1C-792A73A92481}"/>
                </a:ext>
              </a:extLst>
            </p:cNvPr>
            <p:cNvSpPr txBox="1">
              <a:spLocks/>
            </p:cNvSpPr>
            <p:nvPr>
              <p:custDataLst>
                <p:tags r:id="rId8"/>
              </p:custDataLst>
            </p:nvPr>
          </p:nvSpPr>
          <p:spPr>
            <a:xfrm>
              <a:off x="1768741" y="2650509"/>
              <a:ext cx="4594332" cy="338554"/>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 Immediately process payments due to vendors, as any delay in payments might hinder the delivery of goods.</a:t>
              </a:r>
            </a:p>
          </p:txBody>
        </p:sp>
        <p:sp>
          <p:nvSpPr>
            <p:cNvPr id="160" name="Rectangle 159">
              <a:extLst>
                <a:ext uri="{FF2B5EF4-FFF2-40B4-BE49-F238E27FC236}">
                  <a16:creationId xmlns:a16="http://schemas.microsoft.com/office/drawing/2014/main" id="{E99FD2CF-B56C-42E2-9E24-F171A65844B1}"/>
                </a:ext>
              </a:extLst>
            </p:cNvPr>
            <p:cNvSpPr>
              <a:spLocks/>
            </p:cNvSpPr>
            <p:nvPr/>
          </p:nvSpPr>
          <p:spPr>
            <a:xfrm>
              <a:off x="1490057" y="2650509"/>
              <a:ext cx="186595" cy="186595"/>
            </a:xfrm>
            <a:prstGeom prst="rect">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104" name="TextBox 2236LPMZHSTT1ODRXFSO34K64S8U4KCF3">
              <a:extLst>
                <a:ext uri="{FF2B5EF4-FFF2-40B4-BE49-F238E27FC236}">
                  <a16:creationId xmlns:a16="http://schemas.microsoft.com/office/drawing/2014/main" id="{A37A9824-E3E6-4187-82E6-9209CDA24912}"/>
                </a:ext>
              </a:extLst>
            </p:cNvPr>
            <p:cNvSpPr txBox="1">
              <a:spLocks/>
            </p:cNvSpPr>
            <p:nvPr>
              <p:custDataLst>
                <p:tags r:id="rId9"/>
              </p:custDataLst>
            </p:nvPr>
          </p:nvSpPr>
          <p:spPr>
            <a:xfrm>
              <a:off x="7956827" y="2650509"/>
              <a:ext cx="955634" cy="338554"/>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Week I, Ongoing</a:t>
              </a:r>
            </a:p>
          </p:txBody>
        </p:sp>
        <p:sp>
          <p:nvSpPr>
            <p:cNvPr id="46" name="TextBox 200DOD9ZKODNHVGFJFWKNY0WJ52A3WEDW">
              <a:extLst>
                <a:ext uri="{FF2B5EF4-FFF2-40B4-BE49-F238E27FC236}">
                  <a16:creationId xmlns:a16="http://schemas.microsoft.com/office/drawing/2014/main" id="{0E69D64D-EA4A-49A1-A4A7-4302BFA6AC5A}"/>
                </a:ext>
              </a:extLst>
            </p:cNvPr>
            <p:cNvSpPr txBox="1">
              <a:spLocks/>
            </p:cNvSpPr>
            <p:nvPr>
              <p:custDataLst>
                <p:tags r:id="rId10"/>
              </p:custDataLst>
            </p:nvPr>
          </p:nvSpPr>
          <p:spPr>
            <a:xfrm>
              <a:off x="6485321" y="2650509"/>
              <a:ext cx="1345785" cy="338554"/>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EOC Finance &amp; Admin, </a:t>
              </a:r>
            </a:p>
            <a:p>
              <a:r>
                <a:rPr lang="en-US" sz="1100" dirty="0"/>
                <a:t>Procurement team</a:t>
              </a:r>
            </a:p>
          </p:txBody>
        </p:sp>
      </p:grpSp>
      <p:grpSp>
        <p:nvGrpSpPr>
          <p:cNvPr id="47" name="CustomIcon">
            <a:extLst>
              <a:ext uri="{FF2B5EF4-FFF2-40B4-BE49-F238E27FC236}">
                <a16:creationId xmlns:a16="http://schemas.microsoft.com/office/drawing/2014/main" id="{4DA1DC9E-A3A1-452B-853E-00FA8592CB30}"/>
              </a:ext>
            </a:extLst>
          </p:cNvPr>
          <p:cNvGrpSpPr>
            <a:grpSpLocks noChangeAspect="1"/>
          </p:cNvGrpSpPr>
          <p:nvPr>
            <p:custDataLst>
              <p:tags r:id="rId4"/>
            </p:custDataLst>
          </p:nvPr>
        </p:nvGrpSpPr>
        <p:grpSpPr>
          <a:xfrm>
            <a:off x="183341" y="243803"/>
            <a:ext cx="337281" cy="339640"/>
            <a:chOff x="0" y="-3175"/>
            <a:chExt cx="1589088" cy="1600201"/>
          </a:xfrm>
          <a:solidFill>
            <a:schemeClr val="tx2"/>
          </a:solidFill>
        </p:grpSpPr>
        <p:sp>
          <p:nvSpPr>
            <p:cNvPr id="48" name="Freeform 18">
              <a:extLst>
                <a:ext uri="{FF2B5EF4-FFF2-40B4-BE49-F238E27FC236}">
                  <a16:creationId xmlns:a16="http://schemas.microsoft.com/office/drawing/2014/main" id="{B1C3BB97-06BE-4A7D-ABE4-4FC3A774F05C}"/>
                </a:ext>
              </a:extLst>
            </p:cNvPr>
            <p:cNvSpPr>
              <a:spLocks/>
            </p:cNvSpPr>
            <p:nvPr/>
          </p:nvSpPr>
          <p:spPr bwMode="auto">
            <a:xfrm>
              <a:off x="600075" y="1268413"/>
              <a:ext cx="68263" cy="328613"/>
            </a:xfrm>
            <a:custGeom>
              <a:avLst/>
              <a:gdLst>
                <a:gd name="T0" fmla="*/ 9 w 18"/>
                <a:gd name="T1" fmla="*/ 0 h 87"/>
                <a:gd name="T2" fmla="*/ 0 w 18"/>
                <a:gd name="T3" fmla="*/ 9 h 87"/>
                <a:gd name="T4" fmla="*/ 0 w 18"/>
                <a:gd name="T5" fmla="*/ 87 h 87"/>
                <a:gd name="T6" fmla="*/ 18 w 18"/>
                <a:gd name="T7" fmla="*/ 87 h 87"/>
                <a:gd name="T8" fmla="*/ 18 w 18"/>
                <a:gd name="T9" fmla="*/ 9 h 87"/>
                <a:gd name="T10" fmla="*/ 9 w 18"/>
                <a:gd name="T11" fmla="*/ 0 h 87"/>
              </a:gdLst>
              <a:ahLst/>
              <a:cxnLst>
                <a:cxn ang="0">
                  <a:pos x="T0" y="T1"/>
                </a:cxn>
                <a:cxn ang="0">
                  <a:pos x="T2" y="T3"/>
                </a:cxn>
                <a:cxn ang="0">
                  <a:pos x="T4" y="T5"/>
                </a:cxn>
                <a:cxn ang="0">
                  <a:pos x="T6" y="T7"/>
                </a:cxn>
                <a:cxn ang="0">
                  <a:pos x="T8" y="T9"/>
                </a:cxn>
                <a:cxn ang="0">
                  <a:pos x="T10" y="T11"/>
                </a:cxn>
              </a:cxnLst>
              <a:rect l="0" t="0" r="r" b="b"/>
              <a:pathLst>
                <a:path w="18" h="87">
                  <a:moveTo>
                    <a:pt x="9" y="0"/>
                  </a:moveTo>
                  <a:cubicBezTo>
                    <a:pt x="4" y="0"/>
                    <a:pt x="0" y="3"/>
                    <a:pt x="0" y="9"/>
                  </a:cubicBezTo>
                  <a:cubicBezTo>
                    <a:pt x="0" y="87"/>
                    <a:pt x="0" y="87"/>
                    <a:pt x="0" y="87"/>
                  </a:cubicBezTo>
                  <a:cubicBezTo>
                    <a:pt x="18" y="87"/>
                    <a:pt x="18" y="87"/>
                    <a:pt x="18" y="87"/>
                  </a:cubicBezTo>
                  <a:cubicBezTo>
                    <a:pt x="18" y="9"/>
                    <a:pt x="18" y="9"/>
                    <a:pt x="18" y="9"/>
                  </a:cubicBezTo>
                  <a:cubicBezTo>
                    <a:pt x="18" y="3"/>
                    <a:pt x="14" y="0"/>
                    <a:pt x="9" y="0"/>
                  </a:cubicBezTo>
                  <a:close/>
                </a:path>
              </a:pathLst>
            </a:custGeom>
            <a:grpFill/>
            <a:ln w="0" cap="flat" cmpd="sng" algn="ctr">
              <a:solidFill>
                <a:schemeClr val="accent1"/>
              </a:solidFill>
              <a:prstDash val="solid"/>
              <a:round/>
              <a:headEnd type="none" w="med" len="med"/>
              <a:tailEnd type="none" w="med" len="med"/>
            </a:ln>
          </p:spPr>
          <p:txBody>
            <a:bodyPr vert="horz" wrap="square" lIns="93291" tIns="46647" rIns="93291" bIns="46647" numCol="1" anchor="t" anchorCtr="0" compatLnSpc="1">
              <a:prstTxWarp prst="textNoShape">
                <a:avLst/>
              </a:prstTxWarp>
            </a:bodyPr>
            <a:lstStyle/>
            <a:p>
              <a:endParaRPr lang="en-US" sz="1665" dirty="0">
                <a:solidFill>
                  <a:schemeClr val="bg1"/>
                </a:solidFill>
                <a:latin typeface="GillSans" pitchFamily="2" charset="0"/>
              </a:endParaRPr>
            </a:p>
          </p:txBody>
        </p:sp>
        <p:sp>
          <p:nvSpPr>
            <p:cNvPr id="49" name="Freeform 19">
              <a:extLst>
                <a:ext uri="{FF2B5EF4-FFF2-40B4-BE49-F238E27FC236}">
                  <a16:creationId xmlns:a16="http://schemas.microsoft.com/office/drawing/2014/main" id="{07CCEEF3-5BE6-4DBD-83EF-802A4557D742}"/>
                </a:ext>
              </a:extLst>
            </p:cNvPr>
            <p:cNvSpPr>
              <a:spLocks/>
            </p:cNvSpPr>
            <p:nvPr/>
          </p:nvSpPr>
          <p:spPr bwMode="auto">
            <a:xfrm>
              <a:off x="917575" y="1268413"/>
              <a:ext cx="68263" cy="328613"/>
            </a:xfrm>
            <a:custGeom>
              <a:avLst/>
              <a:gdLst>
                <a:gd name="T0" fmla="*/ 9 w 18"/>
                <a:gd name="T1" fmla="*/ 0 h 87"/>
                <a:gd name="T2" fmla="*/ 0 w 18"/>
                <a:gd name="T3" fmla="*/ 9 h 87"/>
                <a:gd name="T4" fmla="*/ 0 w 18"/>
                <a:gd name="T5" fmla="*/ 87 h 87"/>
                <a:gd name="T6" fmla="*/ 18 w 18"/>
                <a:gd name="T7" fmla="*/ 87 h 87"/>
                <a:gd name="T8" fmla="*/ 18 w 18"/>
                <a:gd name="T9" fmla="*/ 9 h 87"/>
                <a:gd name="T10" fmla="*/ 9 w 18"/>
                <a:gd name="T11" fmla="*/ 0 h 87"/>
              </a:gdLst>
              <a:ahLst/>
              <a:cxnLst>
                <a:cxn ang="0">
                  <a:pos x="T0" y="T1"/>
                </a:cxn>
                <a:cxn ang="0">
                  <a:pos x="T2" y="T3"/>
                </a:cxn>
                <a:cxn ang="0">
                  <a:pos x="T4" y="T5"/>
                </a:cxn>
                <a:cxn ang="0">
                  <a:pos x="T6" y="T7"/>
                </a:cxn>
                <a:cxn ang="0">
                  <a:pos x="T8" y="T9"/>
                </a:cxn>
                <a:cxn ang="0">
                  <a:pos x="T10" y="T11"/>
                </a:cxn>
              </a:cxnLst>
              <a:rect l="0" t="0" r="r" b="b"/>
              <a:pathLst>
                <a:path w="18" h="87">
                  <a:moveTo>
                    <a:pt x="9" y="0"/>
                  </a:moveTo>
                  <a:cubicBezTo>
                    <a:pt x="4" y="0"/>
                    <a:pt x="0" y="3"/>
                    <a:pt x="0" y="9"/>
                  </a:cubicBezTo>
                  <a:cubicBezTo>
                    <a:pt x="0" y="87"/>
                    <a:pt x="0" y="87"/>
                    <a:pt x="0" y="87"/>
                  </a:cubicBezTo>
                  <a:cubicBezTo>
                    <a:pt x="18" y="87"/>
                    <a:pt x="18" y="87"/>
                    <a:pt x="18" y="87"/>
                  </a:cubicBezTo>
                  <a:cubicBezTo>
                    <a:pt x="18" y="9"/>
                    <a:pt x="18" y="9"/>
                    <a:pt x="18" y="9"/>
                  </a:cubicBezTo>
                  <a:cubicBezTo>
                    <a:pt x="18" y="3"/>
                    <a:pt x="13" y="0"/>
                    <a:pt x="9" y="0"/>
                  </a:cubicBezTo>
                  <a:close/>
                </a:path>
              </a:pathLst>
            </a:custGeom>
            <a:grpFill/>
            <a:ln w="0" cap="flat" cmpd="sng" algn="ctr">
              <a:solidFill>
                <a:schemeClr val="accent1"/>
              </a:solidFill>
              <a:prstDash val="solid"/>
              <a:round/>
              <a:headEnd type="none" w="med" len="med"/>
              <a:tailEnd type="none" w="med" len="med"/>
            </a:ln>
          </p:spPr>
          <p:txBody>
            <a:bodyPr vert="horz" wrap="square" lIns="93291" tIns="46647" rIns="93291" bIns="46647" numCol="1" anchor="t" anchorCtr="0" compatLnSpc="1">
              <a:prstTxWarp prst="textNoShape">
                <a:avLst/>
              </a:prstTxWarp>
            </a:bodyPr>
            <a:lstStyle/>
            <a:p>
              <a:endParaRPr lang="en-US" sz="1665" dirty="0">
                <a:solidFill>
                  <a:schemeClr val="bg1"/>
                </a:solidFill>
                <a:latin typeface="GillSans" pitchFamily="2" charset="0"/>
              </a:endParaRPr>
            </a:p>
          </p:txBody>
        </p:sp>
        <p:sp>
          <p:nvSpPr>
            <p:cNvPr id="50" name="Freeform 20">
              <a:extLst>
                <a:ext uri="{FF2B5EF4-FFF2-40B4-BE49-F238E27FC236}">
                  <a16:creationId xmlns:a16="http://schemas.microsoft.com/office/drawing/2014/main" id="{79FE5CF3-63C8-4C42-B5B9-86B61F80F073}"/>
                </a:ext>
              </a:extLst>
            </p:cNvPr>
            <p:cNvSpPr>
              <a:spLocks noEditPoints="1"/>
            </p:cNvSpPr>
            <p:nvPr/>
          </p:nvSpPr>
          <p:spPr bwMode="auto">
            <a:xfrm>
              <a:off x="0" y="-3175"/>
              <a:ext cx="1589088" cy="1600200"/>
            </a:xfrm>
            <a:custGeom>
              <a:avLst/>
              <a:gdLst>
                <a:gd name="T0" fmla="*/ 378 w 421"/>
                <a:gd name="T1" fmla="*/ 190 h 424"/>
                <a:gd name="T2" fmla="*/ 377 w 421"/>
                <a:gd name="T3" fmla="*/ 89 h 424"/>
                <a:gd name="T4" fmla="*/ 329 w 421"/>
                <a:gd name="T5" fmla="*/ 107 h 424"/>
                <a:gd name="T6" fmla="*/ 261 w 421"/>
                <a:gd name="T7" fmla="*/ 53 h 424"/>
                <a:gd name="T8" fmla="*/ 261 w 421"/>
                <a:gd name="T9" fmla="*/ 51 h 424"/>
                <a:gd name="T10" fmla="*/ 159 w 421"/>
                <a:gd name="T11" fmla="*/ 51 h 424"/>
                <a:gd name="T12" fmla="*/ 159 w 421"/>
                <a:gd name="T13" fmla="*/ 53 h 424"/>
                <a:gd name="T14" fmla="*/ 90 w 421"/>
                <a:gd name="T15" fmla="*/ 108 h 424"/>
                <a:gd name="T16" fmla="*/ 0 w 421"/>
                <a:gd name="T17" fmla="*/ 141 h 424"/>
                <a:gd name="T18" fmla="*/ 42 w 421"/>
                <a:gd name="T19" fmla="*/ 259 h 424"/>
                <a:gd name="T20" fmla="*/ 0 w 421"/>
                <a:gd name="T21" fmla="*/ 310 h 424"/>
                <a:gd name="T22" fmla="*/ 90 w 421"/>
                <a:gd name="T23" fmla="*/ 344 h 424"/>
                <a:gd name="T24" fmla="*/ 123 w 421"/>
                <a:gd name="T25" fmla="*/ 424 h 424"/>
                <a:gd name="T26" fmla="*/ 141 w 421"/>
                <a:gd name="T27" fmla="*/ 333 h 424"/>
                <a:gd name="T28" fmla="*/ 249 w 421"/>
                <a:gd name="T29" fmla="*/ 303 h 424"/>
                <a:gd name="T30" fmla="*/ 279 w 421"/>
                <a:gd name="T31" fmla="*/ 424 h 424"/>
                <a:gd name="T32" fmla="*/ 297 w 421"/>
                <a:gd name="T33" fmla="*/ 362 h 424"/>
                <a:gd name="T34" fmla="*/ 369 w 421"/>
                <a:gd name="T35" fmla="*/ 360 h 424"/>
                <a:gd name="T36" fmla="*/ 415 w 421"/>
                <a:gd name="T37" fmla="*/ 286 h 424"/>
                <a:gd name="T38" fmla="*/ 369 w 421"/>
                <a:gd name="T39" fmla="*/ 105 h 424"/>
                <a:gd name="T40" fmla="*/ 369 w 421"/>
                <a:gd name="T41" fmla="*/ 173 h 424"/>
                <a:gd name="T42" fmla="*/ 369 w 421"/>
                <a:gd name="T43" fmla="*/ 105 h 424"/>
                <a:gd name="T44" fmla="*/ 243 w 421"/>
                <a:gd name="T45" fmla="*/ 52 h 424"/>
                <a:gd name="T46" fmla="*/ 177 w 421"/>
                <a:gd name="T47" fmla="*/ 52 h 424"/>
                <a:gd name="T48" fmla="*/ 170 w 421"/>
                <a:gd name="T49" fmla="*/ 84 h 424"/>
                <a:gd name="T50" fmla="*/ 250 w 421"/>
                <a:gd name="T51" fmla="*/ 84 h 424"/>
                <a:gd name="T52" fmla="*/ 318 w 421"/>
                <a:gd name="T53" fmla="*/ 139 h 424"/>
                <a:gd name="T54" fmla="*/ 248 w 421"/>
                <a:gd name="T55" fmla="*/ 195 h 424"/>
                <a:gd name="T56" fmla="*/ 173 w 421"/>
                <a:gd name="T57" fmla="*/ 195 h 424"/>
                <a:gd name="T58" fmla="*/ 102 w 421"/>
                <a:gd name="T59" fmla="*/ 141 h 424"/>
                <a:gd name="T60" fmla="*/ 170 w 421"/>
                <a:gd name="T61" fmla="*/ 84 h 424"/>
                <a:gd name="T62" fmla="*/ 241 w 421"/>
                <a:gd name="T63" fmla="*/ 226 h 424"/>
                <a:gd name="T64" fmla="*/ 179 w 421"/>
                <a:gd name="T65" fmla="*/ 226 h 424"/>
                <a:gd name="T66" fmla="*/ 241 w 421"/>
                <a:gd name="T67" fmla="*/ 226 h 424"/>
                <a:gd name="T68" fmla="*/ 51 w 421"/>
                <a:gd name="T69" fmla="*/ 108 h 424"/>
                <a:gd name="T70" fmla="*/ 51 w 421"/>
                <a:gd name="T71" fmla="*/ 175 h 424"/>
                <a:gd name="T72" fmla="*/ 51 w 421"/>
                <a:gd name="T73" fmla="*/ 343 h 424"/>
                <a:gd name="T74" fmla="*/ 51 w 421"/>
                <a:gd name="T75" fmla="*/ 276 h 424"/>
                <a:gd name="T76" fmla="*/ 51 w 421"/>
                <a:gd name="T77" fmla="*/ 343 h 424"/>
                <a:gd name="T78" fmla="*/ 60 w 421"/>
                <a:gd name="T79" fmla="*/ 192 h 424"/>
                <a:gd name="T80" fmla="*/ 164 w 421"/>
                <a:gd name="T81" fmla="*/ 211 h 424"/>
                <a:gd name="T82" fmla="*/ 164 w 421"/>
                <a:gd name="T83" fmla="*/ 240 h 424"/>
                <a:gd name="T84" fmla="*/ 60 w 421"/>
                <a:gd name="T85" fmla="*/ 259 h 424"/>
                <a:gd name="T86" fmla="*/ 297 w 421"/>
                <a:gd name="T87" fmla="*/ 333 h 424"/>
                <a:gd name="T88" fmla="*/ 171 w 421"/>
                <a:gd name="T89" fmla="*/ 285 h 424"/>
                <a:gd name="T90" fmla="*/ 123 w 421"/>
                <a:gd name="T91" fmla="*/ 341 h 424"/>
                <a:gd name="T92" fmla="*/ 102 w 421"/>
                <a:gd name="T93" fmla="*/ 310 h 424"/>
                <a:gd name="T94" fmla="*/ 173 w 421"/>
                <a:gd name="T95" fmla="*/ 256 h 424"/>
                <a:gd name="T96" fmla="*/ 248 w 421"/>
                <a:gd name="T97" fmla="*/ 256 h 424"/>
                <a:gd name="T98" fmla="*/ 318 w 421"/>
                <a:gd name="T99" fmla="*/ 308 h 424"/>
                <a:gd name="T100" fmla="*/ 297 w 421"/>
                <a:gd name="T101" fmla="*/ 341 h 424"/>
                <a:gd name="T102" fmla="*/ 327 w 421"/>
                <a:gd name="T103" fmla="*/ 278 h 424"/>
                <a:gd name="T104" fmla="*/ 259 w 421"/>
                <a:gd name="T105" fmla="*/ 226 h 424"/>
                <a:gd name="T106" fmla="*/ 329 w 421"/>
                <a:gd name="T107" fmla="*/ 172 h 424"/>
                <a:gd name="T108" fmla="*/ 360 w 421"/>
                <a:gd name="T109" fmla="*/ 257 h 424"/>
                <a:gd name="T110" fmla="*/ 369 w 421"/>
                <a:gd name="T111" fmla="*/ 341 h 424"/>
                <a:gd name="T112" fmla="*/ 369 w 421"/>
                <a:gd name="T113" fmla="*/ 274 h 424"/>
                <a:gd name="T114" fmla="*/ 369 w 421"/>
                <a:gd name="T115" fmla="*/ 341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1" h="424">
                  <a:moveTo>
                    <a:pt x="378" y="257"/>
                  </a:moveTo>
                  <a:cubicBezTo>
                    <a:pt x="378" y="190"/>
                    <a:pt x="378" y="190"/>
                    <a:pt x="378" y="190"/>
                  </a:cubicBezTo>
                  <a:cubicBezTo>
                    <a:pt x="402" y="186"/>
                    <a:pt x="421" y="165"/>
                    <a:pt x="421" y="140"/>
                  </a:cubicBezTo>
                  <a:cubicBezTo>
                    <a:pt x="421" y="114"/>
                    <a:pt x="402" y="93"/>
                    <a:pt x="377" y="89"/>
                  </a:cubicBezTo>
                  <a:cubicBezTo>
                    <a:pt x="374" y="88"/>
                    <a:pt x="371" y="88"/>
                    <a:pt x="369" y="88"/>
                  </a:cubicBezTo>
                  <a:cubicBezTo>
                    <a:pt x="353" y="88"/>
                    <a:pt x="339" y="96"/>
                    <a:pt x="329" y="107"/>
                  </a:cubicBezTo>
                  <a:cubicBezTo>
                    <a:pt x="259" y="69"/>
                    <a:pt x="259" y="69"/>
                    <a:pt x="259" y="69"/>
                  </a:cubicBezTo>
                  <a:cubicBezTo>
                    <a:pt x="260" y="64"/>
                    <a:pt x="261" y="58"/>
                    <a:pt x="261" y="53"/>
                  </a:cubicBezTo>
                  <a:cubicBezTo>
                    <a:pt x="261" y="53"/>
                    <a:pt x="261" y="53"/>
                    <a:pt x="261" y="52"/>
                  </a:cubicBezTo>
                  <a:cubicBezTo>
                    <a:pt x="261" y="51"/>
                    <a:pt x="261" y="51"/>
                    <a:pt x="261" y="51"/>
                  </a:cubicBezTo>
                  <a:cubicBezTo>
                    <a:pt x="261" y="23"/>
                    <a:pt x="239" y="0"/>
                    <a:pt x="210" y="0"/>
                  </a:cubicBezTo>
                  <a:cubicBezTo>
                    <a:pt x="182" y="0"/>
                    <a:pt x="159" y="23"/>
                    <a:pt x="159" y="51"/>
                  </a:cubicBezTo>
                  <a:cubicBezTo>
                    <a:pt x="159" y="52"/>
                    <a:pt x="159" y="52"/>
                    <a:pt x="159" y="52"/>
                  </a:cubicBezTo>
                  <a:cubicBezTo>
                    <a:pt x="159" y="53"/>
                    <a:pt x="159" y="53"/>
                    <a:pt x="159" y="53"/>
                  </a:cubicBezTo>
                  <a:cubicBezTo>
                    <a:pt x="159" y="58"/>
                    <a:pt x="160" y="64"/>
                    <a:pt x="161" y="69"/>
                  </a:cubicBezTo>
                  <a:cubicBezTo>
                    <a:pt x="90" y="108"/>
                    <a:pt x="90" y="108"/>
                    <a:pt x="90" y="108"/>
                  </a:cubicBezTo>
                  <a:cubicBezTo>
                    <a:pt x="81" y="96"/>
                    <a:pt x="66" y="90"/>
                    <a:pt x="51" y="90"/>
                  </a:cubicBezTo>
                  <a:cubicBezTo>
                    <a:pt x="23" y="90"/>
                    <a:pt x="0" y="113"/>
                    <a:pt x="0" y="141"/>
                  </a:cubicBezTo>
                  <a:cubicBezTo>
                    <a:pt x="0" y="166"/>
                    <a:pt x="18" y="187"/>
                    <a:pt x="42" y="192"/>
                  </a:cubicBezTo>
                  <a:cubicBezTo>
                    <a:pt x="42" y="259"/>
                    <a:pt x="42" y="259"/>
                    <a:pt x="42" y="259"/>
                  </a:cubicBezTo>
                  <a:cubicBezTo>
                    <a:pt x="20" y="263"/>
                    <a:pt x="2" y="282"/>
                    <a:pt x="0" y="304"/>
                  </a:cubicBezTo>
                  <a:cubicBezTo>
                    <a:pt x="0" y="306"/>
                    <a:pt x="0" y="308"/>
                    <a:pt x="0" y="310"/>
                  </a:cubicBezTo>
                  <a:cubicBezTo>
                    <a:pt x="0" y="339"/>
                    <a:pt x="23" y="362"/>
                    <a:pt x="51" y="362"/>
                  </a:cubicBezTo>
                  <a:cubicBezTo>
                    <a:pt x="66" y="362"/>
                    <a:pt x="81" y="355"/>
                    <a:pt x="90" y="344"/>
                  </a:cubicBezTo>
                  <a:cubicBezTo>
                    <a:pt x="123" y="362"/>
                    <a:pt x="123" y="362"/>
                    <a:pt x="123" y="362"/>
                  </a:cubicBezTo>
                  <a:cubicBezTo>
                    <a:pt x="123" y="424"/>
                    <a:pt x="123" y="424"/>
                    <a:pt x="123" y="424"/>
                  </a:cubicBezTo>
                  <a:cubicBezTo>
                    <a:pt x="141" y="424"/>
                    <a:pt x="141" y="424"/>
                    <a:pt x="141" y="424"/>
                  </a:cubicBezTo>
                  <a:cubicBezTo>
                    <a:pt x="141" y="333"/>
                    <a:pt x="141" y="333"/>
                    <a:pt x="141" y="333"/>
                  </a:cubicBezTo>
                  <a:cubicBezTo>
                    <a:pt x="141" y="317"/>
                    <a:pt x="155" y="303"/>
                    <a:pt x="171" y="303"/>
                  </a:cubicBezTo>
                  <a:cubicBezTo>
                    <a:pt x="249" y="303"/>
                    <a:pt x="249" y="303"/>
                    <a:pt x="249" y="303"/>
                  </a:cubicBezTo>
                  <a:cubicBezTo>
                    <a:pt x="266" y="303"/>
                    <a:pt x="279" y="317"/>
                    <a:pt x="279" y="333"/>
                  </a:cubicBezTo>
                  <a:cubicBezTo>
                    <a:pt x="279" y="424"/>
                    <a:pt x="279" y="424"/>
                    <a:pt x="279" y="424"/>
                  </a:cubicBezTo>
                  <a:cubicBezTo>
                    <a:pt x="297" y="424"/>
                    <a:pt x="297" y="424"/>
                    <a:pt x="297" y="424"/>
                  </a:cubicBezTo>
                  <a:cubicBezTo>
                    <a:pt x="297" y="362"/>
                    <a:pt x="297" y="362"/>
                    <a:pt x="297" y="362"/>
                  </a:cubicBezTo>
                  <a:cubicBezTo>
                    <a:pt x="331" y="343"/>
                    <a:pt x="331" y="343"/>
                    <a:pt x="331" y="343"/>
                  </a:cubicBezTo>
                  <a:cubicBezTo>
                    <a:pt x="341" y="354"/>
                    <a:pt x="355" y="360"/>
                    <a:pt x="369" y="360"/>
                  </a:cubicBezTo>
                  <a:cubicBezTo>
                    <a:pt x="397" y="360"/>
                    <a:pt x="421" y="337"/>
                    <a:pt x="421" y="309"/>
                  </a:cubicBezTo>
                  <a:cubicBezTo>
                    <a:pt x="421" y="301"/>
                    <a:pt x="419" y="293"/>
                    <a:pt x="415" y="286"/>
                  </a:cubicBezTo>
                  <a:cubicBezTo>
                    <a:pt x="408" y="271"/>
                    <a:pt x="394" y="260"/>
                    <a:pt x="378" y="257"/>
                  </a:cubicBezTo>
                  <a:close/>
                  <a:moveTo>
                    <a:pt x="369" y="105"/>
                  </a:moveTo>
                  <a:cubicBezTo>
                    <a:pt x="387" y="105"/>
                    <a:pt x="402" y="121"/>
                    <a:pt x="402" y="139"/>
                  </a:cubicBezTo>
                  <a:cubicBezTo>
                    <a:pt x="402" y="158"/>
                    <a:pt x="387" y="173"/>
                    <a:pt x="369" y="173"/>
                  </a:cubicBezTo>
                  <a:cubicBezTo>
                    <a:pt x="350" y="173"/>
                    <a:pt x="335" y="158"/>
                    <a:pt x="335" y="139"/>
                  </a:cubicBezTo>
                  <a:cubicBezTo>
                    <a:pt x="335" y="121"/>
                    <a:pt x="350" y="105"/>
                    <a:pt x="369" y="105"/>
                  </a:cubicBezTo>
                  <a:close/>
                  <a:moveTo>
                    <a:pt x="210" y="19"/>
                  </a:moveTo>
                  <a:cubicBezTo>
                    <a:pt x="228" y="19"/>
                    <a:pt x="243" y="34"/>
                    <a:pt x="243" y="52"/>
                  </a:cubicBezTo>
                  <a:cubicBezTo>
                    <a:pt x="243" y="70"/>
                    <a:pt x="228" y="85"/>
                    <a:pt x="210" y="85"/>
                  </a:cubicBezTo>
                  <a:cubicBezTo>
                    <a:pt x="192" y="85"/>
                    <a:pt x="177" y="70"/>
                    <a:pt x="177" y="52"/>
                  </a:cubicBezTo>
                  <a:cubicBezTo>
                    <a:pt x="177" y="34"/>
                    <a:pt x="192" y="19"/>
                    <a:pt x="210" y="19"/>
                  </a:cubicBezTo>
                  <a:close/>
                  <a:moveTo>
                    <a:pt x="170" y="84"/>
                  </a:moveTo>
                  <a:cubicBezTo>
                    <a:pt x="180" y="96"/>
                    <a:pt x="194" y="103"/>
                    <a:pt x="210" y="103"/>
                  </a:cubicBezTo>
                  <a:cubicBezTo>
                    <a:pt x="226" y="103"/>
                    <a:pt x="240" y="96"/>
                    <a:pt x="250" y="84"/>
                  </a:cubicBezTo>
                  <a:cubicBezTo>
                    <a:pt x="321" y="123"/>
                    <a:pt x="321" y="123"/>
                    <a:pt x="321" y="123"/>
                  </a:cubicBezTo>
                  <a:cubicBezTo>
                    <a:pt x="319" y="128"/>
                    <a:pt x="318" y="133"/>
                    <a:pt x="318" y="139"/>
                  </a:cubicBezTo>
                  <a:cubicBezTo>
                    <a:pt x="318" y="145"/>
                    <a:pt x="319" y="150"/>
                    <a:pt x="321" y="156"/>
                  </a:cubicBezTo>
                  <a:cubicBezTo>
                    <a:pt x="248" y="195"/>
                    <a:pt x="248" y="195"/>
                    <a:pt x="248" y="195"/>
                  </a:cubicBezTo>
                  <a:cubicBezTo>
                    <a:pt x="239" y="184"/>
                    <a:pt x="225" y="177"/>
                    <a:pt x="210" y="177"/>
                  </a:cubicBezTo>
                  <a:cubicBezTo>
                    <a:pt x="195" y="177"/>
                    <a:pt x="182" y="184"/>
                    <a:pt x="173" y="195"/>
                  </a:cubicBezTo>
                  <a:cubicBezTo>
                    <a:pt x="100" y="156"/>
                    <a:pt x="100" y="156"/>
                    <a:pt x="100" y="156"/>
                  </a:cubicBezTo>
                  <a:cubicBezTo>
                    <a:pt x="101" y="151"/>
                    <a:pt x="102" y="146"/>
                    <a:pt x="102" y="141"/>
                  </a:cubicBezTo>
                  <a:cubicBezTo>
                    <a:pt x="102" y="135"/>
                    <a:pt x="101" y="129"/>
                    <a:pt x="99" y="123"/>
                  </a:cubicBezTo>
                  <a:cubicBezTo>
                    <a:pt x="170" y="84"/>
                    <a:pt x="170" y="84"/>
                    <a:pt x="170" y="84"/>
                  </a:cubicBezTo>
                  <a:cubicBezTo>
                    <a:pt x="170" y="84"/>
                    <a:pt x="170" y="84"/>
                    <a:pt x="170" y="84"/>
                  </a:cubicBezTo>
                  <a:close/>
                  <a:moveTo>
                    <a:pt x="241" y="226"/>
                  </a:moveTo>
                  <a:cubicBezTo>
                    <a:pt x="241" y="242"/>
                    <a:pt x="227" y="256"/>
                    <a:pt x="210" y="256"/>
                  </a:cubicBezTo>
                  <a:cubicBezTo>
                    <a:pt x="193" y="256"/>
                    <a:pt x="179" y="242"/>
                    <a:pt x="179" y="226"/>
                  </a:cubicBezTo>
                  <a:cubicBezTo>
                    <a:pt x="179" y="209"/>
                    <a:pt x="193" y="195"/>
                    <a:pt x="210" y="195"/>
                  </a:cubicBezTo>
                  <a:cubicBezTo>
                    <a:pt x="227" y="195"/>
                    <a:pt x="241" y="209"/>
                    <a:pt x="241" y="226"/>
                  </a:cubicBezTo>
                  <a:close/>
                  <a:moveTo>
                    <a:pt x="18" y="141"/>
                  </a:moveTo>
                  <a:cubicBezTo>
                    <a:pt x="18" y="123"/>
                    <a:pt x="33" y="108"/>
                    <a:pt x="51" y="108"/>
                  </a:cubicBezTo>
                  <a:cubicBezTo>
                    <a:pt x="70" y="108"/>
                    <a:pt x="85" y="123"/>
                    <a:pt x="85" y="141"/>
                  </a:cubicBezTo>
                  <a:cubicBezTo>
                    <a:pt x="85" y="160"/>
                    <a:pt x="70" y="175"/>
                    <a:pt x="51" y="175"/>
                  </a:cubicBezTo>
                  <a:cubicBezTo>
                    <a:pt x="33" y="175"/>
                    <a:pt x="18" y="160"/>
                    <a:pt x="18" y="141"/>
                  </a:cubicBezTo>
                  <a:close/>
                  <a:moveTo>
                    <a:pt x="51" y="343"/>
                  </a:moveTo>
                  <a:cubicBezTo>
                    <a:pt x="33" y="343"/>
                    <a:pt x="18" y="328"/>
                    <a:pt x="18" y="310"/>
                  </a:cubicBezTo>
                  <a:cubicBezTo>
                    <a:pt x="18" y="291"/>
                    <a:pt x="33" y="276"/>
                    <a:pt x="51" y="276"/>
                  </a:cubicBezTo>
                  <a:cubicBezTo>
                    <a:pt x="70" y="276"/>
                    <a:pt x="85" y="291"/>
                    <a:pt x="85" y="310"/>
                  </a:cubicBezTo>
                  <a:cubicBezTo>
                    <a:pt x="85" y="328"/>
                    <a:pt x="70" y="343"/>
                    <a:pt x="51" y="343"/>
                  </a:cubicBezTo>
                  <a:close/>
                  <a:moveTo>
                    <a:pt x="60" y="259"/>
                  </a:moveTo>
                  <a:cubicBezTo>
                    <a:pt x="60" y="192"/>
                    <a:pt x="60" y="192"/>
                    <a:pt x="60" y="192"/>
                  </a:cubicBezTo>
                  <a:cubicBezTo>
                    <a:pt x="73" y="189"/>
                    <a:pt x="84" y="182"/>
                    <a:pt x="92" y="172"/>
                  </a:cubicBezTo>
                  <a:cubicBezTo>
                    <a:pt x="164" y="211"/>
                    <a:pt x="164" y="211"/>
                    <a:pt x="164" y="211"/>
                  </a:cubicBezTo>
                  <a:cubicBezTo>
                    <a:pt x="163" y="215"/>
                    <a:pt x="161" y="221"/>
                    <a:pt x="161" y="226"/>
                  </a:cubicBezTo>
                  <a:cubicBezTo>
                    <a:pt x="161" y="231"/>
                    <a:pt x="163" y="236"/>
                    <a:pt x="164" y="240"/>
                  </a:cubicBezTo>
                  <a:cubicBezTo>
                    <a:pt x="92" y="279"/>
                    <a:pt x="92" y="279"/>
                    <a:pt x="92" y="279"/>
                  </a:cubicBezTo>
                  <a:cubicBezTo>
                    <a:pt x="85" y="269"/>
                    <a:pt x="73" y="262"/>
                    <a:pt x="60" y="259"/>
                  </a:cubicBezTo>
                  <a:close/>
                  <a:moveTo>
                    <a:pt x="297" y="341"/>
                  </a:moveTo>
                  <a:cubicBezTo>
                    <a:pt x="297" y="333"/>
                    <a:pt x="297" y="333"/>
                    <a:pt x="297" y="333"/>
                  </a:cubicBezTo>
                  <a:cubicBezTo>
                    <a:pt x="297" y="307"/>
                    <a:pt x="276" y="285"/>
                    <a:pt x="249" y="285"/>
                  </a:cubicBezTo>
                  <a:cubicBezTo>
                    <a:pt x="171" y="285"/>
                    <a:pt x="171" y="285"/>
                    <a:pt x="171" y="285"/>
                  </a:cubicBezTo>
                  <a:cubicBezTo>
                    <a:pt x="145" y="285"/>
                    <a:pt x="123" y="307"/>
                    <a:pt x="123" y="333"/>
                  </a:cubicBezTo>
                  <a:cubicBezTo>
                    <a:pt x="123" y="341"/>
                    <a:pt x="123" y="341"/>
                    <a:pt x="123" y="341"/>
                  </a:cubicBezTo>
                  <a:cubicBezTo>
                    <a:pt x="99" y="328"/>
                    <a:pt x="99" y="328"/>
                    <a:pt x="99" y="328"/>
                  </a:cubicBezTo>
                  <a:cubicBezTo>
                    <a:pt x="101" y="322"/>
                    <a:pt x="102" y="316"/>
                    <a:pt x="102" y="310"/>
                  </a:cubicBezTo>
                  <a:cubicBezTo>
                    <a:pt x="102" y="305"/>
                    <a:pt x="101" y="300"/>
                    <a:pt x="100" y="295"/>
                  </a:cubicBezTo>
                  <a:cubicBezTo>
                    <a:pt x="173" y="256"/>
                    <a:pt x="173" y="256"/>
                    <a:pt x="173" y="256"/>
                  </a:cubicBezTo>
                  <a:cubicBezTo>
                    <a:pt x="182" y="267"/>
                    <a:pt x="195" y="274"/>
                    <a:pt x="210" y="274"/>
                  </a:cubicBezTo>
                  <a:cubicBezTo>
                    <a:pt x="225" y="274"/>
                    <a:pt x="239" y="267"/>
                    <a:pt x="248" y="256"/>
                  </a:cubicBezTo>
                  <a:cubicBezTo>
                    <a:pt x="319" y="295"/>
                    <a:pt x="319" y="295"/>
                    <a:pt x="319" y="295"/>
                  </a:cubicBezTo>
                  <a:cubicBezTo>
                    <a:pt x="319" y="299"/>
                    <a:pt x="318" y="303"/>
                    <a:pt x="318" y="308"/>
                  </a:cubicBezTo>
                  <a:cubicBezTo>
                    <a:pt x="318" y="315"/>
                    <a:pt x="319" y="321"/>
                    <a:pt x="322" y="328"/>
                  </a:cubicBezTo>
                  <a:cubicBezTo>
                    <a:pt x="297" y="341"/>
                    <a:pt x="297" y="341"/>
                    <a:pt x="297" y="341"/>
                  </a:cubicBezTo>
                  <a:cubicBezTo>
                    <a:pt x="297" y="341"/>
                    <a:pt x="297" y="341"/>
                    <a:pt x="297" y="341"/>
                  </a:cubicBezTo>
                  <a:close/>
                  <a:moveTo>
                    <a:pt x="327" y="278"/>
                  </a:moveTo>
                  <a:cubicBezTo>
                    <a:pt x="256" y="240"/>
                    <a:pt x="256" y="240"/>
                    <a:pt x="256" y="240"/>
                  </a:cubicBezTo>
                  <a:cubicBezTo>
                    <a:pt x="258" y="236"/>
                    <a:pt x="259" y="231"/>
                    <a:pt x="259" y="226"/>
                  </a:cubicBezTo>
                  <a:cubicBezTo>
                    <a:pt x="259" y="221"/>
                    <a:pt x="258" y="215"/>
                    <a:pt x="256" y="211"/>
                  </a:cubicBezTo>
                  <a:cubicBezTo>
                    <a:pt x="329" y="172"/>
                    <a:pt x="329" y="172"/>
                    <a:pt x="329" y="172"/>
                  </a:cubicBezTo>
                  <a:cubicBezTo>
                    <a:pt x="337" y="181"/>
                    <a:pt x="348" y="187"/>
                    <a:pt x="360" y="190"/>
                  </a:cubicBezTo>
                  <a:cubicBezTo>
                    <a:pt x="360" y="257"/>
                    <a:pt x="360" y="257"/>
                    <a:pt x="360" y="257"/>
                  </a:cubicBezTo>
                  <a:cubicBezTo>
                    <a:pt x="347" y="260"/>
                    <a:pt x="334" y="267"/>
                    <a:pt x="327" y="278"/>
                  </a:cubicBezTo>
                  <a:close/>
                  <a:moveTo>
                    <a:pt x="369" y="341"/>
                  </a:moveTo>
                  <a:cubicBezTo>
                    <a:pt x="350" y="341"/>
                    <a:pt x="335" y="326"/>
                    <a:pt x="335" y="308"/>
                  </a:cubicBezTo>
                  <a:cubicBezTo>
                    <a:pt x="335" y="289"/>
                    <a:pt x="350" y="274"/>
                    <a:pt x="369" y="274"/>
                  </a:cubicBezTo>
                  <a:cubicBezTo>
                    <a:pt x="387" y="274"/>
                    <a:pt x="402" y="289"/>
                    <a:pt x="402" y="308"/>
                  </a:cubicBezTo>
                  <a:cubicBezTo>
                    <a:pt x="402" y="326"/>
                    <a:pt x="387" y="341"/>
                    <a:pt x="369" y="341"/>
                  </a:cubicBezTo>
                  <a:close/>
                </a:path>
              </a:pathLst>
            </a:custGeom>
            <a:grpFill/>
            <a:ln w="0" cap="flat" cmpd="sng" algn="ctr">
              <a:solidFill>
                <a:schemeClr val="accent1"/>
              </a:solidFill>
              <a:prstDash val="solid"/>
              <a:round/>
              <a:headEnd type="none" w="med" len="med"/>
              <a:tailEnd type="none" w="med" len="med"/>
            </a:ln>
          </p:spPr>
          <p:txBody>
            <a:bodyPr vert="horz" wrap="square" lIns="93291" tIns="46647" rIns="93291" bIns="46647" numCol="1" anchor="t" anchorCtr="0" compatLnSpc="1">
              <a:prstTxWarp prst="textNoShape">
                <a:avLst/>
              </a:prstTxWarp>
            </a:bodyPr>
            <a:lstStyle/>
            <a:p>
              <a:endParaRPr lang="en-US" sz="1665" dirty="0">
                <a:solidFill>
                  <a:schemeClr val="bg1"/>
                </a:solidFill>
                <a:latin typeface="GillSans" pitchFamily="2" charset="0"/>
              </a:endParaRPr>
            </a:p>
          </p:txBody>
        </p:sp>
      </p:grpSp>
      <p:sp>
        <p:nvSpPr>
          <p:cNvPr id="51" name="TextBox 50">
            <a:extLst>
              <a:ext uri="{FF2B5EF4-FFF2-40B4-BE49-F238E27FC236}">
                <a16:creationId xmlns:a16="http://schemas.microsoft.com/office/drawing/2014/main" id="{CCF741EE-C963-450F-83AD-7589E15C3C57}"/>
              </a:ext>
            </a:extLst>
          </p:cNvPr>
          <p:cNvSpPr txBox="1">
            <a:spLocks/>
          </p:cNvSpPr>
          <p:nvPr>
            <p:custDataLst>
              <p:tags r:id="rId5"/>
            </p:custDataLst>
          </p:nvPr>
        </p:nvSpPr>
        <p:spPr>
          <a:xfrm>
            <a:off x="1490057" y="990600"/>
            <a:ext cx="4873016" cy="169277"/>
          </a:xfrm>
          <a:prstGeom prst="rect">
            <a:avLst/>
          </a:prstGeom>
        </p:spPr>
        <p:txBody>
          <a:bodyPr vert="horz" wrap="square" lIns="0" tIns="0" rIns="0" bIns="0" rtlCol="0" anchor="b">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b="1" dirty="0">
                <a:solidFill>
                  <a:schemeClr val="tx2"/>
                </a:solidFill>
              </a:rPr>
              <a:t>ACTION</a:t>
            </a:r>
          </a:p>
        </p:txBody>
      </p:sp>
      <p:sp>
        <p:nvSpPr>
          <p:cNvPr id="52" name="TextBox 51">
            <a:extLst>
              <a:ext uri="{FF2B5EF4-FFF2-40B4-BE49-F238E27FC236}">
                <a16:creationId xmlns:a16="http://schemas.microsoft.com/office/drawing/2014/main" id="{A888F83E-6F74-4A57-8A0D-3547E66B03A2}"/>
              </a:ext>
            </a:extLst>
          </p:cNvPr>
          <p:cNvSpPr txBox="1">
            <a:spLocks/>
          </p:cNvSpPr>
          <p:nvPr>
            <p:custDataLst>
              <p:tags r:id="rId6"/>
            </p:custDataLst>
          </p:nvPr>
        </p:nvSpPr>
        <p:spPr>
          <a:xfrm>
            <a:off x="6485321" y="990600"/>
            <a:ext cx="1345706" cy="169277"/>
          </a:xfrm>
          <a:prstGeom prst="rect">
            <a:avLst/>
          </a:prstGeom>
        </p:spPr>
        <p:txBody>
          <a:bodyPr vert="horz" wrap="square" lIns="0" tIns="0" rIns="0" bIns="0" rtlCol="0" anchor="b">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b="1" dirty="0">
                <a:solidFill>
                  <a:schemeClr val="tx2"/>
                </a:solidFill>
              </a:rPr>
              <a:t>RESPONSIBLE</a:t>
            </a:r>
          </a:p>
        </p:txBody>
      </p:sp>
      <p:sp>
        <p:nvSpPr>
          <p:cNvPr id="53" name="TextBox 52">
            <a:extLst>
              <a:ext uri="{FF2B5EF4-FFF2-40B4-BE49-F238E27FC236}">
                <a16:creationId xmlns:a16="http://schemas.microsoft.com/office/drawing/2014/main" id="{CA0EADE9-1BD7-4862-9633-C8DC94249080}"/>
              </a:ext>
            </a:extLst>
          </p:cNvPr>
          <p:cNvSpPr txBox="1">
            <a:spLocks/>
          </p:cNvSpPr>
          <p:nvPr>
            <p:custDataLst>
              <p:tags r:id="rId7"/>
            </p:custDataLst>
          </p:nvPr>
        </p:nvSpPr>
        <p:spPr>
          <a:xfrm>
            <a:off x="7956827" y="990600"/>
            <a:ext cx="955634" cy="169277"/>
          </a:xfrm>
          <a:prstGeom prst="rect">
            <a:avLst/>
          </a:prstGeom>
        </p:spPr>
        <p:txBody>
          <a:bodyPr vert="horz" wrap="square" lIns="0" tIns="0" rIns="0" bIns="0" rtlCol="0" anchor="b">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b="1" dirty="0">
                <a:solidFill>
                  <a:schemeClr val="tx2"/>
                </a:solidFill>
              </a:rPr>
              <a:t>TIME FRAME</a:t>
            </a:r>
          </a:p>
        </p:txBody>
      </p:sp>
      <p:grpSp>
        <p:nvGrpSpPr>
          <p:cNvPr id="54" name="Group 53">
            <a:extLst>
              <a:ext uri="{FF2B5EF4-FFF2-40B4-BE49-F238E27FC236}">
                <a16:creationId xmlns:a16="http://schemas.microsoft.com/office/drawing/2014/main" id="{919053A3-062A-4C8A-9E89-FC9686B07644}"/>
              </a:ext>
            </a:extLst>
          </p:cNvPr>
          <p:cNvGrpSpPr>
            <a:grpSpLocks noChangeAspect="1"/>
          </p:cNvGrpSpPr>
          <p:nvPr/>
        </p:nvGrpSpPr>
        <p:grpSpPr>
          <a:xfrm>
            <a:off x="54618" y="6339124"/>
            <a:ext cx="1088382" cy="411480"/>
            <a:chOff x="0" y="6292053"/>
            <a:chExt cx="1295400" cy="489747"/>
          </a:xfrm>
        </p:grpSpPr>
        <p:sp>
          <p:nvSpPr>
            <p:cNvPr id="55" name="Rectangle 54">
              <a:extLst>
                <a:ext uri="{FF2B5EF4-FFF2-40B4-BE49-F238E27FC236}">
                  <a16:creationId xmlns:a16="http://schemas.microsoft.com/office/drawing/2014/main" id="{CB945762-5084-48A3-95A7-928C44384E6F}"/>
                </a:ext>
              </a:extLst>
            </p:cNvPr>
            <p:cNvSpPr/>
            <p:nvPr/>
          </p:nvSpPr>
          <p:spPr>
            <a:xfrm>
              <a:off x="99206" y="6306363"/>
              <a:ext cx="1196194" cy="4399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56" name="Picture 55" descr="A picture containing drawing&#10;&#10;Description automatically generated">
              <a:extLst>
                <a:ext uri="{FF2B5EF4-FFF2-40B4-BE49-F238E27FC236}">
                  <a16:creationId xmlns:a16="http://schemas.microsoft.com/office/drawing/2014/main" id="{DC28445C-31A3-4288-AE16-C43C5D88A39C}"/>
                </a:ext>
              </a:extLst>
            </p:cNvPr>
            <p:cNvPicPr>
              <a:picLocks noChangeAspect="1"/>
            </p:cNvPicPr>
            <p:nvPr/>
          </p:nvPicPr>
          <p:blipFill>
            <a:blip r:embed="rId29"/>
            <a:stretch>
              <a:fillRect/>
            </a:stretch>
          </p:blipFill>
          <p:spPr>
            <a:xfrm>
              <a:off x="0" y="6292053"/>
              <a:ext cx="1258991" cy="489747"/>
            </a:xfrm>
            <a:prstGeom prst="rect">
              <a:avLst/>
            </a:prstGeom>
            <a:effectLst/>
          </p:spPr>
        </p:pic>
      </p:grpSp>
    </p:spTree>
    <p:extLst>
      <p:ext uri="{BB962C8B-B14F-4D97-AF65-F5344CB8AC3E}">
        <p14:creationId xmlns:p14="http://schemas.microsoft.com/office/powerpoint/2010/main" val="397011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2974" y="2435"/>
          <a:ext cx="1619" cy="1619"/>
        </p:xfrm>
        <a:graphic>
          <a:graphicData uri="http://schemas.openxmlformats.org/presentationml/2006/ole">
            <mc:AlternateContent xmlns:mc="http://schemas.openxmlformats.org/markup-compatibility/2006">
              <mc:Choice xmlns:v="urn:schemas-microsoft-com:vml" Requires="v">
                <p:oleObj spid="_x0000_s285745" name="think-cell Slide" r:id="rId24" imgW="353" imgH="353" progId="TCLayout.ActiveDocument.1">
                  <p:embed/>
                </p:oleObj>
              </mc:Choice>
              <mc:Fallback>
                <p:oleObj name="think-cell Slide" r:id="rId24" imgW="353" imgH="353" progId="TCLayout.ActiveDocument.1">
                  <p:embed/>
                  <p:pic>
                    <p:nvPicPr>
                      <p:cNvPr id="3" name="Object 2" hidden="1"/>
                      <p:cNvPicPr/>
                      <p:nvPr/>
                    </p:nvPicPr>
                    <p:blipFill>
                      <a:blip r:embed="rId25"/>
                      <a:stretch>
                        <a:fillRect/>
                      </a:stretch>
                    </p:blipFill>
                    <p:spPr>
                      <a:xfrm>
                        <a:off x="2974" y="2435"/>
                        <a:ext cx="1619" cy="1619"/>
                      </a:xfrm>
                      <a:prstGeom prst="rect">
                        <a:avLst/>
                      </a:prstGeom>
                    </p:spPr>
                  </p:pic>
                </p:oleObj>
              </mc:Fallback>
            </mc:AlternateContent>
          </a:graphicData>
        </a:graphic>
      </p:graphicFrame>
      <p:sp>
        <p:nvSpPr>
          <p:cNvPr id="191" name="Rectangle 190">
            <a:extLst>
              <a:ext uri="{FF2B5EF4-FFF2-40B4-BE49-F238E27FC236}">
                <a16:creationId xmlns:a16="http://schemas.microsoft.com/office/drawing/2014/main" id="{AC281AB3-2E70-49E4-A440-E538F62ED685}"/>
              </a:ext>
            </a:extLst>
          </p:cNvPr>
          <p:cNvSpPr>
            <a:spLocks/>
          </p:cNvSpPr>
          <p:nvPr/>
        </p:nvSpPr>
        <p:spPr bwMode="gray">
          <a:xfrm>
            <a:off x="225308" y="1219201"/>
            <a:ext cx="1184070" cy="4924424"/>
          </a:xfrm>
          <a:prstGeom prst="rect">
            <a:avLst/>
          </a:prstGeom>
          <a:solidFill>
            <a:srgbClr val="BACEE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defTabSz="914012"/>
            <a:r>
              <a:rPr lang="en-US" sz="900" b="1" dirty="0">
                <a:solidFill>
                  <a:schemeClr val="tx2"/>
                </a:solidFill>
              </a:rPr>
              <a:t>DATA VISIBILITY</a:t>
            </a:r>
          </a:p>
        </p:txBody>
      </p:sp>
      <p:sp>
        <p:nvSpPr>
          <p:cNvPr id="180" name="CustomIcon"/>
          <p:cNvSpPr>
            <a:spLocks noChangeAspect="1" noEditPoints="1"/>
          </p:cNvSpPr>
          <p:nvPr>
            <p:custDataLst>
              <p:tags r:id="rId3"/>
            </p:custDataLst>
          </p:nvPr>
        </p:nvSpPr>
        <p:spPr bwMode="auto">
          <a:xfrm>
            <a:off x="504238" y="3979942"/>
            <a:ext cx="626211" cy="620061"/>
          </a:xfrm>
          <a:custGeom>
            <a:avLst/>
            <a:gdLst>
              <a:gd name="T0" fmla="*/ 418 w 428"/>
              <a:gd name="T1" fmla="*/ 369 h 424"/>
              <a:gd name="T2" fmla="*/ 418 w 428"/>
              <a:gd name="T3" fmla="*/ 369 h 424"/>
              <a:gd name="T4" fmla="*/ 418 w 428"/>
              <a:gd name="T5" fmla="*/ 369 h 424"/>
              <a:gd name="T6" fmla="*/ 418 w 428"/>
              <a:gd name="T7" fmla="*/ 369 h 424"/>
              <a:gd name="T8" fmla="*/ 418 w 428"/>
              <a:gd name="T9" fmla="*/ 369 h 424"/>
              <a:gd name="T10" fmla="*/ 289 w 428"/>
              <a:gd name="T11" fmla="*/ 239 h 424"/>
              <a:gd name="T12" fmla="*/ 313 w 428"/>
              <a:gd name="T13" fmla="*/ 156 h 424"/>
              <a:gd name="T14" fmla="*/ 156 w 428"/>
              <a:gd name="T15" fmla="*/ 0 h 424"/>
              <a:gd name="T16" fmla="*/ 0 w 428"/>
              <a:gd name="T17" fmla="*/ 156 h 424"/>
              <a:gd name="T18" fmla="*/ 156 w 428"/>
              <a:gd name="T19" fmla="*/ 313 h 424"/>
              <a:gd name="T20" fmla="*/ 244 w 428"/>
              <a:gd name="T21" fmla="*/ 286 h 424"/>
              <a:gd name="T22" fmla="*/ 371 w 428"/>
              <a:gd name="T23" fmla="*/ 413 h 424"/>
              <a:gd name="T24" fmla="*/ 371 w 428"/>
              <a:gd name="T25" fmla="*/ 413 h 424"/>
              <a:gd name="T26" fmla="*/ 395 w 428"/>
              <a:gd name="T27" fmla="*/ 424 h 424"/>
              <a:gd name="T28" fmla="*/ 428 w 428"/>
              <a:gd name="T29" fmla="*/ 392 h 424"/>
              <a:gd name="T30" fmla="*/ 418 w 428"/>
              <a:gd name="T31" fmla="*/ 369 h 424"/>
              <a:gd name="T32" fmla="*/ 156 w 428"/>
              <a:gd name="T33" fmla="*/ 295 h 424"/>
              <a:gd name="T34" fmla="*/ 18 w 428"/>
              <a:gd name="T35" fmla="*/ 156 h 424"/>
              <a:gd name="T36" fmla="*/ 156 w 428"/>
              <a:gd name="T37" fmla="*/ 18 h 424"/>
              <a:gd name="T38" fmla="*/ 295 w 428"/>
              <a:gd name="T39" fmla="*/ 156 h 424"/>
              <a:gd name="T40" fmla="*/ 156 w 428"/>
              <a:gd name="T41" fmla="*/ 295 h 424"/>
              <a:gd name="T42" fmla="*/ 395 w 428"/>
              <a:gd name="T43" fmla="*/ 406 h 424"/>
              <a:gd name="T44" fmla="*/ 385 w 428"/>
              <a:gd name="T45" fmla="*/ 401 h 424"/>
              <a:gd name="T46" fmla="*/ 384 w 428"/>
              <a:gd name="T47" fmla="*/ 400 h 424"/>
              <a:gd name="T48" fmla="*/ 384 w 428"/>
              <a:gd name="T49" fmla="*/ 400 h 424"/>
              <a:gd name="T50" fmla="*/ 259 w 428"/>
              <a:gd name="T51" fmla="*/ 275 h 424"/>
              <a:gd name="T52" fmla="*/ 278 w 428"/>
              <a:gd name="T53" fmla="*/ 254 h 424"/>
              <a:gd name="T54" fmla="*/ 405 w 428"/>
              <a:gd name="T55" fmla="*/ 381 h 424"/>
              <a:gd name="T56" fmla="*/ 406 w 428"/>
              <a:gd name="T57" fmla="*/ 381 h 424"/>
              <a:gd name="T58" fmla="*/ 406 w 428"/>
              <a:gd name="T59" fmla="*/ 381 h 424"/>
              <a:gd name="T60" fmla="*/ 410 w 428"/>
              <a:gd name="T61" fmla="*/ 392 h 424"/>
              <a:gd name="T62" fmla="*/ 395 w 428"/>
              <a:gd name="T63" fmla="*/ 40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8" h="424">
                <a:moveTo>
                  <a:pt x="418" y="369"/>
                </a:moveTo>
                <a:cubicBezTo>
                  <a:pt x="418" y="369"/>
                  <a:pt x="418" y="369"/>
                  <a:pt x="418" y="369"/>
                </a:cubicBezTo>
                <a:cubicBezTo>
                  <a:pt x="418" y="369"/>
                  <a:pt x="418" y="369"/>
                  <a:pt x="418" y="369"/>
                </a:cubicBezTo>
                <a:cubicBezTo>
                  <a:pt x="418" y="369"/>
                  <a:pt x="418" y="369"/>
                  <a:pt x="418" y="369"/>
                </a:cubicBezTo>
                <a:cubicBezTo>
                  <a:pt x="418" y="369"/>
                  <a:pt x="418" y="369"/>
                  <a:pt x="418" y="369"/>
                </a:cubicBezTo>
                <a:cubicBezTo>
                  <a:pt x="289" y="239"/>
                  <a:pt x="289" y="239"/>
                  <a:pt x="289" y="239"/>
                </a:cubicBezTo>
                <a:cubicBezTo>
                  <a:pt x="304" y="215"/>
                  <a:pt x="313" y="187"/>
                  <a:pt x="313" y="156"/>
                </a:cubicBezTo>
                <a:cubicBezTo>
                  <a:pt x="313" y="70"/>
                  <a:pt x="243" y="0"/>
                  <a:pt x="156" y="0"/>
                </a:cubicBezTo>
                <a:cubicBezTo>
                  <a:pt x="70" y="0"/>
                  <a:pt x="0" y="70"/>
                  <a:pt x="0" y="156"/>
                </a:cubicBezTo>
                <a:cubicBezTo>
                  <a:pt x="0" y="243"/>
                  <a:pt x="70" y="313"/>
                  <a:pt x="156" y="313"/>
                </a:cubicBezTo>
                <a:cubicBezTo>
                  <a:pt x="189" y="313"/>
                  <a:pt x="219" y="303"/>
                  <a:pt x="244" y="286"/>
                </a:cubicBezTo>
                <a:cubicBezTo>
                  <a:pt x="371" y="413"/>
                  <a:pt x="371" y="413"/>
                  <a:pt x="371" y="413"/>
                </a:cubicBezTo>
                <a:cubicBezTo>
                  <a:pt x="371" y="413"/>
                  <a:pt x="371" y="413"/>
                  <a:pt x="371" y="413"/>
                </a:cubicBezTo>
                <a:cubicBezTo>
                  <a:pt x="377" y="420"/>
                  <a:pt x="386" y="424"/>
                  <a:pt x="395" y="424"/>
                </a:cubicBezTo>
                <a:cubicBezTo>
                  <a:pt x="414" y="424"/>
                  <a:pt x="428" y="410"/>
                  <a:pt x="428" y="392"/>
                </a:cubicBezTo>
                <a:cubicBezTo>
                  <a:pt x="428" y="383"/>
                  <a:pt x="424" y="374"/>
                  <a:pt x="418" y="369"/>
                </a:cubicBezTo>
                <a:close/>
                <a:moveTo>
                  <a:pt x="156" y="295"/>
                </a:moveTo>
                <a:cubicBezTo>
                  <a:pt x="80" y="295"/>
                  <a:pt x="18" y="232"/>
                  <a:pt x="18" y="156"/>
                </a:cubicBezTo>
                <a:cubicBezTo>
                  <a:pt x="18" y="80"/>
                  <a:pt x="80" y="18"/>
                  <a:pt x="156" y="18"/>
                </a:cubicBezTo>
                <a:cubicBezTo>
                  <a:pt x="232" y="18"/>
                  <a:pt x="295" y="80"/>
                  <a:pt x="295" y="156"/>
                </a:cubicBezTo>
                <a:cubicBezTo>
                  <a:pt x="295" y="232"/>
                  <a:pt x="232" y="295"/>
                  <a:pt x="156" y="295"/>
                </a:cubicBezTo>
                <a:close/>
                <a:moveTo>
                  <a:pt x="395" y="406"/>
                </a:moveTo>
                <a:cubicBezTo>
                  <a:pt x="391" y="406"/>
                  <a:pt x="387" y="404"/>
                  <a:pt x="385" y="401"/>
                </a:cubicBezTo>
                <a:cubicBezTo>
                  <a:pt x="385" y="401"/>
                  <a:pt x="384" y="401"/>
                  <a:pt x="384" y="400"/>
                </a:cubicBezTo>
                <a:cubicBezTo>
                  <a:pt x="384" y="400"/>
                  <a:pt x="384" y="400"/>
                  <a:pt x="384" y="400"/>
                </a:cubicBezTo>
                <a:cubicBezTo>
                  <a:pt x="259" y="275"/>
                  <a:pt x="259" y="275"/>
                  <a:pt x="259" y="275"/>
                </a:cubicBezTo>
                <a:cubicBezTo>
                  <a:pt x="266" y="268"/>
                  <a:pt x="272" y="262"/>
                  <a:pt x="278" y="254"/>
                </a:cubicBezTo>
                <a:cubicBezTo>
                  <a:pt x="405" y="381"/>
                  <a:pt x="405" y="381"/>
                  <a:pt x="405" y="381"/>
                </a:cubicBezTo>
                <a:cubicBezTo>
                  <a:pt x="406" y="381"/>
                  <a:pt x="406" y="381"/>
                  <a:pt x="406" y="381"/>
                </a:cubicBezTo>
                <a:cubicBezTo>
                  <a:pt x="406" y="381"/>
                  <a:pt x="406" y="381"/>
                  <a:pt x="406" y="381"/>
                </a:cubicBezTo>
                <a:cubicBezTo>
                  <a:pt x="408" y="384"/>
                  <a:pt x="410" y="388"/>
                  <a:pt x="410" y="392"/>
                </a:cubicBezTo>
                <a:cubicBezTo>
                  <a:pt x="410" y="400"/>
                  <a:pt x="403" y="406"/>
                  <a:pt x="395" y="406"/>
                </a:cubicBezTo>
                <a:close/>
              </a:path>
            </a:pathLst>
          </a:custGeom>
          <a:solidFill>
            <a:schemeClr val="tx2"/>
          </a:solidFill>
          <a:ln>
            <a:noFill/>
          </a:ln>
        </p:spPr>
        <p:txBody>
          <a:bodyPr vert="horz" wrap="square" lIns="93285" tIns="46645" rIns="93285" bIns="46645" numCol="1" anchor="t" anchorCtr="0" compatLnSpc="1">
            <a:prstTxWarp prst="textNoShape">
              <a:avLst/>
            </a:prstTxWarp>
          </a:bodyPr>
          <a:lstStyle/>
          <a:p>
            <a:endParaRPr lang="en-US" sz="1100" dirty="0"/>
          </a:p>
        </p:txBody>
      </p:sp>
      <p:sp>
        <p:nvSpPr>
          <p:cNvPr id="392" name="TextBox 391J31UINXBH81V35YZTLSRJN4GDBPU3A">
            <a:extLst>
              <a:ext uri="{FF2B5EF4-FFF2-40B4-BE49-F238E27FC236}">
                <a16:creationId xmlns:a16="http://schemas.microsoft.com/office/drawing/2014/main" id="{D1339ADD-E995-4DBC-8CF1-2E3B4E7E0E9C}"/>
              </a:ext>
            </a:extLst>
          </p:cNvPr>
          <p:cNvSpPr txBox="1">
            <a:spLocks/>
          </p:cNvSpPr>
          <p:nvPr>
            <p:custDataLst>
              <p:tags r:id="rId4"/>
            </p:custDataLst>
          </p:nvPr>
        </p:nvSpPr>
        <p:spPr>
          <a:xfrm>
            <a:off x="1768741" y="1878300"/>
            <a:ext cx="4594332" cy="338554"/>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Hold bi-weekly calls from national to regional, regional to local to gather stock levels of identified “indicator” commodities</a:t>
            </a:r>
          </a:p>
        </p:txBody>
      </p:sp>
      <p:sp>
        <p:nvSpPr>
          <p:cNvPr id="322" name="Rectangle 321">
            <a:extLst>
              <a:ext uri="{FF2B5EF4-FFF2-40B4-BE49-F238E27FC236}">
                <a16:creationId xmlns:a16="http://schemas.microsoft.com/office/drawing/2014/main" id="{663B8085-4787-47B2-8792-4A0A5E3BA98C}"/>
              </a:ext>
            </a:extLst>
          </p:cNvPr>
          <p:cNvSpPr>
            <a:spLocks/>
          </p:cNvSpPr>
          <p:nvPr/>
        </p:nvSpPr>
        <p:spPr>
          <a:xfrm>
            <a:off x="1490057" y="1878300"/>
            <a:ext cx="186584" cy="186584"/>
          </a:xfrm>
          <a:prstGeom prst="rect">
            <a:avLst/>
          </a:prstGeom>
          <a:solidFill>
            <a:schemeClr val="bg1"/>
          </a:solidFill>
          <a:ln w="12700">
            <a:solidFill>
              <a:srgbClr val="BACE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a:solidFill>
                <a:schemeClr val="tx1"/>
              </a:solidFill>
            </a:endParaRPr>
          </a:p>
        </p:txBody>
      </p:sp>
      <p:sp>
        <p:nvSpPr>
          <p:cNvPr id="378" name="TextBox 377AZKHQTVG5ZSRLS65RPGIAJN3LGNZQ1">
            <a:extLst>
              <a:ext uri="{FF2B5EF4-FFF2-40B4-BE49-F238E27FC236}">
                <a16:creationId xmlns:a16="http://schemas.microsoft.com/office/drawing/2014/main" id="{FD73BB50-A1E9-431F-9933-95077A73BDF5}"/>
              </a:ext>
            </a:extLst>
          </p:cNvPr>
          <p:cNvSpPr txBox="1">
            <a:spLocks/>
          </p:cNvSpPr>
          <p:nvPr>
            <p:custDataLst>
              <p:tags r:id="rId5"/>
            </p:custDataLst>
          </p:nvPr>
        </p:nvSpPr>
        <p:spPr>
          <a:xfrm>
            <a:off x="6485321" y="1878300"/>
            <a:ext cx="1345706"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ESC Lead</a:t>
            </a:r>
          </a:p>
        </p:txBody>
      </p:sp>
      <p:sp>
        <p:nvSpPr>
          <p:cNvPr id="412" name="TextBox 4114D1PIXLZ0J5GS7E4XQFFN8UITGT0QY">
            <a:extLst>
              <a:ext uri="{FF2B5EF4-FFF2-40B4-BE49-F238E27FC236}">
                <a16:creationId xmlns:a16="http://schemas.microsoft.com/office/drawing/2014/main" id="{AD130494-375A-46F6-9434-18AECCCBC493}"/>
              </a:ext>
            </a:extLst>
          </p:cNvPr>
          <p:cNvSpPr txBox="1">
            <a:spLocks/>
          </p:cNvSpPr>
          <p:nvPr>
            <p:custDataLst>
              <p:tags r:id="rId6"/>
            </p:custDataLst>
          </p:nvPr>
        </p:nvSpPr>
        <p:spPr>
          <a:xfrm>
            <a:off x="7956827" y="1878300"/>
            <a:ext cx="955634"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Ongoing</a:t>
            </a:r>
          </a:p>
        </p:txBody>
      </p:sp>
      <p:cxnSp>
        <p:nvCxnSpPr>
          <p:cNvPr id="349" name="Straight Connector 348">
            <a:extLst>
              <a:ext uri="{FF2B5EF4-FFF2-40B4-BE49-F238E27FC236}">
                <a16:creationId xmlns:a16="http://schemas.microsoft.com/office/drawing/2014/main" id="{946FD76E-4615-45B8-BFE8-20D8E12DFE14}"/>
              </a:ext>
            </a:extLst>
          </p:cNvPr>
          <p:cNvCxnSpPr>
            <a:cxnSpLocks/>
          </p:cNvCxnSpPr>
          <p:nvPr/>
        </p:nvCxnSpPr>
        <p:spPr>
          <a:xfrm>
            <a:off x="1490057" y="1802666"/>
            <a:ext cx="7422404" cy="0"/>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EA763A25-B295-44BA-B238-CA0FA7E6DB97}"/>
              </a:ext>
            </a:extLst>
          </p:cNvPr>
          <p:cNvCxnSpPr>
            <a:cxnSpLocks/>
          </p:cNvCxnSpPr>
          <p:nvPr/>
        </p:nvCxnSpPr>
        <p:spPr>
          <a:xfrm>
            <a:off x="1490057" y="2292488"/>
            <a:ext cx="7422404" cy="0"/>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F91095EC-4825-4458-9000-D0BC7A07AF8C}"/>
              </a:ext>
            </a:extLst>
          </p:cNvPr>
          <p:cNvCxnSpPr>
            <a:cxnSpLocks/>
          </p:cNvCxnSpPr>
          <p:nvPr/>
        </p:nvCxnSpPr>
        <p:spPr>
          <a:xfrm>
            <a:off x="1490057" y="2782310"/>
            <a:ext cx="7422404" cy="0"/>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774B519E-214C-4507-BE69-6C0BD91F73D2}"/>
              </a:ext>
            </a:extLst>
          </p:cNvPr>
          <p:cNvCxnSpPr>
            <a:cxnSpLocks/>
          </p:cNvCxnSpPr>
          <p:nvPr/>
        </p:nvCxnSpPr>
        <p:spPr>
          <a:xfrm>
            <a:off x="1490057" y="3272132"/>
            <a:ext cx="7422404" cy="0"/>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94" name="Rectangle 93">
            <a:extLst>
              <a:ext uri="{FF2B5EF4-FFF2-40B4-BE49-F238E27FC236}">
                <a16:creationId xmlns:a16="http://schemas.microsoft.com/office/drawing/2014/main" id="{B0EAABE2-603C-4CB7-AC72-43173F7A54D5}"/>
              </a:ext>
            </a:extLst>
          </p:cNvPr>
          <p:cNvSpPr>
            <a:spLocks/>
          </p:cNvSpPr>
          <p:nvPr/>
        </p:nvSpPr>
        <p:spPr>
          <a:xfrm>
            <a:off x="801" y="599"/>
            <a:ext cx="9142929" cy="826434"/>
          </a:xfrm>
          <a:prstGeom prst="rect">
            <a:avLst/>
          </a:prstGeom>
          <a:solidFill>
            <a:srgbClr val="BACEE5"/>
          </a:solidFill>
          <a:ln w="9525" cap="flat" cmpd="sng" algn="ctr">
            <a:noFill/>
            <a:prstDash val="solid"/>
          </a:ln>
          <a:effectLst/>
        </p:spPr>
        <p:txBody>
          <a:bodyPr rtlCol="0" anchor="ctr">
            <a:noAutofit/>
          </a:bodyPr>
          <a:lstStyle/>
          <a:p>
            <a:pPr algn="ctr" defTabSz="914109">
              <a:defRPr/>
            </a:pPr>
            <a:endParaRPr lang="en-US" sz="1631" kern="0" dirty="0">
              <a:solidFill>
                <a:srgbClr val="000000"/>
              </a:solidFill>
              <a:latin typeface="Arial"/>
            </a:endParaRPr>
          </a:p>
        </p:txBody>
      </p:sp>
      <p:sp>
        <p:nvSpPr>
          <p:cNvPr id="95" name="1. On-page tracker">
            <a:extLst>
              <a:ext uri="{FF2B5EF4-FFF2-40B4-BE49-F238E27FC236}">
                <a16:creationId xmlns:a16="http://schemas.microsoft.com/office/drawing/2014/main" id="{A5663FEC-3E1D-40C8-B424-6DD8B0879606}"/>
              </a:ext>
            </a:extLst>
          </p:cNvPr>
          <p:cNvSpPr>
            <a:spLocks noChangeArrowheads="1"/>
          </p:cNvSpPr>
          <p:nvPr/>
        </p:nvSpPr>
        <p:spPr bwMode="gray">
          <a:xfrm>
            <a:off x="697503" y="63474"/>
            <a:ext cx="2035482" cy="18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32764"/>
            <a:r>
              <a:rPr lang="en-US" sz="1224" b="1" cap="all" dirty="0">
                <a:solidFill>
                  <a:srgbClr val="002960"/>
                </a:solidFill>
                <a:latin typeface="Arial"/>
              </a:rPr>
              <a:t>PEOPLE AND PROCESSES</a:t>
            </a:r>
          </a:p>
        </p:txBody>
      </p:sp>
      <p:sp>
        <p:nvSpPr>
          <p:cNvPr id="96" name="Title 1">
            <a:extLst>
              <a:ext uri="{FF2B5EF4-FFF2-40B4-BE49-F238E27FC236}">
                <a16:creationId xmlns:a16="http://schemas.microsoft.com/office/drawing/2014/main" id="{AD8E9387-F477-43B6-8E52-D2C6C76195CE}"/>
              </a:ext>
            </a:extLst>
          </p:cNvPr>
          <p:cNvSpPr txBox="1">
            <a:spLocks/>
          </p:cNvSpPr>
          <p:nvPr/>
        </p:nvSpPr>
        <p:spPr bwMode="auto">
          <a:xfrm>
            <a:off x="152923" y="256618"/>
            <a:ext cx="8838685" cy="314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255" rtl="0" eaLnBrk="1" fontAlgn="base" hangingPunct="1">
              <a:spcBef>
                <a:spcPct val="0"/>
              </a:spcBef>
              <a:spcAft>
                <a:spcPct val="0"/>
              </a:spcAft>
              <a:tabLst>
                <a:tab pos="269846" algn="l"/>
              </a:tabLst>
              <a:defRPr sz="2000" b="0" baseline="0">
                <a:solidFill>
                  <a:schemeClr val="tx2"/>
                </a:solidFill>
                <a:latin typeface="+mj-lt"/>
                <a:ea typeface="+mj-ea"/>
                <a:cs typeface="+mj-cs"/>
              </a:defRPr>
            </a:lvl1pPr>
            <a:lvl2pPr algn="l" defTabSz="895255" rtl="0" eaLnBrk="1" fontAlgn="base" hangingPunct="1">
              <a:spcBef>
                <a:spcPct val="0"/>
              </a:spcBef>
              <a:spcAft>
                <a:spcPct val="0"/>
              </a:spcAft>
              <a:defRPr sz="1900" b="1">
                <a:solidFill>
                  <a:schemeClr val="tx2"/>
                </a:solidFill>
                <a:latin typeface="Arial" charset="0"/>
              </a:defRPr>
            </a:lvl2pPr>
            <a:lvl3pPr algn="l" defTabSz="895255" rtl="0" eaLnBrk="1" fontAlgn="base" hangingPunct="1">
              <a:spcBef>
                <a:spcPct val="0"/>
              </a:spcBef>
              <a:spcAft>
                <a:spcPct val="0"/>
              </a:spcAft>
              <a:defRPr sz="1900" b="1">
                <a:solidFill>
                  <a:schemeClr val="tx2"/>
                </a:solidFill>
                <a:latin typeface="Arial" charset="0"/>
              </a:defRPr>
            </a:lvl3pPr>
            <a:lvl4pPr algn="l" defTabSz="895255" rtl="0" eaLnBrk="1" fontAlgn="base" hangingPunct="1">
              <a:spcBef>
                <a:spcPct val="0"/>
              </a:spcBef>
              <a:spcAft>
                <a:spcPct val="0"/>
              </a:spcAft>
              <a:defRPr sz="1900" b="1">
                <a:solidFill>
                  <a:schemeClr val="tx2"/>
                </a:solidFill>
                <a:latin typeface="Arial" charset="0"/>
              </a:defRPr>
            </a:lvl4pPr>
            <a:lvl5pPr algn="l" defTabSz="895255" rtl="0" eaLnBrk="1" fontAlgn="base" hangingPunct="1">
              <a:spcBef>
                <a:spcPct val="0"/>
              </a:spcBef>
              <a:spcAft>
                <a:spcPct val="0"/>
              </a:spcAft>
              <a:defRPr sz="1900" b="1">
                <a:solidFill>
                  <a:schemeClr val="tx2"/>
                </a:solidFill>
                <a:latin typeface="Arial" charset="0"/>
              </a:defRPr>
            </a:lvl5pPr>
            <a:lvl6pPr marL="457151" algn="l" defTabSz="895255" rtl="0" eaLnBrk="1" fontAlgn="base" hangingPunct="1">
              <a:spcBef>
                <a:spcPct val="0"/>
              </a:spcBef>
              <a:spcAft>
                <a:spcPct val="0"/>
              </a:spcAft>
              <a:defRPr sz="1900" b="1">
                <a:solidFill>
                  <a:schemeClr val="tx2"/>
                </a:solidFill>
                <a:latin typeface="Arial" charset="0"/>
              </a:defRPr>
            </a:lvl6pPr>
            <a:lvl7pPr marL="914303" algn="l" defTabSz="895255" rtl="0" eaLnBrk="1" fontAlgn="base" hangingPunct="1">
              <a:spcBef>
                <a:spcPct val="0"/>
              </a:spcBef>
              <a:spcAft>
                <a:spcPct val="0"/>
              </a:spcAft>
              <a:defRPr sz="1900" b="1">
                <a:solidFill>
                  <a:schemeClr val="tx2"/>
                </a:solidFill>
                <a:latin typeface="Arial" charset="0"/>
              </a:defRPr>
            </a:lvl7pPr>
            <a:lvl8pPr marL="1371454" algn="l" defTabSz="895255" rtl="0" eaLnBrk="1" fontAlgn="base" hangingPunct="1">
              <a:spcBef>
                <a:spcPct val="0"/>
              </a:spcBef>
              <a:spcAft>
                <a:spcPct val="0"/>
              </a:spcAft>
              <a:defRPr sz="1900" b="1">
                <a:solidFill>
                  <a:schemeClr val="tx2"/>
                </a:solidFill>
                <a:latin typeface="Arial" charset="0"/>
              </a:defRPr>
            </a:lvl8pPr>
            <a:lvl9pPr marL="1828607" algn="l" defTabSz="895255" rtl="0" eaLnBrk="1" fontAlgn="base" hangingPunct="1">
              <a:spcBef>
                <a:spcPct val="0"/>
              </a:spcBef>
              <a:spcAft>
                <a:spcPct val="0"/>
              </a:spcAft>
              <a:defRPr sz="1900" b="1">
                <a:solidFill>
                  <a:schemeClr val="tx2"/>
                </a:solidFill>
                <a:latin typeface="Arial" charset="0"/>
              </a:defRPr>
            </a:lvl9pPr>
          </a:lstStyle>
          <a:p>
            <a:pPr marL="527050" defTabSz="895160">
              <a:tabLst>
                <a:tab pos="268231" algn="l"/>
              </a:tabLst>
              <a:defRPr/>
            </a:pPr>
            <a:r>
              <a:rPr lang="en-US" sz="2040" b="1" kern="0" dirty="0">
                <a:solidFill>
                  <a:srgbClr val="002F6C"/>
                </a:solidFill>
                <a:latin typeface="Gill Sans MT"/>
              </a:rPr>
              <a:t>RESPONSE QUICK GUIDE</a:t>
            </a:r>
            <a:endParaRPr lang="en-US" sz="2040" kern="0" dirty="0">
              <a:solidFill>
                <a:srgbClr val="002F6C"/>
              </a:solidFill>
              <a:latin typeface="Gill Sans MT"/>
            </a:endParaRPr>
          </a:p>
        </p:txBody>
      </p:sp>
      <p:sp>
        <p:nvSpPr>
          <p:cNvPr id="321" name="Rectangle 320">
            <a:extLst>
              <a:ext uri="{FF2B5EF4-FFF2-40B4-BE49-F238E27FC236}">
                <a16:creationId xmlns:a16="http://schemas.microsoft.com/office/drawing/2014/main" id="{7816B635-DD9B-473D-AD0B-E80349D2FA32}"/>
              </a:ext>
            </a:extLst>
          </p:cNvPr>
          <p:cNvSpPr>
            <a:spLocks/>
          </p:cNvSpPr>
          <p:nvPr/>
        </p:nvSpPr>
        <p:spPr>
          <a:xfrm>
            <a:off x="1490057" y="1219201"/>
            <a:ext cx="186584" cy="186584"/>
          </a:xfrm>
          <a:prstGeom prst="rect">
            <a:avLst/>
          </a:prstGeom>
          <a:solidFill>
            <a:schemeClr val="bg1"/>
          </a:solidFill>
          <a:ln w="12700">
            <a:solidFill>
              <a:srgbClr val="BACE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a:solidFill>
                <a:schemeClr val="tx1"/>
              </a:solidFill>
            </a:endParaRPr>
          </a:p>
        </p:txBody>
      </p:sp>
      <p:sp>
        <p:nvSpPr>
          <p:cNvPr id="377" name="TextBox 3766EVFAOQAICO6WQQZNKTV6YY15BJT4D">
            <a:extLst>
              <a:ext uri="{FF2B5EF4-FFF2-40B4-BE49-F238E27FC236}">
                <a16:creationId xmlns:a16="http://schemas.microsoft.com/office/drawing/2014/main" id="{4B024913-4657-46BD-B864-C1611EFACD83}"/>
              </a:ext>
            </a:extLst>
          </p:cNvPr>
          <p:cNvSpPr txBox="1">
            <a:spLocks/>
          </p:cNvSpPr>
          <p:nvPr>
            <p:custDataLst>
              <p:tags r:id="rId7"/>
            </p:custDataLst>
          </p:nvPr>
        </p:nvSpPr>
        <p:spPr>
          <a:xfrm>
            <a:off x="6485321" y="1219201"/>
            <a:ext cx="1345706"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ESC Lead</a:t>
            </a:r>
          </a:p>
        </p:txBody>
      </p:sp>
      <p:sp>
        <p:nvSpPr>
          <p:cNvPr id="411" name="TextBox 410EIJ1ARMUCRV9KCQ3J4NAWCBULAVV26">
            <a:extLst>
              <a:ext uri="{FF2B5EF4-FFF2-40B4-BE49-F238E27FC236}">
                <a16:creationId xmlns:a16="http://schemas.microsoft.com/office/drawing/2014/main" id="{3719489E-D665-4F50-A0E7-16B38C6710F0}"/>
              </a:ext>
            </a:extLst>
          </p:cNvPr>
          <p:cNvSpPr txBox="1">
            <a:spLocks/>
          </p:cNvSpPr>
          <p:nvPr>
            <p:custDataLst>
              <p:tags r:id="rId8"/>
            </p:custDataLst>
          </p:nvPr>
        </p:nvSpPr>
        <p:spPr>
          <a:xfrm>
            <a:off x="7956827" y="1219201"/>
            <a:ext cx="955634"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Day 1</a:t>
            </a:r>
          </a:p>
        </p:txBody>
      </p:sp>
      <p:sp>
        <p:nvSpPr>
          <p:cNvPr id="103" name="TextBox 391J31UINXBH81V35YZTLSRJN4GDBPU3A">
            <a:extLst>
              <a:ext uri="{FF2B5EF4-FFF2-40B4-BE49-F238E27FC236}">
                <a16:creationId xmlns:a16="http://schemas.microsoft.com/office/drawing/2014/main" id="{60FC4F79-74A7-4840-8FFF-D546562A8F8D}"/>
              </a:ext>
            </a:extLst>
          </p:cNvPr>
          <p:cNvSpPr txBox="1">
            <a:spLocks/>
          </p:cNvSpPr>
          <p:nvPr>
            <p:custDataLst>
              <p:tags r:id="rId9"/>
            </p:custDataLst>
          </p:nvPr>
        </p:nvSpPr>
        <p:spPr>
          <a:xfrm>
            <a:off x="1768741" y="1219201"/>
            <a:ext cx="4594332" cy="507831"/>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Identify the key datasets to be tracked and updated on a daily and/or weekly basis: stock levels of identified indicator commodities, consumption rates, procurement orders, re-supply needs</a:t>
            </a:r>
          </a:p>
        </p:txBody>
      </p:sp>
      <p:sp>
        <p:nvSpPr>
          <p:cNvPr id="325" name="Rectangle 324">
            <a:extLst>
              <a:ext uri="{FF2B5EF4-FFF2-40B4-BE49-F238E27FC236}">
                <a16:creationId xmlns:a16="http://schemas.microsoft.com/office/drawing/2014/main" id="{537AD204-8F98-4B8C-8B12-529066C437A8}"/>
              </a:ext>
            </a:extLst>
          </p:cNvPr>
          <p:cNvSpPr>
            <a:spLocks/>
          </p:cNvSpPr>
          <p:nvPr/>
        </p:nvSpPr>
        <p:spPr>
          <a:xfrm>
            <a:off x="1490057" y="3347770"/>
            <a:ext cx="186584" cy="186584"/>
          </a:xfrm>
          <a:prstGeom prst="rect">
            <a:avLst/>
          </a:prstGeom>
          <a:solidFill>
            <a:schemeClr val="bg1"/>
          </a:solidFill>
          <a:ln w="12700">
            <a:solidFill>
              <a:srgbClr val="BACE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a:solidFill>
                <a:schemeClr val="tx1"/>
              </a:solidFill>
            </a:endParaRPr>
          </a:p>
        </p:txBody>
      </p:sp>
      <p:sp>
        <p:nvSpPr>
          <p:cNvPr id="381" name="TextBox 380">
            <a:extLst>
              <a:ext uri="{FF2B5EF4-FFF2-40B4-BE49-F238E27FC236}">
                <a16:creationId xmlns:a16="http://schemas.microsoft.com/office/drawing/2014/main" id="{99721488-A315-4669-9FED-3933AD5D0BF2}"/>
              </a:ext>
            </a:extLst>
          </p:cNvPr>
          <p:cNvSpPr txBox="1">
            <a:spLocks/>
          </p:cNvSpPr>
          <p:nvPr>
            <p:custDataLst>
              <p:tags r:id="rId10"/>
            </p:custDataLst>
          </p:nvPr>
        </p:nvSpPr>
        <p:spPr>
          <a:xfrm>
            <a:off x="6485321" y="3347770"/>
            <a:ext cx="1345706"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ESC Lead</a:t>
            </a:r>
          </a:p>
        </p:txBody>
      </p:sp>
      <p:sp>
        <p:nvSpPr>
          <p:cNvPr id="128" name="TextBox 127">
            <a:extLst>
              <a:ext uri="{FF2B5EF4-FFF2-40B4-BE49-F238E27FC236}">
                <a16:creationId xmlns:a16="http://schemas.microsoft.com/office/drawing/2014/main" id="{5D48ED9D-B601-4ACB-BBC9-82B75D74F54D}"/>
              </a:ext>
            </a:extLst>
          </p:cNvPr>
          <p:cNvSpPr txBox="1">
            <a:spLocks/>
          </p:cNvSpPr>
          <p:nvPr>
            <p:custDataLst>
              <p:tags r:id="rId11"/>
            </p:custDataLst>
          </p:nvPr>
        </p:nvSpPr>
        <p:spPr>
          <a:xfrm>
            <a:off x="7956827" y="3347770"/>
            <a:ext cx="955634" cy="338554"/>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End of Emergency</a:t>
            </a:r>
          </a:p>
        </p:txBody>
      </p:sp>
      <p:sp>
        <p:nvSpPr>
          <p:cNvPr id="104" name="TextBox 391J31UINXBH81V35YZTLSRJN4GDBPU3A">
            <a:extLst>
              <a:ext uri="{FF2B5EF4-FFF2-40B4-BE49-F238E27FC236}">
                <a16:creationId xmlns:a16="http://schemas.microsoft.com/office/drawing/2014/main" id="{BCD9B5F3-E5CE-42D7-9A96-6DAD8F347CF6}"/>
              </a:ext>
            </a:extLst>
          </p:cNvPr>
          <p:cNvSpPr txBox="1">
            <a:spLocks/>
          </p:cNvSpPr>
          <p:nvPr>
            <p:custDataLst>
              <p:tags r:id="rId12"/>
            </p:custDataLst>
          </p:nvPr>
        </p:nvSpPr>
        <p:spPr>
          <a:xfrm>
            <a:off x="1768741" y="3347770"/>
            <a:ext cx="4594332" cy="677108"/>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Reconvene and follow up with ESC Team to ensure all databases, response protocols, and reporting have been documented and updated according to lessons learned from the emergency, and making it accessible to other stakeholders.</a:t>
            </a:r>
          </a:p>
        </p:txBody>
      </p:sp>
      <p:sp>
        <p:nvSpPr>
          <p:cNvPr id="323" name="Rectangle 322">
            <a:extLst>
              <a:ext uri="{FF2B5EF4-FFF2-40B4-BE49-F238E27FC236}">
                <a16:creationId xmlns:a16="http://schemas.microsoft.com/office/drawing/2014/main" id="{3F50914E-2266-4BD1-B292-4DFC08C5E5C1}"/>
              </a:ext>
            </a:extLst>
          </p:cNvPr>
          <p:cNvSpPr>
            <a:spLocks/>
          </p:cNvSpPr>
          <p:nvPr/>
        </p:nvSpPr>
        <p:spPr>
          <a:xfrm>
            <a:off x="1490057" y="2368122"/>
            <a:ext cx="186584" cy="186584"/>
          </a:xfrm>
          <a:prstGeom prst="rect">
            <a:avLst/>
          </a:prstGeom>
          <a:solidFill>
            <a:schemeClr val="bg1"/>
          </a:solidFill>
          <a:ln w="12700">
            <a:solidFill>
              <a:srgbClr val="BACE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a:solidFill>
                <a:schemeClr val="tx1"/>
              </a:solidFill>
            </a:endParaRPr>
          </a:p>
        </p:txBody>
      </p:sp>
      <p:sp>
        <p:nvSpPr>
          <p:cNvPr id="413" name="TextBox 412XAD3ITPF63F2FDY5LOGMG46WTDXGWI">
            <a:extLst>
              <a:ext uri="{FF2B5EF4-FFF2-40B4-BE49-F238E27FC236}">
                <a16:creationId xmlns:a16="http://schemas.microsoft.com/office/drawing/2014/main" id="{0B9CBE13-13CA-4973-BC23-07AA575755F4}"/>
              </a:ext>
            </a:extLst>
          </p:cNvPr>
          <p:cNvSpPr txBox="1">
            <a:spLocks/>
          </p:cNvSpPr>
          <p:nvPr>
            <p:custDataLst>
              <p:tags r:id="rId13"/>
            </p:custDataLst>
          </p:nvPr>
        </p:nvSpPr>
        <p:spPr>
          <a:xfrm>
            <a:off x="7956827" y="2368122"/>
            <a:ext cx="955634"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Ongoing</a:t>
            </a:r>
          </a:p>
        </p:txBody>
      </p:sp>
      <p:sp>
        <p:nvSpPr>
          <p:cNvPr id="130" name="TextBox 129H284QWR0ZFZUAE68N9AYHMBPLKJJKH">
            <a:extLst>
              <a:ext uri="{FF2B5EF4-FFF2-40B4-BE49-F238E27FC236}">
                <a16:creationId xmlns:a16="http://schemas.microsoft.com/office/drawing/2014/main" id="{FCD8DF8D-C6F1-43CA-9C37-4EF30FFA16FA}"/>
              </a:ext>
            </a:extLst>
          </p:cNvPr>
          <p:cNvSpPr txBox="1">
            <a:spLocks/>
          </p:cNvSpPr>
          <p:nvPr>
            <p:custDataLst>
              <p:tags r:id="rId14"/>
            </p:custDataLst>
          </p:nvPr>
        </p:nvSpPr>
        <p:spPr>
          <a:xfrm>
            <a:off x="1768741" y="2368122"/>
            <a:ext cx="4594332" cy="338554"/>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Ensure that consumption rate of key “tracker” commodities are updated bi-weekly</a:t>
            </a:r>
          </a:p>
        </p:txBody>
      </p:sp>
      <p:sp>
        <p:nvSpPr>
          <p:cNvPr id="41" name="TextBox 377AZKHQTVG5ZSRLS65RPGIAJN3LGNZQ1">
            <a:extLst>
              <a:ext uri="{FF2B5EF4-FFF2-40B4-BE49-F238E27FC236}">
                <a16:creationId xmlns:a16="http://schemas.microsoft.com/office/drawing/2014/main" id="{3BC22937-F668-4C1F-B7B7-2DE5C34D7EE9}"/>
              </a:ext>
            </a:extLst>
          </p:cNvPr>
          <p:cNvSpPr txBox="1">
            <a:spLocks/>
          </p:cNvSpPr>
          <p:nvPr>
            <p:custDataLst>
              <p:tags r:id="rId15"/>
            </p:custDataLst>
          </p:nvPr>
        </p:nvSpPr>
        <p:spPr>
          <a:xfrm>
            <a:off x="6485321" y="2368122"/>
            <a:ext cx="1345706"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ESC Lead</a:t>
            </a:r>
          </a:p>
        </p:txBody>
      </p:sp>
      <p:sp>
        <p:nvSpPr>
          <p:cNvPr id="394" name="TextBox 393LL7OAUJE67LNX661V6M33FZHLDRFWM">
            <a:extLst>
              <a:ext uri="{FF2B5EF4-FFF2-40B4-BE49-F238E27FC236}">
                <a16:creationId xmlns:a16="http://schemas.microsoft.com/office/drawing/2014/main" id="{28F7868B-EA2D-48F5-A3A5-A1DDB0C1AFFC}"/>
              </a:ext>
            </a:extLst>
          </p:cNvPr>
          <p:cNvSpPr txBox="1">
            <a:spLocks/>
          </p:cNvSpPr>
          <p:nvPr>
            <p:custDataLst>
              <p:tags r:id="rId16"/>
            </p:custDataLst>
          </p:nvPr>
        </p:nvSpPr>
        <p:spPr>
          <a:xfrm>
            <a:off x="1768741" y="2857944"/>
            <a:ext cx="4594332" cy="338554"/>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Ensure that consumption data are shared with Procurement Lead to inform re-supply</a:t>
            </a:r>
          </a:p>
        </p:txBody>
      </p:sp>
      <p:sp>
        <p:nvSpPr>
          <p:cNvPr id="324" name="Rectangle 323">
            <a:extLst>
              <a:ext uri="{FF2B5EF4-FFF2-40B4-BE49-F238E27FC236}">
                <a16:creationId xmlns:a16="http://schemas.microsoft.com/office/drawing/2014/main" id="{AC970274-7EB6-4E25-9578-438A6C4F8BD3}"/>
              </a:ext>
            </a:extLst>
          </p:cNvPr>
          <p:cNvSpPr>
            <a:spLocks/>
          </p:cNvSpPr>
          <p:nvPr/>
        </p:nvSpPr>
        <p:spPr>
          <a:xfrm>
            <a:off x="1490057" y="2857944"/>
            <a:ext cx="186584" cy="186584"/>
          </a:xfrm>
          <a:prstGeom prst="rect">
            <a:avLst/>
          </a:prstGeom>
          <a:solidFill>
            <a:schemeClr val="bg1"/>
          </a:solidFill>
          <a:ln w="12700">
            <a:solidFill>
              <a:srgbClr val="BACE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a:solidFill>
                <a:schemeClr val="tx1"/>
              </a:solidFill>
            </a:endParaRPr>
          </a:p>
        </p:txBody>
      </p:sp>
      <p:sp>
        <p:nvSpPr>
          <p:cNvPr id="414" name="TextBox 413">
            <a:extLst>
              <a:ext uri="{FF2B5EF4-FFF2-40B4-BE49-F238E27FC236}">
                <a16:creationId xmlns:a16="http://schemas.microsoft.com/office/drawing/2014/main" id="{EA59B5F6-894D-4565-845E-2879EACEF5B8}"/>
              </a:ext>
            </a:extLst>
          </p:cNvPr>
          <p:cNvSpPr txBox="1">
            <a:spLocks/>
          </p:cNvSpPr>
          <p:nvPr>
            <p:custDataLst>
              <p:tags r:id="rId17"/>
            </p:custDataLst>
          </p:nvPr>
        </p:nvSpPr>
        <p:spPr>
          <a:xfrm>
            <a:off x="7956827" y="2857944"/>
            <a:ext cx="955634"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Ongoing</a:t>
            </a:r>
          </a:p>
        </p:txBody>
      </p:sp>
      <p:sp>
        <p:nvSpPr>
          <p:cNvPr id="42" name="TextBox 377AZKHQTVG5ZSRLS65RPGIAJN3LGNZQ1">
            <a:extLst>
              <a:ext uri="{FF2B5EF4-FFF2-40B4-BE49-F238E27FC236}">
                <a16:creationId xmlns:a16="http://schemas.microsoft.com/office/drawing/2014/main" id="{29A4D026-CC48-4701-8877-0EA97640939F}"/>
              </a:ext>
            </a:extLst>
          </p:cNvPr>
          <p:cNvSpPr txBox="1">
            <a:spLocks/>
          </p:cNvSpPr>
          <p:nvPr>
            <p:custDataLst>
              <p:tags r:id="rId18"/>
            </p:custDataLst>
          </p:nvPr>
        </p:nvSpPr>
        <p:spPr>
          <a:xfrm>
            <a:off x="6485321" y="2857944"/>
            <a:ext cx="1345706"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ESC Lead</a:t>
            </a:r>
          </a:p>
        </p:txBody>
      </p:sp>
      <p:grpSp>
        <p:nvGrpSpPr>
          <p:cNvPr id="43" name="CustomIcon">
            <a:extLst>
              <a:ext uri="{FF2B5EF4-FFF2-40B4-BE49-F238E27FC236}">
                <a16:creationId xmlns:a16="http://schemas.microsoft.com/office/drawing/2014/main" id="{D737010F-515F-4856-9CF5-F98FFA21FAA5}"/>
              </a:ext>
            </a:extLst>
          </p:cNvPr>
          <p:cNvGrpSpPr>
            <a:grpSpLocks noChangeAspect="1"/>
          </p:cNvGrpSpPr>
          <p:nvPr>
            <p:custDataLst>
              <p:tags r:id="rId19"/>
            </p:custDataLst>
          </p:nvPr>
        </p:nvGrpSpPr>
        <p:grpSpPr>
          <a:xfrm>
            <a:off x="183341" y="243803"/>
            <a:ext cx="337281" cy="339640"/>
            <a:chOff x="0" y="-3175"/>
            <a:chExt cx="1589088" cy="1600201"/>
          </a:xfrm>
          <a:solidFill>
            <a:schemeClr val="tx2"/>
          </a:solidFill>
        </p:grpSpPr>
        <p:sp>
          <p:nvSpPr>
            <p:cNvPr id="44" name="Freeform 18">
              <a:extLst>
                <a:ext uri="{FF2B5EF4-FFF2-40B4-BE49-F238E27FC236}">
                  <a16:creationId xmlns:a16="http://schemas.microsoft.com/office/drawing/2014/main" id="{092159AD-C7A2-46A4-907D-C31A162FBE2D}"/>
                </a:ext>
              </a:extLst>
            </p:cNvPr>
            <p:cNvSpPr>
              <a:spLocks/>
            </p:cNvSpPr>
            <p:nvPr/>
          </p:nvSpPr>
          <p:spPr bwMode="auto">
            <a:xfrm>
              <a:off x="600075" y="1268413"/>
              <a:ext cx="68263" cy="328613"/>
            </a:xfrm>
            <a:custGeom>
              <a:avLst/>
              <a:gdLst>
                <a:gd name="T0" fmla="*/ 9 w 18"/>
                <a:gd name="T1" fmla="*/ 0 h 87"/>
                <a:gd name="T2" fmla="*/ 0 w 18"/>
                <a:gd name="T3" fmla="*/ 9 h 87"/>
                <a:gd name="T4" fmla="*/ 0 w 18"/>
                <a:gd name="T5" fmla="*/ 87 h 87"/>
                <a:gd name="T6" fmla="*/ 18 w 18"/>
                <a:gd name="T7" fmla="*/ 87 h 87"/>
                <a:gd name="T8" fmla="*/ 18 w 18"/>
                <a:gd name="T9" fmla="*/ 9 h 87"/>
                <a:gd name="T10" fmla="*/ 9 w 18"/>
                <a:gd name="T11" fmla="*/ 0 h 87"/>
              </a:gdLst>
              <a:ahLst/>
              <a:cxnLst>
                <a:cxn ang="0">
                  <a:pos x="T0" y="T1"/>
                </a:cxn>
                <a:cxn ang="0">
                  <a:pos x="T2" y="T3"/>
                </a:cxn>
                <a:cxn ang="0">
                  <a:pos x="T4" y="T5"/>
                </a:cxn>
                <a:cxn ang="0">
                  <a:pos x="T6" y="T7"/>
                </a:cxn>
                <a:cxn ang="0">
                  <a:pos x="T8" y="T9"/>
                </a:cxn>
                <a:cxn ang="0">
                  <a:pos x="T10" y="T11"/>
                </a:cxn>
              </a:cxnLst>
              <a:rect l="0" t="0" r="r" b="b"/>
              <a:pathLst>
                <a:path w="18" h="87">
                  <a:moveTo>
                    <a:pt x="9" y="0"/>
                  </a:moveTo>
                  <a:cubicBezTo>
                    <a:pt x="4" y="0"/>
                    <a:pt x="0" y="3"/>
                    <a:pt x="0" y="9"/>
                  </a:cubicBezTo>
                  <a:cubicBezTo>
                    <a:pt x="0" y="87"/>
                    <a:pt x="0" y="87"/>
                    <a:pt x="0" y="87"/>
                  </a:cubicBezTo>
                  <a:cubicBezTo>
                    <a:pt x="18" y="87"/>
                    <a:pt x="18" y="87"/>
                    <a:pt x="18" y="87"/>
                  </a:cubicBezTo>
                  <a:cubicBezTo>
                    <a:pt x="18" y="9"/>
                    <a:pt x="18" y="9"/>
                    <a:pt x="18" y="9"/>
                  </a:cubicBezTo>
                  <a:cubicBezTo>
                    <a:pt x="18" y="3"/>
                    <a:pt x="14" y="0"/>
                    <a:pt x="9" y="0"/>
                  </a:cubicBezTo>
                  <a:close/>
                </a:path>
              </a:pathLst>
            </a:custGeom>
            <a:grpFill/>
            <a:ln w="0" cap="flat" cmpd="sng" algn="ctr">
              <a:solidFill>
                <a:schemeClr val="accent1"/>
              </a:solidFill>
              <a:prstDash val="solid"/>
              <a:round/>
              <a:headEnd type="none" w="med" len="med"/>
              <a:tailEnd type="none" w="med" len="med"/>
            </a:ln>
          </p:spPr>
          <p:txBody>
            <a:bodyPr vert="horz" wrap="square" lIns="93291" tIns="46647" rIns="93291" bIns="46647" numCol="1" anchor="t" anchorCtr="0" compatLnSpc="1">
              <a:prstTxWarp prst="textNoShape">
                <a:avLst/>
              </a:prstTxWarp>
            </a:bodyPr>
            <a:lstStyle/>
            <a:p>
              <a:endParaRPr lang="en-US" sz="1665" dirty="0">
                <a:solidFill>
                  <a:schemeClr val="bg1"/>
                </a:solidFill>
                <a:latin typeface="GillSans" pitchFamily="2" charset="0"/>
              </a:endParaRPr>
            </a:p>
          </p:txBody>
        </p:sp>
        <p:sp>
          <p:nvSpPr>
            <p:cNvPr id="45" name="Freeform 19">
              <a:extLst>
                <a:ext uri="{FF2B5EF4-FFF2-40B4-BE49-F238E27FC236}">
                  <a16:creationId xmlns:a16="http://schemas.microsoft.com/office/drawing/2014/main" id="{FECE6208-E5DB-4A89-8E21-D8735108C151}"/>
                </a:ext>
              </a:extLst>
            </p:cNvPr>
            <p:cNvSpPr>
              <a:spLocks/>
            </p:cNvSpPr>
            <p:nvPr/>
          </p:nvSpPr>
          <p:spPr bwMode="auto">
            <a:xfrm>
              <a:off x="917575" y="1268413"/>
              <a:ext cx="68263" cy="328613"/>
            </a:xfrm>
            <a:custGeom>
              <a:avLst/>
              <a:gdLst>
                <a:gd name="T0" fmla="*/ 9 w 18"/>
                <a:gd name="T1" fmla="*/ 0 h 87"/>
                <a:gd name="T2" fmla="*/ 0 w 18"/>
                <a:gd name="T3" fmla="*/ 9 h 87"/>
                <a:gd name="T4" fmla="*/ 0 w 18"/>
                <a:gd name="T5" fmla="*/ 87 h 87"/>
                <a:gd name="T6" fmla="*/ 18 w 18"/>
                <a:gd name="T7" fmla="*/ 87 h 87"/>
                <a:gd name="T8" fmla="*/ 18 w 18"/>
                <a:gd name="T9" fmla="*/ 9 h 87"/>
                <a:gd name="T10" fmla="*/ 9 w 18"/>
                <a:gd name="T11" fmla="*/ 0 h 87"/>
              </a:gdLst>
              <a:ahLst/>
              <a:cxnLst>
                <a:cxn ang="0">
                  <a:pos x="T0" y="T1"/>
                </a:cxn>
                <a:cxn ang="0">
                  <a:pos x="T2" y="T3"/>
                </a:cxn>
                <a:cxn ang="0">
                  <a:pos x="T4" y="T5"/>
                </a:cxn>
                <a:cxn ang="0">
                  <a:pos x="T6" y="T7"/>
                </a:cxn>
                <a:cxn ang="0">
                  <a:pos x="T8" y="T9"/>
                </a:cxn>
                <a:cxn ang="0">
                  <a:pos x="T10" y="T11"/>
                </a:cxn>
              </a:cxnLst>
              <a:rect l="0" t="0" r="r" b="b"/>
              <a:pathLst>
                <a:path w="18" h="87">
                  <a:moveTo>
                    <a:pt x="9" y="0"/>
                  </a:moveTo>
                  <a:cubicBezTo>
                    <a:pt x="4" y="0"/>
                    <a:pt x="0" y="3"/>
                    <a:pt x="0" y="9"/>
                  </a:cubicBezTo>
                  <a:cubicBezTo>
                    <a:pt x="0" y="87"/>
                    <a:pt x="0" y="87"/>
                    <a:pt x="0" y="87"/>
                  </a:cubicBezTo>
                  <a:cubicBezTo>
                    <a:pt x="18" y="87"/>
                    <a:pt x="18" y="87"/>
                    <a:pt x="18" y="87"/>
                  </a:cubicBezTo>
                  <a:cubicBezTo>
                    <a:pt x="18" y="9"/>
                    <a:pt x="18" y="9"/>
                    <a:pt x="18" y="9"/>
                  </a:cubicBezTo>
                  <a:cubicBezTo>
                    <a:pt x="18" y="3"/>
                    <a:pt x="13" y="0"/>
                    <a:pt x="9" y="0"/>
                  </a:cubicBezTo>
                  <a:close/>
                </a:path>
              </a:pathLst>
            </a:custGeom>
            <a:grpFill/>
            <a:ln w="0" cap="flat" cmpd="sng" algn="ctr">
              <a:solidFill>
                <a:schemeClr val="accent1"/>
              </a:solidFill>
              <a:prstDash val="solid"/>
              <a:round/>
              <a:headEnd type="none" w="med" len="med"/>
              <a:tailEnd type="none" w="med" len="med"/>
            </a:ln>
          </p:spPr>
          <p:txBody>
            <a:bodyPr vert="horz" wrap="square" lIns="93291" tIns="46647" rIns="93291" bIns="46647" numCol="1" anchor="t" anchorCtr="0" compatLnSpc="1">
              <a:prstTxWarp prst="textNoShape">
                <a:avLst/>
              </a:prstTxWarp>
            </a:bodyPr>
            <a:lstStyle/>
            <a:p>
              <a:endParaRPr lang="en-US" sz="1665" dirty="0">
                <a:solidFill>
                  <a:schemeClr val="bg1"/>
                </a:solidFill>
                <a:latin typeface="GillSans" pitchFamily="2" charset="0"/>
              </a:endParaRPr>
            </a:p>
          </p:txBody>
        </p:sp>
        <p:sp>
          <p:nvSpPr>
            <p:cNvPr id="46" name="Freeform 20">
              <a:extLst>
                <a:ext uri="{FF2B5EF4-FFF2-40B4-BE49-F238E27FC236}">
                  <a16:creationId xmlns:a16="http://schemas.microsoft.com/office/drawing/2014/main" id="{B96BEE79-07DF-4CD3-A3CE-2E4DB4130618}"/>
                </a:ext>
              </a:extLst>
            </p:cNvPr>
            <p:cNvSpPr>
              <a:spLocks noEditPoints="1"/>
            </p:cNvSpPr>
            <p:nvPr/>
          </p:nvSpPr>
          <p:spPr bwMode="auto">
            <a:xfrm>
              <a:off x="0" y="-3175"/>
              <a:ext cx="1589088" cy="1600200"/>
            </a:xfrm>
            <a:custGeom>
              <a:avLst/>
              <a:gdLst>
                <a:gd name="T0" fmla="*/ 378 w 421"/>
                <a:gd name="T1" fmla="*/ 190 h 424"/>
                <a:gd name="T2" fmla="*/ 377 w 421"/>
                <a:gd name="T3" fmla="*/ 89 h 424"/>
                <a:gd name="T4" fmla="*/ 329 w 421"/>
                <a:gd name="T5" fmla="*/ 107 h 424"/>
                <a:gd name="T6" fmla="*/ 261 w 421"/>
                <a:gd name="T7" fmla="*/ 53 h 424"/>
                <a:gd name="T8" fmla="*/ 261 w 421"/>
                <a:gd name="T9" fmla="*/ 51 h 424"/>
                <a:gd name="T10" fmla="*/ 159 w 421"/>
                <a:gd name="T11" fmla="*/ 51 h 424"/>
                <a:gd name="T12" fmla="*/ 159 w 421"/>
                <a:gd name="T13" fmla="*/ 53 h 424"/>
                <a:gd name="T14" fmla="*/ 90 w 421"/>
                <a:gd name="T15" fmla="*/ 108 h 424"/>
                <a:gd name="T16" fmla="*/ 0 w 421"/>
                <a:gd name="T17" fmla="*/ 141 h 424"/>
                <a:gd name="T18" fmla="*/ 42 w 421"/>
                <a:gd name="T19" fmla="*/ 259 h 424"/>
                <a:gd name="T20" fmla="*/ 0 w 421"/>
                <a:gd name="T21" fmla="*/ 310 h 424"/>
                <a:gd name="T22" fmla="*/ 90 w 421"/>
                <a:gd name="T23" fmla="*/ 344 h 424"/>
                <a:gd name="T24" fmla="*/ 123 w 421"/>
                <a:gd name="T25" fmla="*/ 424 h 424"/>
                <a:gd name="T26" fmla="*/ 141 w 421"/>
                <a:gd name="T27" fmla="*/ 333 h 424"/>
                <a:gd name="T28" fmla="*/ 249 w 421"/>
                <a:gd name="T29" fmla="*/ 303 h 424"/>
                <a:gd name="T30" fmla="*/ 279 w 421"/>
                <a:gd name="T31" fmla="*/ 424 h 424"/>
                <a:gd name="T32" fmla="*/ 297 w 421"/>
                <a:gd name="T33" fmla="*/ 362 h 424"/>
                <a:gd name="T34" fmla="*/ 369 w 421"/>
                <a:gd name="T35" fmla="*/ 360 h 424"/>
                <a:gd name="T36" fmla="*/ 415 w 421"/>
                <a:gd name="T37" fmla="*/ 286 h 424"/>
                <a:gd name="T38" fmla="*/ 369 w 421"/>
                <a:gd name="T39" fmla="*/ 105 h 424"/>
                <a:gd name="T40" fmla="*/ 369 w 421"/>
                <a:gd name="T41" fmla="*/ 173 h 424"/>
                <a:gd name="T42" fmla="*/ 369 w 421"/>
                <a:gd name="T43" fmla="*/ 105 h 424"/>
                <a:gd name="T44" fmla="*/ 243 w 421"/>
                <a:gd name="T45" fmla="*/ 52 h 424"/>
                <a:gd name="T46" fmla="*/ 177 w 421"/>
                <a:gd name="T47" fmla="*/ 52 h 424"/>
                <a:gd name="T48" fmla="*/ 170 w 421"/>
                <a:gd name="T49" fmla="*/ 84 h 424"/>
                <a:gd name="T50" fmla="*/ 250 w 421"/>
                <a:gd name="T51" fmla="*/ 84 h 424"/>
                <a:gd name="T52" fmla="*/ 318 w 421"/>
                <a:gd name="T53" fmla="*/ 139 h 424"/>
                <a:gd name="T54" fmla="*/ 248 w 421"/>
                <a:gd name="T55" fmla="*/ 195 h 424"/>
                <a:gd name="T56" fmla="*/ 173 w 421"/>
                <a:gd name="T57" fmla="*/ 195 h 424"/>
                <a:gd name="T58" fmla="*/ 102 w 421"/>
                <a:gd name="T59" fmla="*/ 141 h 424"/>
                <a:gd name="T60" fmla="*/ 170 w 421"/>
                <a:gd name="T61" fmla="*/ 84 h 424"/>
                <a:gd name="T62" fmla="*/ 241 w 421"/>
                <a:gd name="T63" fmla="*/ 226 h 424"/>
                <a:gd name="T64" fmla="*/ 179 w 421"/>
                <a:gd name="T65" fmla="*/ 226 h 424"/>
                <a:gd name="T66" fmla="*/ 241 w 421"/>
                <a:gd name="T67" fmla="*/ 226 h 424"/>
                <a:gd name="T68" fmla="*/ 51 w 421"/>
                <a:gd name="T69" fmla="*/ 108 h 424"/>
                <a:gd name="T70" fmla="*/ 51 w 421"/>
                <a:gd name="T71" fmla="*/ 175 h 424"/>
                <a:gd name="T72" fmla="*/ 51 w 421"/>
                <a:gd name="T73" fmla="*/ 343 h 424"/>
                <a:gd name="T74" fmla="*/ 51 w 421"/>
                <a:gd name="T75" fmla="*/ 276 h 424"/>
                <a:gd name="T76" fmla="*/ 51 w 421"/>
                <a:gd name="T77" fmla="*/ 343 h 424"/>
                <a:gd name="T78" fmla="*/ 60 w 421"/>
                <a:gd name="T79" fmla="*/ 192 h 424"/>
                <a:gd name="T80" fmla="*/ 164 w 421"/>
                <a:gd name="T81" fmla="*/ 211 h 424"/>
                <a:gd name="T82" fmla="*/ 164 w 421"/>
                <a:gd name="T83" fmla="*/ 240 h 424"/>
                <a:gd name="T84" fmla="*/ 60 w 421"/>
                <a:gd name="T85" fmla="*/ 259 h 424"/>
                <a:gd name="T86" fmla="*/ 297 w 421"/>
                <a:gd name="T87" fmla="*/ 333 h 424"/>
                <a:gd name="T88" fmla="*/ 171 w 421"/>
                <a:gd name="T89" fmla="*/ 285 h 424"/>
                <a:gd name="T90" fmla="*/ 123 w 421"/>
                <a:gd name="T91" fmla="*/ 341 h 424"/>
                <a:gd name="T92" fmla="*/ 102 w 421"/>
                <a:gd name="T93" fmla="*/ 310 h 424"/>
                <a:gd name="T94" fmla="*/ 173 w 421"/>
                <a:gd name="T95" fmla="*/ 256 h 424"/>
                <a:gd name="T96" fmla="*/ 248 w 421"/>
                <a:gd name="T97" fmla="*/ 256 h 424"/>
                <a:gd name="T98" fmla="*/ 318 w 421"/>
                <a:gd name="T99" fmla="*/ 308 h 424"/>
                <a:gd name="T100" fmla="*/ 297 w 421"/>
                <a:gd name="T101" fmla="*/ 341 h 424"/>
                <a:gd name="T102" fmla="*/ 327 w 421"/>
                <a:gd name="T103" fmla="*/ 278 h 424"/>
                <a:gd name="T104" fmla="*/ 259 w 421"/>
                <a:gd name="T105" fmla="*/ 226 h 424"/>
                <a:gd name="T106" fmla="*/ 329 w 421"/>
                <a:gd name="T107" fmla="*/ 172 h 424"/>
                <a:gd name="T108" fmla="*/ 360 w 421"/>
                <a:gd name="T109" fmla="*/ 257 h 424"/>
                <a:gd name="T110" fmla="*/ 369 w 421"/>
                <a:gd name="T111" fmla="*/ 341 h 424"/>
                <a:gd name="T112" fmla="*/ 369 w 421"/>
                <a:gd name="T113" fmla="*/ 274 h 424"/>
                <a:gd name="T114" fmla="*/ 369 w 421"/>
                <a:gd name="T115" fmla="*/ 341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1" h="424">
                  <a:moveTo>
                    <a:pt x="378" y="257"/>
                  </a:moveTo>
                  <a:cubicBezTo>
                    <a:pt x="378" y="190"/>
                    <a:pt x="378" y="190"/>
                    <a:pt x="378" y="190"/>
                  </a:cubicBezTo>
                  <a:cubicBezTo>
                    <a:pt x="402" y="186"/>
                    <a:pt x="421" y="165"/>
                    <a:pt x="421" y="140"/>
                  </a:cubicBezTo>
                  <a:cubicBezTo>
                    <a:pt x="421" y="114"/>
                    <a:pt x="402" y="93"/>
                    <a:pt x="377" y="89"/>
                  </a:cubicBezTo>
                  <a:cubicBezTo>
                    <a:pt x="374" y="88"/>
                    <a:pt x="371" y="88"/>
                    <a:pt x="369" y="88"/>
                  </a:cubicBezTo>
                  <a:cubicBezTo>
                    <a:pt x="353" y="88"/>
                    <a:pt x="339" y="96"/>
                    <a:pt x="329" y="107"/>
                  </a:cubicBezTo>
                  <a:cubicBezTo>
                    <a:pt x="259" y="69"/>
                    <a:pt x="259" y="69"/>
                    <a:pt x="259" y="69"/>
                  </a:cubicBezTo>
                  <a:cubicBezTo>
                    <a:pt x="260" y="64"/>
                    <a:pt x="261" y="58"/>
                    <a:pt x="261" y="53"/>
                  </a:cubicBezTo>
                  <a:cubicBezTo>
                    <a:pt x="261" y="53"/>
                    <a:pt x="261" y="53"/>
                    <a:pt x="261" y="52"/>
                  </a:cubicBezTo>
                  <a:cubicBezTo>
                    <a:pt x="261" y="51"/>
                    <a:pt x="261" y="51"/>
                    <a:pt x="261" y="51"/>
                  </a:cubicBezTo>
                  <a:cubicBezTo>
                    <a:pt x="261" y="23"/>
                    <a:pt x="239" y="0"/>
                    <a:pt x="210" y="0"/>
                  </a:cubicBezTo>
                  <a:cubicBezTo>
                    <a:pt x="182" y="0"/>
                    <a:pt x="159" y="23"/>
                    <a:pt x="159" y="51"/>
                  </a:cubicBezTo>
                  <a:cubicBezTo>
                    <a:pt x="159" y="52"/>
                    <a:pt x="159" y="52"/>
                    <a:pt x="159" y="52"/>
                  </a:cubicBezTo>
                  <a:cubicBezTo>
                    <a:pt x="159" y="53"/>
                    <a:pt x="159" y="53"/>
                    <a:pt x="159" y="53"/>
                  </a:cubicBezTo>
                  <a:cubicBezTo>
                    <a:pt x="159" y="58"/>
                    <a:pt x="160" y="64"/>
                    <a:pt x="161" y="69"/>
                  </a:cubicBezTo>
                  <a:cubicBezTo>
                    <a:pt x="90" y="108"/>
                    <a:pt x="90" y="108"/>
                    <a:pt x="90" y="108"/>
                  </a:cubicBezTo>
                  <a:cubicBezTo>
                    <a:pt x="81" y="96"/>
                    <a:pt x="66" y="90"/>
                    <a:pt x="51" y="90"/>
                  </a:cubicBezTo>
                  <a:cubicBezTo>
                    <a:pt x="23" y="90"/>
                    <a:pt x="0" y="113"/>
                    <a:pt x="0" y="141"/>
                  </a:cubicBezTo>
                  <a:cubicBezTo>
                    <a:pt x="0" y="166"/>
                    <a:pt x="18" y="187"/>
                    <a:pt x="42" y="192"/>
                  </a:cubicBezTo>
                  <a:cubicBezTo>
                    <a:pt x="42" y="259"/>
                    <a:pt x="42" y="259"/>
                    <a:pt x="42" y="259"/>
                  </a:cubicBezTo>
                  <a:cubicBezTo>
                    <a:pt x="20" y="263"/>
                    <a:pt x="2" y="282"/>
                    <a:pt x="0" y="304"/>
                  </a:cubicBezTo>
                  <a:cubicBezTo>
                    <a:pt x="0" y="306"/>
                    <a:pt x="0" y="308"/>
                    <a:pt x="0" y="310"/>
                  </a:cubicBezTo>
                  <a:cubicBezTo>
                    <a:pt x="0" y="339"/>
                    <a:pt x="23" y="362"/>
                    <a:pt x="51" y="362"/>
                  </a:cubicBezTo>
                  <a:cubicBezTo>
                    <a:pt x="66" y="362"/>
                    <a:pt x="81" y="355"/>
                    <a:pt x="90" y="344"/>
                  </a:cubicBezTo>
                  <a:cubicBezTo>
                    <a:pt x="123" y="362"/>
                    <a:pt x="123" y="362"/>
                    <a:pt x="123" y="362"/>
                  </a:cubicBezTo>
                  <a:cubicBezTo>
                    <a:pt x="123" y="424"/>
                    <a:pt x="123" y="424"/>
                    <a:pt x="123" y="424"/>
                  </a:cubicBezTo>
                  <a:cubicBezTo>
                    <a:pt x="141" y="424"/>
                    <a:pt x="141" y="424"/>
                    <a:pt x="141" y="424"/>
                  </a:cubicBezTo>
                  <a:cubicBezTo>
                    <a:pt x="141" y="333"/>
                    <a:pt x="141" y="333"/>
                    <a:pt x="141" y="333"/>
                  </a:cubicBezTo>
                  <a:cubicBezTo>
                    <a:pt x="141" y="317"/>
                    <a:pt x="155" y="303"/>
                    <a:pt x="171" y="303"/>
                  </a:cubicBezTo>
                  <a:cubicBezTo>
                    <a:pt x="249" y="303"/>
                    <a:pt x="249" y="303"/>
                    <a:pt x="249" y="303"/>
                  </a:cubicBezTo>
                  <a:cubicBezTo>
                    <a:pt x="266" y="303"/>
                    <a:pt x="279" y="317"/>
                    <a:pt x="279" y="333"/>
                  </a:cubicBezTo>
                  <a:cubicBezTo>
                    <a:pt x="279" y="424"/>
                    <a:pt x="279" y="424"/>
                    <a:pt x="279" y="424"/>
                  </a:cubicBezTo>
                  <a:cubicBezTo>
                    <a:pt x="297" y="424"/>
                    <a:pt x="297" y="424"/>
                    <a:pt x="297" y="424"/>
                  </a:cubicBezTo>
                  <a:cubicBezTo>
                    <a:pt x="297" y="362"/>
                    <a:pt x="297" y="362"/>
                    <a:pt x="297" y="362"/>
                  </a:cubicBezTo>
                  <a:cubicBezTo>
                    <a:pt x="331" y="343"/>
                    <a:pt x="331" y="343"/>
                    <a:pt x="331" y="343"/>
                  </a:cubicBezTo>
                  <a:cubicBezTo>
                    <a:pt x="341" y="354"/>
                    <a:pt x="355" y="360"/>
                    <a:pt x="369" y="360"/>
                  </a:cubicBezTo>
                  <a:cubicBezTo>
                    <a:pt x="397" y="360"/>
                    <a:pt x="421" y="337"/>
                    <a:pt x="421" y="309"/>
                  </a:cubicBezTo>
                  <a:cubicBezTo>
                    <a:pt x="421" y="301"/>
                    <a:pt x="419" y="293"/>
                    <a:pt x="415" y="286"/>
                  </a:cubicBezTo>
                  <a:cubicBezTo>
                    <a:pt x="408" y="271"/>
                    <a:pt x="394" y="260"/>
                    <a:pt x="378" y="257"/>
                  </a:cubicBezTo>
                  <a:close/>
                  <a:moveTo>
                    <a:pt x="369" y="105"/>
                  </a:moveTo>
                  <a:cubicBezTo>
                    <a:pt x="387" y="105"/>
                    <a:pt x="402" y="121"/>
                    <a:pt x="402" y="139"/>
                  </a:cubicBezTo>
                  <a:cubicBezTo>
                    <a:pt x="402" y="158"/>
                    <a:pt x="387" y="173"/>
                    <a:pt x="369" y="173"/>
                  </a:cubicBezTo>
                  <a:cubicBezTo>
                    <a:pt x="350" y="173"/>
                    <a:pt x="335" y="158"/>
                    <a:pt x="335" y="139"/>
                  </a:cubicBezTo>
                  <a:cubicBezTo>
                    <a:pt x="335" y="121"/>
                    <a:pt x="350" y="105"/>
                    <a:pt x="369" y="105"/>
                  </a:cubicBezTo>
                  <a:close/>
                  <a:moveTo>
                    <a:pt x="210" y="19"/>
                  </a:moveTo>
                  <a:cubicBezTo>
                    <a:pt x="228" y="19"/>
                    <a:pt x="243" y="34"/>
                    <a:pt x="243" y="52"/>
                  </a:cubicBezTo>
                  <a:cubicBezTo>
                    <a:pt x="243" y="70"/>
                    <a:pt x="228" y="85"/>
                    <a:pt x="210" y="85"/>
                  </a:cubicBezTo>
                  <a:cubicBezTo>
                    <a:pt x="192" y="85"/>
                    <a:pt x="177" y="70"/>
                    <a:pt x="177" y="52"/>
                  </a:cubicBezTo>
                  <a:cubicBezTo>
                    <a:pt x="177" y="34"/>
                    <a:pt x="192" y="19"/>
                    <a:pt x="210" y="19"/>
                  </a:cubicBezTo>
                  <a:close/>
                  <a:moveTo>
                    <a:pt x="170" y="84"/>
                  </a:moveTo>
                  <a:cubicBezTo>
                    <a:pt x="180" y="96"/>
                    <a:pt x="194" y="103"/>
                    <a:pt x="210" y="103"/>
                  </a:cubicBezTo>
                  <a:cubicBezTo>
                    <a:pt x="226" y="103"/>
                    <a:pt x="240" y="96"/>
                    <a:pt x="250" y="84"/>
                  </a:cubicBezTo>
                  <a:cubicBezTo>
                    <a:pt x="321" y="123"/>
                    <a:pt x="321" y="123"/>
                    <a:pt x="321" y="123"/>
                  </a:cubicBezTo>
                  <a:cubicBezTo>
                    <a:pt x="319" y="128"/>
                    <a:pt x="318" y="133"/>
                    <a:pt x="318" y="139"/>
                  </a:cubicBezTo>
                  <a:cubicBezTo>
                    <a:pt x="318" y="145"/>
                    <a:pt x="319" y="150"/>
                    <a:pt x="321" y="156"/>
                  </a:cubicBezTo>
                  <a:cubicBezTo>
                    <a:pt x="248" y="195"/>
                    <a:pt x="248" y="195"/>
                    <a:pt x="248" y="195"/>
                  </a:cubicBezTo>
                  <a:cubicBezTo>
                    <a:pt x="239" y="184"/>
                    <a:pt x="225" y="177"/>
                    <a:pt x="210" y="177"/>
                  </a:cubicBezTo>
                  <a:cubicBezTo>
                    <a:pt x="195" y="177"/>
                    <a:pt x="182" y="184"/>
                    <a:pt x="173" y="195"/>
                  </a:cubicBezTo>
                  <a:cubicBezTo>
                    <a:pt x="100" y="156"/>
                    <a:pt x="100" y="156"/>
                    <a:pt x="100" y="156"/>
                  </a:cubicBezTo>
                  <a:cubicBezTo>
                    <a:pt x="101" y="151"/>
                    <a:pt x="102" y="146"/>
                    <a:pt x="102" y="141"/>
                  </a:cubicBezTo>
                  <a:cubicBezTo>
                    <a:pt x="102" y="135"/>
                    <a:pt x="101" y="129"/>
                    <a:pt x="99" y="123"/>
                  </a:cubicBezTo>
                  <a:cubicBezTo>
                    <a:pt x="170" y="84"/>
                    <a:pt x="170" y="84"/>
                    <a:pt x="170" y="84"/>
                  </a:cubicBezTo>
                  <a:cubicBezTo>
                    <a:pt x="170" y="84"/>
                    <a:pt x="170" y="84"/>
                    <a:pt x="170" y="84"/>
                  </a:cubicBezTo>
                  <a:close/>
                  <a:moveTo>
                    <a:pt x="241" y="226"/>
                  </a:moveTo>
                  <a:cubicBezTo>
                    <a:pt x="241" y="242"/>
                    <a:pt x="227" y="256"/>
                    <a:pt x="210" y="256"/>
                  </a:cubicBezTo>
                  <a:cubicBezTo>
                    <a:pt x="193" y="256"/>
                    <a:pt x="179" y="242"/>
                    <a:pt x="179" y="226"/>
                  </a:cubicBezTo>
                  <a:cubicBezTo>
                    <a:pt x="179" y="209"/>
                    <a:pt x="193" y="195"/>
                    <a:pt x="210" y="195"/>
                  </a:cubicBezTo>
                  <a:cubicBezTo>
                    <a:pt x="227" y="195"/>
                    <a:pt x="241" y="209"/>
                    <a:pt x="241" y="226"/>
                  </a:cubicBezTo>
                  <a:close/>
                  <a:moveTo>
                    <a:pt x="18" y="141"/>
                  </a:moveTo>
                  <a:cubicBezTo>
                    <a:pt x="18" y="123"/>
                    <a:pt x="33" y="108"/>
                    <a:pt x="51" y="108"/>
                  </a:cubicBezTo>
                  <a:cubicBezTo>
                    <a:pt x="70" y="108"/>
                    <a:pt x="85" y="123"/>
                    <a:pt x="85" y="141"/>
                  </a:cubicBezTo>
                  <a:cubicBezTo>
                    <a:pt x="85" y="160"/>
                    <a:pt x="70" y="175"/>
                    <a:pt x="51" y="175"/>
                  </a:cubicBezTo>
                  <a:cubicBezTo>
                    <a:pt x="33" y="175"/>
                    <a:pt x="18" y="160"/>
                    <a:pt x="18" y="141"/>
                  </a:cubicBezTo>
                  <a:close/>
                  <a:moveTo>
                    <a:pt x="51" y="343"/>
                  </a:moveTo>
                  <a:cubicBezTo>
                    <a:pt x="33" y="343"/>
                    <a:pt x="18" y="328"/>
                    <a:pt x="18" y="310"/>
                  </a:cubicBezTo>
                  <a:cubicBezTo>
                    <a:pt x="18" y="291"/>
                    <a:pt x="33" y="276"/>
                    <a:pt x="51" y="276"/>
                  </a:cubicBezTo>
                  <a:cubicBezTo>
                    <a:pt x="70" y="276"/>
                    <a:pt x="85" y="291"/>
                    <a:pt x="85" y="310"/>
                  </a:cubicBezTo>
                  <a:cubicBezTo>
                    <a:pt x="85" y="328"/>
                    <a:pt x="70" y="343"/>
                    <a:pt x="51" y="343"/>
                  </a:cubicBezTo>
                  <a:close/>
                  <a:moveTo>
                    <a:pt x="60" y="259"/>
                  </a:moveTo>
                  <a:cubicBezTo>
                    <a:pt x="60" y="192"/>
                    <a:pt x="60" y="192"/>
                    <a:pt x="60" y="192"/>
                  </a:cubicBezTo>
                  <a:cubicBezTo>
                    <a:pt x="73" y="189"/>
                    <a:pt x="84" y="182"/>
                    <a:pt x="92" y="172"/>
                  </a:cubicBezTo>
                  <a:cubicBezTo>
                    <a:pt x="164" y="211"/>
                    <a:pt x="164" y="211"/>
                    <a:pt x="164" y="211"/>
                  </a:cubicBezTo>
                  <a:cubicBezTo>
                    <a:pt x="163" y="215"/>
                    <a:pt x="161" y="221"/>
                    <a:pt x="161" y="226"/>
                  </a:cubicBezTo>
                  <a:cubicBezTo>
                    <a:pt x="161" y="231"/>
                    <a:pt x="163" y="236"/>
                    <a:pt x="164" y="240"/>
                  </a:cubicBezTo>
                  <a:cubicBezTo>
                    <a:pt x="92" y="279"/>
                    <a:pt x="92" y="279"/>
                    <a:pt x="92" y="279"/>
                  </a:cubicBezTo>
                  <a:cubicBezTo>
                    <a:pt x="85" y="269"/>
                    <a:pt x="73" y="262"/>
                    <a:pt x="60" y="259"/>
                  </a:cubicBezTo>
                  <a:close/>
                  <a:moveTo>
                    <a:pt x="297" y="341"/>
                  </a:moveTo>
                  <a:cubicBezTo>
                    <a:pt x="297" y="333"/>
                    <a:pt x="297" y="333"/>
                    <a:pt x="297" y="333"/>
                  </a:cubicBezTo>
                  <a:cubicBezTo>
                    <a:pt x="297" y="307"/>
                    <a:pt x="276" y="285"/>
                    <a:pt x="249" y="285"/>
                  </a:cubicBezTo>
                  <a:cubicBezTo>
                    <a:pt x="171" y="285"/>
                    <a:pt x="171" y="285"/>
                    <a:pt x="171" y="285"/>
                  </a:cubicBezTo>
                  <a:cubicBezTo>
                    <a:pt x="145" y="285"/>
                    <a:pt x="123" y="307"/>
                    <a:pt x="123" y="333"/>
                  </a:cubicBezTo>
                  <a:cubicBezTo>
                    <a:pt x="123" y="341"/>
                    <a:pt x="123" y="341"/>
                    <a:pt x="123" y="341"/>
                  </a:cubicBezTo>
                  <a:cubicBezTo>
                    <a:pt x="99" y="328"/>
                    <a:pt x="99" y="328"/>
                    <a:pt x="99" y="328"/>
                  </a:cubicBezTo>
                  <a:cubicBezTo>
                    <a:pt x="101" y="322"/>
                    <a:pt x="102" y="316"/>
                    <a:pt x="102" y="310"/>
                  </a:cubicBezTo>
                  <a:cubicBezTo>
                    <a:pt x="102" y="305"/>
                    <a:pt x="101" y="300"/>
                    <a:pt x="100" y="295"/>
                  </a:cubicBezTo>
                  <a:cubicBezTo>
                    <a:pt x="173" y="256"/>
                    <a:pt x="173" y="256"/>
                    <a:pt x="173" y="256"/>
                  </a:cubicBezTo>
                  <a:cubicBezTo>
                    <a:pt x="182" y="267"/>
                    <a:pt x="195" y="274"/>
                    <a:pt x="210" y="274"/>
                  </a:cubicBezTo>
                  <a:cubicBezTo>
                    <a:pt x="225" y="274"/>
                    <a:pt x="239" y="267"/>
                    <a:pt x="248" y="256"/>
                  </a:cubicBezTo>
                  <a:cubicBezTo>
                    <a:pt x="319" y="295"/>
                    <a:pt x="319" y="295"/>
                    <a:pt x="319" y="295"/>
                  </a:cubicBezTo>
                  <a:cubicBezTo>
                    <a:pt x="319" y="299"/>
                    <a:pt x="318" y="303"/>
                    <a:pt x="318" y="308"/>
                  </a:cubicBezTo>
                  <a:cubicBezTo>
                    <a:pt x="318" y="315"/>
                    <a:pt x="319" y="321"/>
                    <a:pt x="322" y="328"/>
                  </a:cubicBezTo>
                  <a:cubicBezTo>
                    <a:pt x="297" y="341"/>
                    <a:pt x="297" y="341"/>
                    <a:pt x="297" y="341"/>
                  </a:cubicBezTo>
                  <a:cubicBezTo>
                    <a:pt x="297" y="341"/>
                    <a:pt x="297" y="341"/>
                    <a:pt x="297" y="341"/>
                  </a:cubicBezTo>
                  <a:close/>
                  <a:moveTo>
                    <a:pt x="327" y="278"/>
                  </a:moveTo>
                  <a:cubicBezTo>
                    <a:pt x="256" y="240"/>
                    <a:pt x="256" y="240"/>
                    <a:pt x="256" y="240"/>
                  </a:cubicBezTo>
                  <a:cubicBezTo>
                    <a:pt x="258" y="236"/>
                    <a:pt x="259" y="231"/>
                    <a:pt x="259" y="226"/>
                  </a:cubicBezTo>
                  <a:cubicBezTo>
                    <a:pt x="259" y="221"/>
                    <a:pt x="258" y="215"/>
                    <a:pt x="256" y="211"/>
                  </a:cubicBezTo>
                  <a:cubicBezTo>
                    <a:pt x="329" y="172"/>
                    <a:pt x="329" y="172"/>
                    <a:pt x="329" y="172"/>
                  </a:cubicBezTo>
                  <a:cubicBezTo>
                    <a:pt x="337" y="181"/>
                    <a:pt x="348" y="187"/>
                    <a:pt x="360" y="190"/>
                  </a:cubicBezTo>
                  <a:cubicBezTo>
                    <a:pt x="360" y="257"/>
                    <a:pt x="360" y="257"/>
                    <a:pt x="360" y="257"/>
                  </a:cubicBezTo>
                  <a:cubicBezTo>
                    <a:pt x="347" y="260"/>
                    <a:pt x="334" y="267"/>
                    <a:pt x="327" y="278"/>
                  </a:cubicBezTo>
                  <a:close/>
                  <a:moveTo>
                    <a:pt x="369" y="341"/>
                  </a:moveTo>
                  <a:cubicBezTo>
                    <a:pt x="350" y="341"/>
                    <a:pt x="335" y="326"/>
                    <a:pt x="335" y="308"/>
                  </a:cubicBezTo>
                  <a:cubicBezTo>
                    <a:pt x="335" y="289"/>
                    <a:pt x="350" y="274"/>
                    <a:pt x="369" y="274"/>
                  </a:cubicBezTo>
                  <a:cubicBezTo>
                    <a:pt x="387" y="274"/>
                    <a:pt x="402" y="289"/>
                    <a:pt x="402" y="308"/>
                  </a:cubicBezTo>
                  <a:cubicBezTo>
                    <a:pt x="402" y="326"/>
                    <a:pt x="387" y="341"/>
                    <a:pt x="369" y="341"/>
                  </a:cubicBezTo>
                  <a:close/>
                </a:path>
              </a:pathLst>
            </a:custGeom>
            <a:grpFill/>
            <a:ln w="0" cap="flat" cmpd="sng" algn="ctr">
              <a:solidFill>
                <a:schemeClr val="accent1"/>
              </a:solidFill>
              <a:prstDash val="solid"/>
              <a:round/>
              <a:headEnd type="none" w="med" len="med"/>
              <a:tailEnd type="none" w="med" len="med"/>
            </a:ln>
          </p:spPr>
          <p:txBody>
            <a:bodyPr vert="horz" wrap="square" lIns="93291" tIns="46647" rIns="93291" bIns="46647" numCol="1" anchor="t" anchorCtr="0" compatLnSpc="1">
              <a:prstTxWarp prst="textNoShape">
                <a:avLst/>
              </a:prstTxWarp>
            </a:bodyPr>
            <a:lstStyle/>
            <a:p>
              <a:endParaRPr lang="en-US" sz="1665" dirty="0">
                <a:solidFill>
                  <a:schemeClr val="bg1"/>
                </a:solidFill>
                <a:latin typeface="GillSans" pitchFamily="2" charset="0"/>
              </a:endParaRPr>
            </a:p>
          </p:txBody>
        </p:sp>
      </p:grpSp>
      <p:sp>
        <p:nvSpPr>
          <p:cNvPr id="48" name="TextBox 47">
            <a:extLst>
              <a:ext uri="{FF2B5EF4-FFF2-40B4-BE49-F238E27FC236}">
                <a16:creationId xmlns:a16="http://schemas.microsoft.com/office/drawing/2014/main" id="{436D3106-9771-4955-AC3F-57A86E04C597}"/>
              </a:ext>
            </a:extLst>
          </p:cNvPr>
          <p:cNvSpPr txBox="1">
            <a:spLocks/>
          </p:cNvSpPr>
          <p:nvPr>
            <p:custDataLst>
              <p:tags r:id="rId20"/>
            </p:custDataLst>
          </p:nvPr>
        </p:nvSpPr>
        <p:spPr>
          <a:xfrm>
            <a:off x="1490057" y="990600"/>
            <a:ext cx="4873016" cy="169277"/>
          </a:xfrm>
          <a:prstGeom prst="rect">
            <a:avLst/>
          </a:prstGeom>
        </p:spPr>
        <p:txBody>
          <a:bodyPr vert="horz" wrap="square" lIns="0" tIns="0" rIns="0" bIns="0" rtlCol="0" anchor="b">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b="1" dirty="0">
                <a:solidFill>
                  <a:schemeClr val="tx2"/>
                </a:solidFill>
              </a:rPr>
              <a:t>ACTION</a:t>
            </a:r>
          </a:p>
        </p:txBody>
      </p:sp>
      <p:sp>
        <p:nvSpPr>
          <p:cNvPr id="49" name="TextBox 48">
            <a:extLst>
              <a:ext uri="{FF2B5EF4-FFF2-40B4-BE49-F238E27FC236}">
                <a16:creationId xmlns:a16="http://schemas.microsoft.com/office/drawing/2014/main" id="{DD719095-9FE4-4F64-98E1-2B8839265FD8}"/>
              </a:ext>
            </a:extLst>
          </p:cNvPr>
          <p:cNvSpPr txBox="1">
            <a:spLocks/>
          </p:cNvSpPr>
          <p:nvPr>
            <p:custDataLst>
              <p:tags r:id="rId21"/>
            </p:custDataLst>
          </p:nvPr>
        </p:nvSpPr>
        <p:spPr>
          <a:xfrm>
            <a:off x="6485321" y="990600"/>
            <a:ext cx="1345706" cy="169277"/>
          </a:xfrm>
          <a:prstGeom prst="rect">
            <a:avLst/>
          </a:prstGeom>
        </p:spPr>
        <p:txBody>
          <a:bodyPr vert="horz" wrap="square" lIns="0" tIns="0" rIns="0" bIns="0" rtlCol="0" anchor="b">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b="1" dirty="0">
                <a:solidFill>
                  <a:schemeClr val="tx2"/>
                </a:solidFill>
              </a:rPr>
              <a:t>RESPONSIBLE</a:t>
            </a:r>
          </a:p>
        </p:txBody>
      </p:sp>
      <p:sp>
        <p:nvSpPr>
          <p:cNvPr id="50" name="TextBox 49">
            <a:extLst>
              <a:ext uri="{FF2B5EF4-FFF2-40B4-BE49-F238E27FC236}">
                <a16:creationId xmlns:a16="http://schemas.microsoft.com/office/drawing/2014/main" id="{9A35B3DD-621B-45F9-B4E5-045365B6518B}"/>
              </a:ext>
            </a:extLst>
          </p:cNvPr>
          <p:cNvSpPr txBox="1">
            <a:spLocks/>
          </p:cNvSpPr>
          <p:nvPr>
            <p:custDataLst>
              <p:tags r:id="rId22"/>
            </p:custDataLst>
          </p:nvPr>
        </p:nvSpPr>
        <p:spPr>
          <a:xfrm>
            <a:off x="7956827" y="990600"/>
            <a:ext cx="955634" cy="169277"/>
          </a:xfrm>
          <a:prstGeom prst="rect">
            <a:avLst/>
          </a:prstGeom>
        </p:spPr>
        <p:txBody>
          <a:bodyPr vert="horz" wrap="square" lIns="0" tIns="0" rIns="0" bIns="0" rtlCol="0" anchor="b">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b="1" dirty="0">
                <a:solidFill>
                  <a:schemeClr val="tx2"/>
                </a:solidFill>
              </a:rPr>
              <a:t>TIME FRAME</a:t>
            </a:r>
          </a:p>
        </p:txBody>
      </p:sp>
      <p:grpSp>
        <p:nvGrpSpPr>
          <p:cNvPr id="39" name="Group 38">
            <a:extLst>
              <a:ext uri="{FF2B5EF4-FFF2-40B4-BE49-F238E27FC236}">
                <a16:creationId xmlns:a16="http://schemas.microsoft.com/office/drawing/2014/main" id="{FC31BB1E-892E-4E0B-A332-BEAADBD2897B}"/>
              </a:ext>
            </a:extLst>
          </p:cNvPr>
          <p:cNvGrpSpPr>
            <a:grpSpLocks noChangeAspect="1"/>
          </p:cNvGrpSpPr>
          <p:nvPr/>
        </p:nvGrpSpPr>
        <p:grpSpPr>
          <a:xfrm>
            <a:off x="0" y="6339124"/>
            <a:ext cx="1088382" cy="411480"/>
            <a:chOff x="0" y="6292053"/>
            <a:chExt cx="1295400" cy="489747"/>
          </a:xfrm>
        </p:grpSpPr>
        <p:sp>
          <p:nvSpPr>
            <p:cNvPr id="40" name="Rectangle 39">
              <a:extLst>
                <a:ext uri="{FF2B5EF4-FFF2-40B4-BE49-F238E27FC236}">
                  <a16:creationId xmlns:a16="http://schemas.microsoft.com/office/drawing/2014/main" id="{62EEE655-80DE-48FE-ABBE-0A2D75704A92}"/>
                </a:ext>
              </a:extLst>
            </p:cNvPr>
            <p:cNvSpPr/>
            <p:nvPr/>
          </p:nvSpPr>
          <p:spPr>
            <a:xfrm>
              <a:off x="99206" y="6306363"/>
              <a:ext cx="1196194" cy="4399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47" name="Picture 46" descr="A picture containing drawing&#10;&#10;Description automatically generated">
              <a:extLst>
                <a:ext uri="{FF2B5EF4-FFF2-40B4-BE49-F238E27FC236}">
                  <a16:creationId xmlns:a16="http://schemas.microsoft.com/office/drawing/2014/main" id="{6F620769-086A-4EBC-A1AD-5B1EC843EC22}"/>
                </a:ext>
              </a:extLst>
            </p:cNvPr>
            <p:cNvPicPr>
              <a:picLocks noChangeAspect="1"/>
            </p:cNvPicPr>
            <p:nvPr/>
          </p:nvPicPr>
          <p:blipFill>
            <a:blip r:embed="rId26"/>
            <a:stretch>
              <a:fillRect/>
            </a:stretch>
          </p:blipFill>
          <p:spPr>
            <a:xfrm>
              <a:off x="0" y="6292053"/>
              <a:ext cx="1258991" cy="489747"/>
            </a:xfrm>
            <a:prstGeom prst="rect">
              <a:avLst/>
            </a:prstGeom>
            <a:effectLst/>
          </p:spPr>
        </p:pic>
      </p:grpSp>
    </p:spTree>
    <p:extLst>
      <p:ext uri="{BB962C8B-B14F-4D97-AF65-F5344CB8AC3E}">
        <p14:creationId xmlns:p14="http://schemas.microsoft.com/office/powerpoint/2010/main" val="2017791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392455916"/>
              </p:ext>
            </p:extLst>
          </p:nvPr>
        </p:nvGraphicFramePr>
        <p:xfrm>
          <a:off x="2432" y="2027"/>
          <a:ext cx="1619" cy="1619"/>
        </p:xfrm>
        <a:graphic>
          <a:graphicData uri="http://schemas.openxmlformats.org/presentationml/2006/ole">
            <mc:AlternateContent xmlns:mc="http://schemas.openxmlformats.org/markup-compatibility/2006">
              <mc:Choice xmlns:v="urn:schemas-microsoft-com:vml" Requires="v">
                <p:oleObj spid="_x0000_s278614" name="think-cell Slide" r:id="rId26" imgW="353" imgH="353" progId="TCLayout.ActiveDocument.1">
                  <p:embed/>
                </p:oleObj>
              </mc:Choice>
              <mc:Fallback>
                <p:oleObj name="think-cell Slide" r:id="rId26" imgW="353" imgH="353" progId="TCLayout.ActiveDocument.1">
                  <p:embed/>
                  <p:pic>
                    <p:nvPicPr>
                      <p:cNvPr id="3" name="Object 2" hidden="1"/>
                      <p:cNvPicPr/>
                      <p:nvPr/>
                    </p:nvPicPr>
                    <p:blipFill>
                      <a:blip r:embed="rId27"/>
                      <a:stretch>
                        <a:fillRect/>
                      </a:stretch>
                    </p:blipFill>
                    <p:spPr>
                      <a:xfrm>
                        <a:off x="2432" y="2027"/>
                        <a:ext cx="1619" cy="1619"/>
                      </a:xfrm>
                      <a:prstGeom prst="rect">
                        <a:avLst/>
                      </a:prstGeom>
                    </p:spPr>
                  </p:pic>
                </p:oleObj>
              </mc:Fallback>
            </mc:AlternateContent>
          </a:graphicData>
        </a:graphic>
      </p:graphicFrame>
      <p:sp>
        <p:nvSpPr>
          <p:cNvPr id="175" name="Rectangle 174">
            <a:extLst>
              <a:ext uri="{FF2B5EF4-FFF2-40B4-BE49-F238E27FC236}">
                <a16:creationId xmlns:a16="http://schemas.microsoft.com/office/drawing/2014/main" id="{AC281AB3-2E70-49E4-A440-E538F62ED685}"/>
              </a:ext>
            </a:extLst>
          </p:cNvPr>
          <p:cNvSpPr>
            <a:spLocks/>
          </p:cNvSpPr>
          <p:nvPr/>
        </p:nvSpPr>
        <p:spPr bwMode="gray">
          <a:xfrm>
            <a:off x="225308" y="1219201"/>
            <a:ext cx="1184070" cy="4924424"/>
          </a:xfrm>
          <a:prstGeom prst="rect">
            <a:avLst/>
          </a:prstGeom>
          <a:solidFill>
            <a:srgbClr val="D66D8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defTabSz="932665"/>
            <a:r>
              <a:rPr lang="en-US" sz="900" b="1" dirty="0">
                <a:solidFill>
                  <a:schemeClr val="bg1"/>
                </a:solidFill>
              </a:rPr>
              <a:t>COMMODITY FORECASTING</a:t>
            </a:r>
          </a:p>
        </p:txBody>
      </p:sp>
      <p:sp>
        <p:nvSpPr>
          <p:cNvPr id="159" name="Rectangle 158"/>
          <p:cNvSpPr/>
          <p:nvPr/>
        </p:nvSpPr>
        <p:spPr>
          <a:xfrm>
            <a:off x="541" y="203"/>
            <a:ext cx="9142921" cy="826483"/>
          </a:xfrm>
          <a:prstGeom prst="rect">
            <a:avLst/>
          </a:prstGeom>
          <a:solidFill>
            <a:srgbClr val="D66D8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863">
              <a:defRPr/>
            </a:pPr>
            <a:endParaRPr lang="en-US" sz="1837" dirty="0">
              <a:solidFill>
                <a:srgbClr val="000000"/>
              </a:solidFill>
              <a:latin typeface="Arial"/>
            </a:endParaRPr>
          </a:p>
        </p:txBody>
      </p:sp>
      <p:sp>
        <p:nvSpPr>
          <p:cNvPr id="160" name="1. On-page tracker"/>
          <p:cNvSpPr>
            <a:spLocks noChangeArrowheads="1"/>
          </p:cNvSpPr>
          <p:nvPr/>
        </p:nvSpPr>
        <p:spPr bwMode="gray">
          <a:xfrm>
            <a:off x="697273" y="63274"/>
            <a:ext cx="1876384" cy="19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32863">
              <a:defRPr/>
            </a:pPr>
            <a:r>
              <a:rPr lang="en-US" sz="1224" b="1" cap="all" dirty="0">
                <a:solidFill>
                  <a:schemeClr val="bg1"/>
                </a:solidFill>
                <a:latin typeface="Arial"/>
              </a:rPr>
              <a:t>COMMODITY PLANNING</a:t>
            </a:r>
          </a:p>
        </p:txBody>
      </p:sp>
      <p:sp>
        <p:nvSpPr>
          <p:cNvPr id="161" name="Title 1"/>
          <p:cNvSpPr txBox="1">
            <a:spLocks/>
          </p:cNvSpPr>
          <p:nvPr/>
        </p:nvSpPr>
        <p:spPr bwMode="auto">
          <a:xfrm>
            <a:off x="152662" y="256430"/>
            <a:ext cx="8838678" cy="320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255" rtl="0" eaLnBrk="1" fontAlgn="base" hangingPunct="1">
              <a:spcBef>
                <a:spcPct val="0"/>
              </a:spcBef>
              <a:spcAft>
                <a:spcPct val="0"/>
              </a:spcAft>
              <a:tabLst>
                <a:tab pos="269846" algn="l"/>
              </a:tabLst>
              <a:defRPr sz="2000" b="0" baseline="0">
                <a:solidFill>
                  <a:schemeClr val="tx2"/>
                </a:solidFill>
                <a:latin typeface="+mj-lt"/>
                <a:ea typeface="+mj-ea"/>
                <a:cs typeface="+mj-cs"/>
              </a:defRPr>
            </a:lvl1pPr>
            <a:lvl2pPr algn="l" defTabSz="895255" rtl="0" eaLnBrk="1" fontAlgn="base" hangingPunct="1">
              <a:spcBef>
                <a:spcPct val="0"/>
              </a:spcBef>
              <a:spcAft>
                <a:spcPct val="0"/>
              </a:spcAft>
              <a:defRPr sz="1900" b="1">
                <a:solidFill>
                  <a:schemeClr val="tx2"/>
                </a:solidFill>
                <a:latin typeface="Arial" charset="0"/>
              </a:defRPr>
            </a:lvl2pPr>
            <a:lvl3pPr algn="l" defTabSz="895255" rtl="0" eaLnBrk="1" fontAlgn="base" hangingPunct="1">
              <a:spcBef>
                <a:spcPct val="0"/>
              </a:spcBef>
              <a:spcAft>
                <a:spcPct val="0"/>
              </a:spcAft>
              <a:defRPr sz="1900" b="1">
                <a:solidFill>
                  <a:schemeClr val="tx2"/>
                </a:solidFill>
                <a:latin typeface="Arial" charset="0"/>
              </a:defRPr>
            </a:lvl3pPr>
            <a:lvl4pPr algn="l" defTabSz="895255" rtl="0" eaLnBrk="1" fontAlgn="base" hangingPunct="1">
              <a:spcBef>
                <a:spcPct val="0"/>
              </a:spcBef>
              <a:spcAft>
                <a:spcPct val="0"/>
              </a:spcAft>
              <a:defRPr sz="1900" b="1">
                <a:solidFill>
                  <a:schemeClr val="tx2"/>
                </a:solidFill>
                <a:latin typeface="Arial" charset="0"/>
              </a:defRPr>
            </a:lvl4pPr>
            <a:lvl5pPr algn="l" defTabSz="895255" rtl="0" eaLnBrk="1" fontAlgn="base" hangingPunct="1">
              <a:spcBef>
                <a:spcPct val="0"/>
              </a:spcBef>
              <a:spcAft>
                <a:spcPct val="0"/>
              </a:spcAft>
              <a:defRPr sz="1900" b="1">
                <a:solidFill>
                  <a:schemeClr val="tx2"/>
                </a:solidFill>
                <a:latin typeface="Arial" charset="0"/>
              </a:defRPr>
            </a:lvl5pPr>
            <a:lvl6pPr marL="457151" algn="l" defTabSz="895255" rtl="0" eaLnBrk="1" fontAlgn="base" hangingPunct="1">
              <a:spcBef>
                <a:spcPct val="0"/>
              </a:spcBef>
              <a:spcAft>
                <a:spcPct val="0"/>
              </a:spcAft>
              <a:defRPr sz="1900" b="1">
                <a:solidFill>
                  <a:schemeClr val="tx2"/>
                </a:solidFill>
                <a:latin typeface="Arial" charset="0"/>
              </a:defRPr>
            </a:lvl6pPr>
            <a:lvl7pPr marL="914303" algn="l" defTabSz="895255" rtl="0" eaLnBrk="1" fontAlgn="base" hangingPunct="1">
              <a:spcBef>
                <a:spcPct val="0"/>
              </a:spcBef>
              <a:spcAft>
                <a:spcPct val="0"/>
              </a:spcAft>
              <a:defRPr sz="1900" b="1">
                <a:solidFill>
                  <a:schemeClr val="tx2"/>
                </a:solidFill>
                <a:latin typeface="Arial" charset="0"/>
              </a:defRPr>
            </a:lvl7pPr>
            <a:lvl8pPr marL="1371454" algn="l" defTabSz="895255" rtl="0" eaLnBrk="1" fontAlgn="base" hangingPunct="1">
              <a:spcBef>
                <a:spcPct val="0"/>
              </a:spcBef>
              <a:spcAft>
                <a:spcPct val="0"/>
              </a:spcAft>
              <a:defRPr sz="1900" b="1">
                <a:solidFill>
                  <a:schemeClr val="tx2"/>
                </a:solidFill>
                <a:latin typeface="Arial" charset="0"/>
              </a:defRPr>
            </a:lvl8pPr>
            <a:lvl9pPr marL="1828607" algn="l" defTabSz="895255" rtl="0" eaLnBrk="1" fontAlgn="base" hangingPunct="1">
              <a:spcBef>
                <a:spcPct val="0"/>
              </a:spcBef>
              <a:spcAft>
                <a:spcPct val="0"/>
              </a:spcAft>
              <a:defRPr sz="1900" b="1">
                <a:solidFill>
                  <a:schemeClr val="tx2"/>
                </a:solidFill>
                <a:latin typeface="Arial" charset="0"/>
              </a:defRPr>
            </a:lvl9pPr>
          </a:lstStyle>
          <a:p>
            <a:pPr marL="527050">
              <a:tabLst>
                <a:tab pos="273734" algn="l"/>
              </a:tabLst>
            </a:pPr>
            <a:r>
              <a:rPr lang="en-US" sz="2041" b="1" kern="0" dirty="0">
                <a:solidFill>
                  <a:schemeClr val="bg1"/>
                </a:solidFill>
              </a:rPr>
              <a:t>RESPONSE QUICK GUIDE</a:t>
            </a:r>
            <a:endParaRPr lang="en-US" sz="2041" kern="0" dirty="0">
              <a:solidFill>
                <a:schemeClr val="bg1"/>
              </a:solidFill>
            </a:endParaRPr>
          </a:p>
        </p:txBody>
      </p:sp>
      <p:grpSp>
        <p:nvGrpSpPr>
          <p:cNvPr id="166" name="CustomIcon"/>
          <p:cNvGrpSpPr>
            <a:grpSpLocks noChangeAspect="1"/>
          </p:cNvGrpSpPr>
          <p:nvPr>
            <p:custDataLst>
              <p:tags r:id="rId3"/>
            </p:custDataLst>
          </p:nvPr>
        </p:nvGrpSpPr>
        <p:grpSpPr>
          <a:xfrm>
            <a:off x="152661" y="256430"/>
            <a:ext cx="297568" cy="297568"/>
            <a:chOff x="-3175" y="-3175"/>
            <a:chExt cx="1622425" cy="1622425"/>
          </a:xfrm>
          <a:solidFill>
            <a:schemeClr val="bg1"/>
          </a:solidFill>
        </p:grpSpPr>
        <p:sp>
          <p:nvSpPr>
            <p:cNvPr id="167" name="Freeform 26"/>
            <p:cNvSpPr>
              <a:spLocks noEditPoints="1"/>
            </p:cNvSpPr>
            <p:nvPr/>
          </p:nvSpPr>
          <p:spPr bwMode="auto">
            <a:xfrm>
              <a:off x="-3175" y="-3175"/>
              <a:ext cx="1622425" cy="1622425"/>
            </a:xfrm>
            <a:custGeom>
              <a:avLst/>
              <a:gdLst>
                <a:gd name="T0" fmla="*/ 421 w 430"/>
                <a:gd name="T1" fmla="*/ 0 h 430"/>
                <a:gd name="T2" fmla="*/ 9 w 430"/>
                <a:gd name="T3" fmla="*/ 0 h 430"/>
                <a:gd name="T4" fmla="*/ 0 w 430"/>
                <a:gd name="T5" fmla="*/ 9 h 430"/>
                <a:gd name="T6" fmla="*/ 0 w 430"/>
                <a:gd name="T7" fmla="*/ 421 h 430"/>
                <a:gd name="T8" fmla="*/ 9 w 430"/>
                <a:gd name="T9" fmla="*/ 430 h 430"/>
                <a:gd name="T10" fmla="*/ 421 w 430"/>
                <a:gd name="T11" fmla="*/ 430 h 430"/>
                <a:gd name="T12" fmla="*/ 430 w 430"/>
                <a:gd name="T13" fmla="*/ 421 h 430"/>
                <a:gd name="T14" fmla="*/ 430 w 430"/>
                <a:gd name="T15" fmla="*/ 9 h 430"/>
                <a:gd name="T16" fmla="*/ 421 w 430"/>
                <a:gd name="T17" fmla="*/ 0 h 430"/>
                <a:gd name="T18" fmla="*/ 175 w 430"/>
                <a:gd name="T19" fmla="*/ 19 h 430"/>
                <a:gd name="T20" fmla="*/ 256 w 430"/>
                <a:gd name="T21" fmla="*/ 19 h 430"/>
                <a:gd name="T22" fmla="*/ 256 w 430"/>
                <a:gd name="T23" fmla="*/ 42 h 430"/>
                <a:gd name="T24" fmla="*/ 175 w 430"/>
                <a:gd name="T25" fmla="*/ 42 h 430"/>
                <a:gd name="T26" fmla="*/ 175 w 430"/>
                <a:gd name="T27" fmla="*/ 19 h 430"/>
                <a:gd name="T28" fmla="*/ 175 w 430"/>
                <a:gd name="T29" fmla="*/ 19 h 430"/>
                <a:gd name="T30" fmla="*/ 411 w 430"/>
                <a:gd name="T31" fmla="*/ 412 h 430"/>
                <a:gd name="T32" fmla="*/ 18 w 430"/>
                <a:gd name="T33" fmla="*/ 412 h 430"/>
                <a:gd name="T34" fmla="*/ 18 w 430"/>
                <a:gd name="T35" fmla="*/ 19 h 430"/>
                <a:gd name="T36" fmla="*/ 157 w 430"/>
                <a:gd name="T37" fmla="*/ 19 h 430"/>
                <a:gd name="T38" fmla="*/ 157 w 430"/>
                <a:gd name="T39" fmla="*/ 52 h 430"/>
                <a:gd name="T40" fmla="*/ 166 w 430"/>
                <a:gd name="T41" fmla="*/ 61 h 430"/>
                <a:gd name="T42" fmla="*/ 266 w 430"/>
                <a:gd name="T43" fmla="*/ 61 h 430"/>
                <a:gd name="T44" fmla="*/ 275 w 430"/>
                <a:gd name="T45" fmla="*/ 52 h 430"/>
                <a:gd name="T46" fmla="*/ 275 w 430"/>
                <a:gd name="T47" fmla="*/ 19 h 430"/>
                <a:gd name="T48" fmla="*/ 411 w 430"/>
                <a:gd name="T49" fmla="*/ 19 h 430"/>
                <a:gd name="T50" fmla="*/ 411 w 430"/>
                <a:gd name="T51" fmla="*/ 412 h 430"/>
                <a:gd name="T52" fmla="*/ 411 w 430"/>
                <a:gd name="T53" fmla="*/ 412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0" h="430">
                  <a:moveTo>
                    <a:pt x="421" y="0"/>
                  </a:moveTo>
                  <a:cubicBezTo>
                    <a:pt x="9" y="0"/>
                    <a:pt x="9" y="0"/>
                    <a:pt x="9" y="0"/>
                  </a:cubicBezTo>
                  <a:cubicBezTo>
                    <a:pt x="4" y="0"/>
                    <a:pt x="0" y="4"/>
                    <a:pt x="0" y="9"/>
                  </a:cubicBezTo>
                  <a:cubicBezTo>
                    <a:pt x="0" y="421"/>
                    <a:pt x="0" y="421"/>
                    <a:pt x="0" y="421"/>
                  </a:cubicBezTo>
                  <a:cubicBezTo>
                    <a:pt x="0" y="426"/>
                    <a:pt x="4" y="430"/>
                    <a:pt x="9" y="430"/>
                  </a:cubicBezTo>
                  <a:cubicBezTo>
                    <a:pt x="421" y="430"/>
                    <a:pt x="421" y="430"/>
                    <a:pt x="421" y="430"/>
                  </a:cubicBezTo>
                  <a:cubicBezTo>
                    <a:pt x="425" y="430"/>
                    <a:pt x="430" y="426"/>
                    <a:pt x="430" y="421"/>
                  </a:cubicBezTo>
                  <a:cubicBezTo>
                    <a:pt x="430" y="9"/>
                    <a:pt x="430" y="9"/>
                    <a:pt x="430" y="9"/>
                  </a:cubicBezTo>
                  <a:cubicBezTo>
                    <a:pt x="430" y="4"/>
                    <a:pt x="425" y="0"/>
                    <a:pt x="421" y="0"/>
                  </a:cubicBezTo>
                  <a:close/>
                  <a:moveTo>
                    <a:pt x="175" y="19"/>
                  </a:moveTo>
                  <a:cubicBezTo>
                    <a:pt x="256" y="19"/>
                    <a:pt x="256" y="19"/>
                    <a:pt x="256" y="19"/>
                  </a:cubicBezTo>
                  <a:cubicBezTo>
                    <a:pt x="256" y="42"/>
                    <a:pt x="256" y="42"/>
                    <a:pt x="256" y="42"/>
                  </a:cubicBezTo>
                  <a:cubicBezTo>
                    <a:pt x="175" y="42"/>
                    <a:pt x="175" y="42"/>
                    <a:pt x="175" y="42"/>
                  </a:cubicBezTo>
                  <a:cubicBezTo>
                    <a:pt x="175" y="19"/>
                    <a:pt x="175" y="19"/>
                    <a:pt x="175" y="19"/>
                  </a:cubicBezTo>
                  <a:cubicBezTo>
                    <a:pt x="175" y="19"/>
                    <a:pt x="175" y="19"/>
                    <a:pt x="175" y="19"/>
                  </a:cubicBezTo>
                  <a:close/>
                  <a:moveTo>
                    <a:pt x="411" y="412"/>
                  </a:moveTo>
                  <a:cubicBezTo>
                    <a:pt x="18" y="412"/>
                    <a:pt x="18" y="412"/>
                    <a:pt x="18" y="412"/>
                  </a:cubicBezTo>
                  <a:cubicBezTo>
                    <a:pt x="18" y="19"/>
                    <a:pt x="18" y="19"/>
                    <a:pt x="18" y="19"/>
                  </a:cubicBezTo>
                  <a:cubicBezTo>
                    <a:pt x="157" y="19"/>
                    <a:pt x="157" y="19"/>
                    <a:pt x="157" y="19"/>
                  </a:cubicBezTo>
                  <a:cubicBezTo>
                    <a:pt x="157" y="52"/>
                    <a:pt x="157" y="52"/>
                    <a:pt x="157" y="52"/>
                  </a:cubicBezTo>
                  <a:cubicBezTo>
                    <a:pt x="157" y="57"/>
                    <a:pt x="161" y="61"/>
                    <a:pt x="166" y="61"/>
                  </a:cubicBezTo>
                  <a:cubicBezTo>
                    <a:pt x="266" y="61"/>
                    <a:pt x="266" y="61"/>
                    <a:pt x="266" y="61"/>
                  </a:cubicBezTo>
                  <a:cubicBezTo>
                    <a:pt x="271" y="61"/>
                    <a:pt x="275" y="57"/>
                    <a:pt x="275" y="52"/>
                  </a:cubicBezTo>
                  <a:cubicBezTo>
                    <a:pt x="275" y="19"/>
                    <a:pt x="275" y="19"/>
                    <a:pt x="275" y="19"/>
                  </a:cubicBezTo>
                  <a:cubicBezTo>
                    <a:pt x="411" y="19"/>
                    <a:pt x="411" y="19"/>
                    <a:pt x="411" y="19"/>
                  </a:cubicBezTo>
                  <a:cubicBezTo>
                    <a:pt x="411" y="412"/>
                    <a:pt x="411" y="412"/>
                    <a:pt x="411" y="412"/>
                  </a:cubicBezTo>
                  <a:cubicBezTo>
                    <a:pt x="411" y="412"/>
                    <a:pt x="411" y="412"/>
                    <a:pt x="411" y="412"/>
                  </a:cubicBezTo>
                  <a:close/>
                </a:path>
              </a:pathLst>
            </a:custGeom>
            <a:grpFill/>
            <a:ln w="0" cap="flat" cmpd="sng" algn="ctr">
              <a:solidFill>
                <a:srgbClr val="FFFFFF"/>
              </a:solidFill>
              <a:prstDash val="solid"/>
              <a:round/>
              <a:headEnd type="none" w="med" len="med"/>
              <a:tailEnd type="none" w="med" len="med"/>
            </a:ln>
          </p:spPr>
          <p:txBody>
            <a:bodyPr vert="horz" wrap="square" lIns="93297" tIns="46649" rIns="93297" bIns="46649" numCol="1" anchor="t" anchorCtr="0" compatLnSpc="1">
              <a:prstTxWarp prst="textNoShape">
                <a:avLst/>
              </a:prstTxWarp>
            </a:bodyPr>
            <a:lstStyle/>
            <a:p>
              <a:endParaRPr lang="en-US" sz="1837" dirty="0">
                <a:solidFill>
                  <a:schemeClr val="accent5"/>
                </a:solidFill>
                <a:latin typeface="GillSans" pitchFamily="2" charset="0"/>
              </a:endParaRPr>
            </a:p>
          </p:txBody>
        </p:sp>
        <p:sp>
          <p:nvSpPr>
            <p:cNvPr id="168" name="Freeform 27"/>
            <p:cNvSpPr>
              <a:spLocks/>
            </p:cNvSpPr>
            <p:nvPr/>
          </p:nvSpPr>
          <p:spPr bwMode="auto">
            <a:xfrm>
              <a:off x="222250" y="1312863"/>
              <a:ext cx="1174750" cy="68263"/>
            </a:xfrm>
            <a:custGeom>
              <a:avLst/>
              <a:gdLst>
                <a:gd name="T0" fmla="*/ 0 w 311"/>
                <a:gd name="T1" fmla="*/ 9 h 18"/>
                <a:gd name="T2" fmla="*/ 9 w 311"/>
                <a:gd name="T3" fmla="*/ 18 h 18"/>
                <a:gd name="T4" fmla="*/ 302 w 311"/>
                <a:gd name="T5" fmla="*/ 18 h 18"/>
                <a:gd name="T6" fmla="*/ 311 w 311"/>
                <a:gd name="T7" fmla="*/ 9 h 18"/>
                <a:gd name="T8" fmla="*/ 302 w 311"/>
                <a:gd name="T9" fmla="*/ 0 h 18"/>
                <a:gd name="T10" fmla="*/ 9 w 311"/>
                <a:gd name="T11" fmla="*/ 0 h 18"/>
                <a:gd name="T12" fmla="*/ 0 w 311"/>
                <a:gd name="T13" fmla="*/ 9 h 18"/>
              </a:gdLst>
              <a:ahLst/>
              <a:cxnLst>
                <a:cxn ang="0">
                  <a:pos x="T0" y="T1"/>
                </a:cxn>
                <a:cxn ang="0">
                  <a:pos x="T2" y="T3"/>
                </a:cxn>
                <a:cxn ang="0">
                  <a:pos x="T4" y="T5"/>
                </a:cxn>
                <a:cxn ang="0">
                  <a:pos x="T6" y="T7"/>
                </a:cxn>
                <a:cxn ang="0">
                  <a:pos x="T8" y="T9"/>
                </a:cxn>
                <a:cxn ang="0">
                  <a:pos x="T10" y="T11"/>
                </a:cxn>
                <a:cxn ang="0">
                  <a:pos x="T12" y="T13"/>
                </a:cxn>
              </a:cxnLst>
              <a:rect l="0" t="0" r="r" b="b"/>
              <a:pathLst>
                <a:path w="311" h="18">
                  <a:moveTo>
                    <a:pt x="0" y="9"/>
                  </a:moveTo>
                  <a:cubicBezTo>
                    <a:pt x="0" y="13"/>
                    <a:pt x="4" y="18"/>
                    <a:pt x="9" y="18"/>
                  </a:cubicBezTo>
                  <a:cubicBezTo>
                    <a:pt x="302" y="18"/>
                    <a:pt x="302" y="18"/>
                    <a:pt x="302" y="18"/>
                  </a:cubicBezTo>
                  <a:cubicBezTo>
                    <a:pt x="307" y="18"/>
                    <a:pt x="311" y="13"/>
                    <a:pt x="311" y="9"/>
                  </a:cubicBezTo>
                  <a:cubicBezTo>
                    <a:pt x="311" y="3"/>
                    <a:pt x="307" y="0"/>
                    <a:pt x="302" y="0"/>
                  </a:cubicBezTo>
                  <a:cubicBezTo>
                    <a:pt x="9" y="0"/>
                    <a:pt x="9" y="0"/>
                    <a:pt x="9" y="0"/>
                  </a:cubicBezTo>
                  <a:cubicBezTo>
                    <a:pt x="4" y="0"/>
                    <a:pt x="0" y="3"/>
                    <a:pt x="0" y="9"/>
                  </a:cubicBezTo>
                  <a:close/>
                </a:path>
              </a:pathLst>
            </a:custGeom>
            <a:grpFill/>
            <a:ln w="0" cap="flat" cmpd="sng" algn="ctr">
              <a:solidFill>
                <a:srgbClr val="FFFFFF"/>
              </a:solidFill>
              <a:prstDash val="solid"/>
              <a:round/>
              <a:headEnd type="none" w="med" len="med"/>
              <a:tailEnd type="none" w="med" len="med"/>
            </a:ln>
          </p:spPr>
          <p:txBody>
            <a:bodyPr vert="horz" wrap="square" lIns="93297" tIns="46649" rIns="93297" bIns="46649" numCol="1" anchor="t" anchorCtr="0" compatLnSpc="1">
              <a:prstTxWarp prst="textNoShape">
                <a:avLst/>
              </a:prstTxWarp>
            </a:bodyPr>
            <a:lstStyle/>
            <a:p>
              <a:endParaRPr lang="en-US" sz="1837" dirty="0">
                <a:solidFill>
                  <a:schemeClr val="accent5"/>
                </a:solidFill>
                <a:latin typeface="GillSans" pitchFamily="2" charset="0"/>
              </a:endParaRPr>
            </a:p>
          </p:txBody>
        </p:sp>
        <p:sp>
          <p:nvSpPr>
            <p:cNvPr id="169" name="Freeform 28"/>
            <p:cNvSpPr>
              <a:spLocks/>
            </p:cNvSpPr>
            <p:nvPr/>
          </p:nvSpPr>
          <p:spPr bwMode="auto">
            <a:xfrm>
              <a:off x="476250" y="773113"/>
              <a:ext cx="320675" cy="441325"/>
            </a:xfrm>
            <a:custGeom>
              <a:avLst/>
              <a:gdLst>
                <a:gd name="T0" fmla="*/ 10 w 85"/>
                <a:gd name="T1" fmla="*/ 50 h 117"/>
                <a:gd name="T2" fmla="*/ 17 w 85"/>
                <a:gd name="T3" fmla="*/ 48 h 117"/>
                <a:gd name="T4" fmla="*/ 33 w 85"/>
                <a:gd name="T5" fmla="*/ 31 h 117"/>
                <a:gd name="T6" fmla="*/ 33 w 85"/>
                <a:gd name="T7" fmla="*/ 107 h 117"/>
                <a:gd name="T8" fmla="*/ 43 w 85"/>
                <a:gd name="T9" fmla="*/ 117 h 117"/>
                <a:gd name="T10" fmla="*/ 52 w 85"/>
                <a:gd name="T11" fmla="*/ 107 h 117"/>
                <a:gd name="T12" fmla="*/ 52 w 85"/>
                <a:gd name="T13" fmla="*/ 31 h 117"/>
                <a:gd name="T14" fmla="*/ 69 w 85"/>
                <a:gd name="T15" fmla="*/ 48 h 117"/>
                <a:gd name="T16" fmla="*/ 75 w 85"/>
                <a:gd name="T17" fmla="*/ 50 h 117"/>
                <a:gd name="T18" fmla="*/ 82 w 85"/>
                <a:gd name="T19" fmla="*/ 48 h 117"/>
                <a:gd name="T20" fmla="*/ 82 w 85"/>
                <a:gd name="T21" fmla="*/ 35 h 117"/>
                <a:gd name="T22" fmla="*/ 49 w 85"/>
                <a:gd name="T23" fmla="*/ 2 h 117"/>
                <a:gd name="T24" fmla="*/ 49 w 85"/>
                <a:gd name="T25" fmla="*/ 2 h 117"/>
                <a:gd name="T26" fmla="*/ 47 w 85"/>
                <a:gd name="T27" fmla="*/ 1 h 117"/>
                <a:gd name="T28" fmla="*/ 47 w 85"/>
                <a:gd name="T29" fmla="*/ 1 h 117"/>
                <a:gd name="T30" fmla="*/ 46 w 85"/>
                <a:gd name="T31" fmla="*/ 0 h 117"/>
                <a:gd name="T32" fmla="*/ 45 w 85"/>
                <a:gd name="T33" fmla="*/ 0 h 117"/>
                <a:gd name="T34" fmla="*/ 44 w 85"/>
                <a:gd name="T35" fmla="*/ 0 h 117"/>
                <a:gd name="T36" fmla="*/ 41 w 85"/>
                <a:gd name="T37" fmla="*/ 0 h 117"/>
                <a:gd name="T38" fmla="*/ 40 w 85"/>
                <a:gd name="T39" fmla="*/ 0 h 117"/>
                <a:gd name="T40" fmla="*/ 39 w 85"/>
                <a:gd name="T41" fmla="*/ 0 h 117"/>
                <a:gd name="T42" fmla="*/ 38 w 85"/>
                <a:gd name="T43" fmla="*/ 1 h 117"/>
                <a:gd name="T44" fmla="*/ 38 w 85"/>
                <a:gd name="T45" fmla="*/ 1 h 117"/>
                <a:gd name="T46" fmla="*/ 36 w 85"/>
                <a:gd name="T47" fmla="*/ 2 h 117"/>
                <a:gd name="T48" fmla="*/ 36 w 85"/>
                <a:gd name="T49" fmla="*/ 2 h 117"/>
                <a:gd name="T50" fmla="*/ 4 w 85"/>
                <a:gd name="T51" fmla="*/ 35 h 117"/>
                <a:gd name="T52" fmla="*/ 4 w 85"/>
                <a:gd name="T53" fmla="*/ 48 h 117"/>
                <a:gd name="T54" fmla="*/ 10 w 85"/>
                <a:gd name="T55" fmla="*/ 5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5" h="117">
                  <a:moveTo>
                    <a:pt x="10" y="50"/>
                  </a:moveTo>
                  <a:cubicBezTo>
                    <a:pt x="12" y="50"/>
                    <a:pt x="15" y="49"/>
                    <a:pt x="17" y="48"/>
                  </a:cubicBezTo>
                  <a:cubicBezTo>
                    <a:pt x="33" y="31"/>
                    <a:pt x="33" y="31"/>
                    <a:pt x="33" y="31"/>
                  </a:cubicBezTo>
                  <a:cubicBezTo>
                    <a:pt x="33" y="107"/>
                    <a:pt x="33" y="107"/>
                    <a:pt x="33" y="107"/>
                  </a:cubicBezTo>
                  <a:cubicBezTo>
                    <a:pt x="33" y="112"/>
                    <a:pt x="38" y="117"/>
                    <a:pt x="43" y="117"/>
                  </a:cubicBezTo>
                  <a:cubicBezTo>
                    <a:pt x="47" y="117"/>
                    <a:pt x="52" y="112"/>
                    <a:pt x="52" y="107"/>
                  </a:cubicBezTo>
                  <a:cubicBezTo>
                    <a:pt x="52" y="31"/>
                    <a:pt x="52" y="31"/>
                    <a:pt x="52" y="31"/>
                  </a:cubicBezTo>
                  <a:cubicBezTo>
                    <a:pt x="69" y="48"/>
                    <a:pt x="69" y="48"/>
                    <a:pt x="69" y="48"/>
                  </a:cubicBezTo>
                  <a:cubicBezTo>
                    <a:pt x="70" y="49"/>
                    <a:pt x="73" y="50"/>
                    <a:pt x="75" y="50"/>
                  </a:cubicBezTo>
                  <a:cubicBezTo>
                    <a:pt x="77" y="50"/>
                    <a:pt x="80" y="49"/>
                    <a:pt x="82" y="48"/>
                  </a:cubicBezTo>
                  <a:cubicBezTo>
                    <a:pt x="85" y="44"/>
                    <a:pt x="85" y="38"/>
                    <a:pt x="82" y="35"/>
                  </a:cubicBezTo>
                  <a:cubicBezTo>
                    <a:pt x="49" y="2"/>
                    <a:pt x="49" y="2"/>
                    <a:pt x="49" y="2"/>
                  </a:cubicBezTo>
                  <a:cubicBezTo>
                    <a:pt x="49" y="2"/>
                    <a:pt x="49" y="2"/>
                    <a:pt x="49" y="2"/>
                  </a:cubicBezTo>
                  <a:cubicBezTo>
                    <a:pt x="49" y="2"/>
                    <a:pt x="48" y="2"/>
                    <a:pt x="47" y="1"/>
                  </a:cubicBezTo>
                  <a:cubicBezTo>
                    <a:pt x="47" y="1"/>
                    <a:pt x="47" y="1"/>
                    <a:pt x="47" y="1"/>
                  </a:cubicBezTo>
                  <a:cubicBezTo>
                    <a:pt x="47" y="1"/>
                    <a:pt x="46" y="1"/>
                    <a:pt x="46" y="0"/>
                  </a:cubicBezTo>
                  <a:cubicBezTo>
                    <a:pt x="46" y="0"/>
                    <a:pt x="45" y="0"/>
                    <a:pt x="45" y="0"/>
                  </a:cubicBezTo>
                  <a:cubicBezTo>
                    <a:pt x="45" y="0"/>
                    <a:pt x="45" y="0"/>
                    <a:pt x="44" y="0"/>
                  </a:cubicBezTo>
                  <a:cubicBezTo>
                    <a:pt x="43" y="0"/>
                    <a:pt x="42" y="0"/>
                    <a:pt x="41" y="0"/>
                  </a:cubicBezTo>
                  <a:cubicBezTo>
                    <a:pt x="40" y="0"/>
                    <a:pt x="40" y="0"/>
                    <a:pt x="40" y="0"/>
                  </a:cubicBezTo>
                  <a:cubicBezTo>
                    <a:pt x="39" y="0"/>
                    <a:pt x="39" y="0"/>
                    <a:pt x="39" y="0"/>
                  </a:cubicBezTo>
                  <a:cubicBezTo>
                    <a:pt x="39" y="1"/>
                    <a:pt x="39" y="1"/>
                    <a:pt x="38" y="1"/>
                  </a:cubicBezTo>
                  <a:cubicBezTo>
                    <a:pt x="38" y="1"/>
                    <a:pt x="38" y="1"/>
                    <a:pt x="38" y="1"/>
                  </a:cubicBezTo>
                  <a:cubicBezTo>
                    <a:pt x="37" y="2"/>
                    <a:pt x="37" y="2"/>
                    <a:pt x="36" y="2"/>
                  </a:cubicBezTo>
                  <a:cubicBezTo>
                    <a:pt x="36" y="2"/>
                    <a:pt x="36" y="2"/>
                    <a:pt x="36" y="2"/>
                  </a:cubicBezTo>
                  <a:cubicBezTo>
                    <a:pt x="4" y="35"/>
                    <a:pt x="4" y="35"/>
                    <a:pt x="4" y="35"/>
                  </a:cubicBezTo>
                  <a:cubicBezTo>
                    <a:pt x="0" y="38"/>
                    <a:pt x="0" y="44"/>
                    <a:pt x="4" y="48"/>
                  </a:cubicBezTo>
                  <a:cubicBezTo>
                    <a:pt x="5" y="49"/>
                    <a:pt x="8" y="50"/>
                    <a:pt x="10" y="50"/>
                  </a:cubicBezTo>
                  <a:close/>
                </a:path>
              </a:pathLst>
            </a:custGeom>
            <a:grpFill/>
            <a:ln w="0" cap="flat" cmpd="sng" algn="ctr">
              <a:solidFill>
                <a:srgbClr val="FFFFFF"/>
              </a:solidFill>
              <a:prstDash val="solid"/>
              <a:round/>
              <a:headEnd type="none" w="med" len="med"/>
              <a:tailEnd type="none" w="med" len="med"/>
            </a:ln>
          </p:spPr>
          <p:txBody>
            <a:bodyPr vert="horz" wrap="square" lIns="93297" tIns="46649" rIns="93297" bIns="46649" numCol="1" anchor="t" anchorCtr="0" compatLnSpc="1">
              <a:prstTxWarp prst="textNoShape">
                <a:avLst/>
              </a:prstTxWarp>
            </a:bodyPr>
            <a:lstStyle/>
            <a:p>
              <a:endParaRPr lang="en-US" sz="1837" dirty="0">
                <a:solidFill>
                  <a:schemeClr val="accent5"/>
                </a:solidFill>
                <a:latin typeface="GillSans" pitchFamily="2" charset="0"/>
              </a:endParaRPr>
            </a:p>
          </p:txBody>
        </p:sp>
        <p:sp>
          <p:nvSpPr>
            <p:cNvPr id="170" name="Freeform 29"/>
            <p:cNvSpPr>
              <a:spLocks/>
            </p:cNvSpPr>
            <p:nvPr/>
          </p:nvSpPr>
          <p:spPr bwMode="auto">
            <a:xfrm>
              <a:off x="822325" y="773113"/>
              <a:ext cx="325438" cy="441325"/>
            </a:xfrm>
            <a:custGeom>
              <a:avLst/>
              <a:gdLst>
                <a:gd name="T0" fmla="*/ 49 w 86"/>
                <a:gd name="T1" fmla="*/ 2 h 117"/>
                <a:gd name="T2" fmla="*/ 49 w 86"/>
                <a:gd name="T3" fmla="*/ 2 h 117"/>
                <a:gd name="T4" fmla="*/ 48 w 86"/>
                <a:gd name="T5" fmla="*/ 1 h 117"/>
                <a:gd name="T6" fmla="*/ 48 w 86"/>
                <a:gd name="T7" fmla="*/ 1 h 117"/>
                <a:gd name="T8" fmla="*/ 47 w 86"/>
                <a:gd name="T9" fmla="*/ 1 h 117"/>
                <a:gd name="T10" fmla="*/ 47 w 86"/>
                <a:gd name="T11" fmla="*/ 0 h 117"/>
                <a:gd name="T12" fmla="*/ 46 w 86"/>
                <a:gd name="T13" fmla="*/ 0 h 117"/>
                <a:gd name="T14" fmla="*/ 45 w 86"/>
                <a:gd name="T15" fmla="*/ 0 h 117"/>
                <a:gd name="T16" fmla="*/ 41 w 86"/>
                <a:gd name="T17" fmla="*/ 0 h 117"/>
                <a:gd name="T18" fmla="*/ 40 w 86"/>
                <a:gd name="T19" fmla="*/ 0 h 117"/>
                <a:gd name="T20" fmla="*/ 40 w 86"/>
                <a:gd name="T21" fmla="*/ 0 h 117"/>
                <a:gd name="T22" fmla="*/ 39 w 86"/>
                <a:gd name="T23" fmla="*/ 1 h 117"/>
                <a:gd name="T24" fmla="*/ 38 w 86"/>
                <a:gd name="T25" fmla="*/ 1 h 117"/>
                <a:gd name="T26" fmla="*/ 36 w 86"/>
                <a:gd name="T27" fmla="*/ 2 h 117"/>
                <a:gd name="T28" fmla="*/ 36 w 86"/>
                <a:gd name="T29" fmla="*/ 2 h 117"/>
                <a:gd name="T30" fmla="*/ 4 w 86"/>
                <a:gd name="T31" fmla="*/ 35 h 117"/>
                <a:gd name="T32" fmla="*/ 4 w 86"/>
                <a:gd name="T33" fmla="*/ 48 h 117"/>
                <a:gd name="T34" fmla="*/ 10 w 86"/>
                <a:gd name="T35" fmla="*/ 50 h 117"/>
                <a:gd name="T36" fmla="*/ 17 w 86"/>
                <a:gd name="T37" fmla="*/ 48 h 117"/>
                <a:gd name="T38" fmla="*/ 34 w 86"/>
                <a:gd name="T39" fmla="*/ 31 h 117"/>
                <a:gd name="T40" fmla="*/ 34 w 86"/>
                <a:gd name="T41" fmla="*/ 107 h 117"/>
                <a:gd name="T42" fmla="*/ 43 w 86"/>
                <a:gd name="T43" fmla="*/ 117 h 117"/>
                <a:gd name="T44" fmla="*/ 52 w 86"/>
                <a:gd name="T45" fmla="*/ 107 h 117"/>
                <a:gd name="T46" fmla="*/ 52 w 86"/>
                <a:gd name="T47" fmla="*/ 31 h 117"/>
                <a:gd name="T48" fmla="*/ 69 w 86"/>
                <a:gd name="T49" fmla="*/ 48 h 117"/>
                <a:gd name="T50" fmla="*/ 75 w 86"/>
                <a:gd name="T51" fmla="*/ 50 h 117"/>
                <a:gd name="T52" fmla="*/ 82 w 86"/>
                <a:gd name="T53" fmla="*/ 48 h 117"/>
                <a:gd name="T54" fmla="*/ 82 w 86"/>
                <a:gd name="T55" fmla="*/ 35 h 117"/>
                <a:gd name="T56" fmla="*/ 49 w 86"/>
                <a:gd name="T57" fmla="*/ 2 h 117"/>
                <a:gd name="T58" fmla="*/ 49 w 86"/>
                <a:gd name="T59" fmla="*/ 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6" h="117">
                  <a:moveTo>
                    <a:pt x="49" y="2"/>
                  </a:moveTo>
                  <a:cubicBezTo>
                    <a:pt x="49" y="2"/>
                    <a:pt x="49" y="2"/>
                    <a:pt x="49" y="2"/>
                  </a:cubicBezTo>
                  <a:cubicBezTo>
                    <a:pt x="49" y="2"/>
                    <a:pt x="48" y="2"/>
                    <a:pt x="48" y="1"/>
                  </a:cubicBezTo>
                  <a:cubicBezTo>
                    <a:pt x="48" y="1"/>
                    <a:pt x="48" y="1"/>
                    <a:pt x="48" y="1"/>
                  </a:cubicBezTo>
                  <a:cubicBezTo>
                    <a:pt x="48" y="1"/>
                    <a:pt x="48" y="1"/>
                    <a:pt x="47" y="1"/>
                  </a:cubicBezTo>
                  <a:cubicBezTo>
                    <a:pt x="47" y="1"/>
                    <a:pt x="47" y="1"/>
                    <a:pt x="47" y="0"/>
                  </a:cubicBezTo>
                  <a:cubicBezTo>
                    <a:pt x="46" y="0"/>
                    <a:pt x="46" y="0"/>
                    <a:pt x="46" y="0"/>
                  </a:cubicBezTo>
                  <a:cubicBezTo>
                    <a:pt x="45" y="0"/>
                    <a:pt x="45" y="0"/>
                    <a:pt x="45" y="0"/>
                  </a:cubicBezTo>
                  <a:cubicBezTo>
                    <a:pt x="43" y="0"/>
                    <a:pt x="42" y="0"/>
                    <a:pt x="41" y="0"/>
                  </a:cubicBezTo>
                  <a:cubicBezTo>
                    <a:pt x="41" y="0"/>
                    <a:pt x="41" y="0"/>
                    <a:pt x="40" y="0"/>
                  </a:cubicBezTo>
                  <a:cubicBezTo>
                    <a:pt x="40" y="0"/>
                    <a:pt x="40" y="0"/>
                    <a:pt x="40" y="0"/>
                  </a:cubicBezTo>
                  <a:cubicBezTo>
                    <a:pt x="39" y="1"/>
                    <a:pt x="39" y="1"/>
                    <a:pt x="39" y="1"/>
                  </a:cubicBezTo>
                  <a:cubicBezTo>
                    <a:pt x="38" y="1"/>
                    <a:pt x="38" y="1"/>
                    <a:pt x="38" y="1"/>
                  </a:cubicBezTo>
                  <a:cubicBezTo>
                    <a:pt x="37" y="2"/>
                    <a:pt x="37" y="2"/>
                    <a:pt x="36" y="2"/>
                  </a:cubicBezTo>
                  <a:cubicBezTo>
                    <a:pt x="36" y="2"/>
                    <a:pt x="36" y="2"/>
                    <a:pt x="36" y="2"/>
                  </a:cubicBezTo>
                  <a:cubicBezTo>
                    <a:pt x="4" y="35"/>
                    <a:pt x="4" y="35"/>
                    <a:pt x="4" y="35"/>
                  </a:cubicBezTo>
                  <a:cubicBezTo>
                    <a:pt x="0" y="38"/>
                    <a:pt x="0" y="44"/>
                    <a:pt x="4" y="48"/>
                  </a:cubicBezTo>
                  <a:cubicBezTo>
                    <a:pt x="5" y="49"/>
                    <a:pt x="8" y="50"/>
                    <a:pt x="10" y="50"/>
                  </a:cubicBezTo>
                  <a:cubicBezTo>
                    <a:pt x="13" y="50"/>
                    <a:pt x="15" y="49"/>
                    <a:pt x="17" y="48"/>
                  </a:cubicBezTo>
                  <a:cubicBezTo>
                    <a:pt x="34" y="31"/>
                    <a:pt x="34" y="31"/>
                    <a:pt x="34" y="31"/>
                  </a:cubicBezTo>
                  <a:cubicBezTo>
                    <a:pt x="34" y="107"/>
                    <a:pt x="34" y="107"/>
                    <a:pt x="34" y="107"/>
                  </a:cubicBezTo>
                  <a:cubicBezTo>
                    <a:pt x="34" y="112"/>
                    <a:pt x="38" y="117"/>
                    <a:pt x="43" y="117"/>
                  </a:cubicBezTo>
                  <a:cubicBezTo>
                    <a:pt x="48" y="117"/>
                    <a:pt x="52" y="112"/>
                    <a:pt x="52" y="107"/>
                  </a:cubicBezTo>
                  <a:cubicBezTo>
                    <a:pt x="52" y="31"/>
                    <a:pt x="52" y="31"/>
                    <a:pt x="52" y="31"/>
                  </a:cubicBezTo>
                  <a:cubicBezTo>
                    <a:pt x="69" y="48"/>
                    <a:pt x="69" y="48"/>
                    <a:pt x="69" y="48"/>
                  </a:cubicBezTo>
                  <a:cubicBezTo>
                    <a:pt x="71" y="49"/>
                    <a:pt x="73" y="50"/>
                    <a:pt x="75" y="50"/>
                  </a:cubicBezTo>
                  <a:cubicBezTo>
                    <a:pt x="78" y="50"/>
                    <a:pt x="80" y="49"/>
                    <a:pt x="82" y="48"/>
                  </a:cubicBezTo>
                  <a:cubicBezTo>
                    <a:pt x="86" y="44"/>
                    <a:pt x="86" y="38"/>
                    <a:pt x="82" y="35"/>
                  </a:cubicBezTo>
                  <a:cubicBezTo>
                    <a:pt x="49" y="2"/>
                    <a:pt x="49" y="2"/>
                    <a:pt x="49" y="2"/>
                  </a:cubicBezTo>
                  <a:cubicBezTo>
                    <a:pt x="49" y="2"/>
                    <a:pt x="49" y="2"/>
                    <a:pt x="49" y="2"/>
                  </a:cubicBezTo>
                  <a:close/>
                </a:path>
              </a:pathLst>
            </a:custGeom>
            <a:grpFill/>
            <a:ln w="0" cap="flat" cmpd="sng" algn="ctr">
              <a:solidFill>
                <a:srgbClr val="FFFFFF"/>
              </a:solidFill>
              <a:prstDash val="solid"/>
              <a:round/>
              <a:headEnd type="none" w="med" len="med"/>
              <a:tailEnd type="none" w="med" len="med"/>
            </a:ln>
          </p:spPr>
          <p:txBody>
            <a:bodyPr vert="horz" wrap="square" lIns="93297" tIns="46649" rIns="93297" bIns="46649" numCol="1" anchor="t" anchorCtr="0" compatLnSpc="1">
              <a:prstTxWarp prst="textNoShape">
                <a:avLst/>
              </a:prstTxWarp>
            </a:bodyPr>
            <a:lstStyle/>
            <a:p>
              <a:endParaRPr lang="en-US" sz="1837" dirty="0">
                <a:solidFill>
                  <a:schemeClr val="accent5"/>
                </a:solidFill>
                <a:latin typeface="GillSans" pitchFamily="2" charset="0"/>
              </a:endParaRPr>
            </a:p>
          </p:txBody>
        </p:sp>
      </p:grpSp>
      <p:grpSp>
        <p:nvGrpSpPr>
          <p:cNvPr id="418" name="Group 417">
            <a:extLst>
              <a:ext uri="{FF2B5EF4-FFF2-40B4-BE49-F238E27FC236}">
                <a16:creationId xmlns:a16="http://schemas.microsoft.com/office/drawing/2014/main" id="{E74ADE5B-AF14-45E3-A0E2-FB3F1FBDFC5E}"/>
              </a:ext>
            </a:extLst>
          </p:cNvPr>
          <p:cNvGrpSpPr/>
          <p:nvPr/>
        </p:nvGrpSpPr>
        <p:grpSpPr>
          <a:xfrm>
            <a:off x="500119" y="4379775"/>
            <a:ext cx="634448" cy="633706"/>
            <a:chOff x="1116193" y="3220829"/>
            <a:chExt cx="129930" cy="129778"/>
          </a:xfrm>
        </p:grpSpPr>
        <p:sp>
          <p:nvSpPr>
            <p:cNvPr id="419" name="Freeform 5">
              <a:extLst>
                <a:ext uri="{FF2B5EF4-FFF2-40B4-BE49-F238E27FC236}">
                  <a16:creationId xmlns:a16="http://schemas.microsoft.com/office/drawing/2014/main" id="{071BF3AA-4E30-4544-89A9-84569C02B62C}"/>
                </a:ext>
              </a:extLst>
            </p:cNvPr>
            <p:cNvSpPr>
              <a:spLocks noEditPoints="1"/>
            </p:cNvSpPr>
            <p:nvPr/>
          </p:nvSpPr>
          <p:spPr bwMode="auto">
            <a:xfrm>
              <a:off x="1122212" y="3300949"/>
              <a:ext cx="34454" cy="37974"/>
            </a:xfrm>
            <a:custGeom>
              <a:avLst/>
              <a:gdLst>
                <a:gd name="T0" fmla="*/ 17 w 210"/>
                <a:gd name="T1" fmla="*/ 230 h 230"/>
                <a:gd name="T2" fmla="*/ 192 w 210"/>
                <a:gd name="T3" fmla="*/ 230 h 230"/>
                <a:gd name="T4" fmla="*/ 210 w 210"/>
                <a:gd name="T5" fmla="*/ 212 h 230"/>
                <a:gd name="T6" fmla="*/ 210 w 210"/>
                <a:gd name="T7" fmla="*/ 18 h 230"/>
                <a:gd name="T8" fmla="*/ 192 w 210"/>
                <a:gd name="T9" fmla="*/ 0 h 230"/>
                <a:gd name="T10" fmla="*/ 17 w 210"/>
                <a:gd name="T11" fmla="*/ 0 h 230"/>
                <a:gd name="T12" fmla="*/ 0 w 210"/>
                <a:gd name="T13" fmla="*/ 18 h 230"/>
                <a:gd name="T14" fmla="*/ 0 w 210"/>
                <a:gd name="T15" fmla="*/ 212 h 230"/>
                <a:gd name="T16" fmla="*/ 17 w 210"/>
                <a:gd name="T17" fmla="*/ 230 h 230"/>
                <a:gd name="T18" fmla="*/ 35 w 210"/>
                <a:gd name="T19" fmla="*/ 35 h 230"/>
                <a:gd name="T20" fmla="*/ 175 w 210"/>
                <a:gd name="T21" fmla="*/ 35 h 230"/>
                <a:gd name="T22" fmla="*/ 175 w 210"/>
                <a:gd name="T23" fmla="*/ 195 h 230"/>
                <a:gd name="T24" fmla="*/ 35 w 210"/>
                <a:gd name="T25" fmla="*/ 195 h 230"/>
                <a:gd name="T26" fmla="*/ 35 w 210"/>
                <a:gd name="T27" fmla="*/ 35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0" h="230">
                  <a:moveTo>
                    <a:pt x="17" y="230"/>
                  </a:moveTo>
                  <a:cubicBezTo>
                    <a:pt x="192" y="230"/>
                    <a:pt x="192" y="230"/>
                    <a:pt x="192" y="230"/>
                  </a:cubicBezTo>
                  <a:cubicBezTo>
                    <a:pt x="202" y="230"/>
                    <a:pt x="210" y="222"/>
                    <a:pt x="210" y="212"/>
                  </a:cubicBezTo>
                  <a:cubicBezTo>
                    <a:pt x="210" y="18"/>
                    <a:pt x="210" y="18"/>
                    <a:pt x="210" y="18"/>
                  </a:cubicBezTo>
                  <a:cubicBezTo>
                    <a:pt x="210" y="8"/>
                    <a:pt x="202" y="0"/>
                    <a:pt x="192" y="0"/>
                  </a:cubicBezTo>
                  <a:cubicBezTo>
                    <a:pt x="17" y="0"/>
                    <a:pt x="17" y="0"/>
                    <a:pt x="17" y="0"/>
                  </a:cubicBezTo>
                  <a:cubicBezTo>
                    <a:pt x="8" y="0"/>
                    <a:pt x="0" y="8"/>
                    <a:pt x="0" y="18"/>
                  </a:cubicBezTo>
                  <a:cubicBezTo>
                    <a:pt x="0" y="212"/>
                    <a:pt x="0" y="212"/>
                    <a:pt x="0" y="212"/>
                  </a:cubicBezTo>
                  <a:cubicBezTo>
                    <a:pt x="0" y="222"/>
                    <a:pt x="8" y="230"/>
                    <a:pt x="17" y="230"/>
                  </a:cubicBezTo>
                  <a:close/>
                  <a:moveTo>
                    <a:pt x="35" y="35"/>
                  </a:moveTo>
                  <a:cubicBezTo>
                    <a:pt x="175" y="35"/>
                    <a:pt x="175" y="35"/>
                    <a:pt x="175" y="35"/>
                  </a:cubicBezTo>
                  <a:cubicBezTo>
                    <a:pt x="175" y="195"/>
                    <a:pt x="175" y="195"/>
                    <a:pt x="175" y="195"/>
                  </a:cubicBezTo>
                  <a:cubicBezTo>
                    <a:pt x="35" y="195"/>
                    <a:pt x="35" y="195"/>
                    <a:pt x="35" y="195"/>
                  </a:cubicBezTo>
                  <a:lnTo>
                    <a:pt x="35" y="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1" tIns="46647" rIns="93291" bIns="46647" numCol="1" anchor="t" anchorCtr="0" compatLnSpc="1">
              <a:prstTxWarp prst="textNoShape">
                <a:avLst/>
              </a:prstTxWarp>
              <a:noAutofit/>
            </a:bodyPr>
            <a:lstStyle/>
            <a:p>
              <a:endParaRPr lang="en-US" sz="1100" dirty="0"/>
            </a:p>
          </p:txBody>
        </p:sp>
        <p:sp>
          <p:nvSpPr>
            <p:cNvPr id="420" name="Freeform 6">
              <a:extLst>
                <a:ext uri="{FF2B5EF4-FFF2-40B4-BE49-F238E27FC236}">
                  <a16:creationId xmlns:a16="http://schemas.microsoft.com/office/drawing/2014/main" id="{30B1D5D1-12ED-409D-BC7B-C3B715005A2B}"/>
                </a:ext>
              </a:extLst>
            </p:cNvPr>
            <p:cNvSpPr>
              <a:spLocks noEditPoints="1"/>
            </p:cNvSpPr>
            <p:nvPr/>
          </p:nvSpPr>
          <p:spPr bwMode="auto">
            <a:xfrm>
              <a:off x="1164069" y="3277720"/>
              <a:ext cx="34454" cy="61203"/>
            </a:xfrm>
            <a:custGeom>
              <a:avLst/>
              <a:gdLst>
                <a:gd name="T0" fmla="*/ 17 w 210"/>
                <a:gd name="T1" fmla="*/ 0 h 371"/>
                <a:gd name="T2" fmla="*/ 0 w 210"/>
                <a:gd name="T3" fmla="*/ 17 h 371"/>
                <a:gd name="T4" fmla="*/ 0 w 210"/>
                <a:gd name="T5" fmla="*/ 353 h 371"/>
                <a:gd name="T6" fmla="*/ 17 w 210"/>
                <a:gd name="T7" fmla="*/ 371 h 371"/>
                <a:gd name="T8" fmla="*/ 192 w 210"/>
                <a:gd name="T9" fmla="*/ 371 h 371"/>
                <a:gd name="T10" fmla="*/ 210 w 210"/>
                <a:gd name="T11" fmla="*/ 353 h 371"/>
                <a:gd name="T12" fmla="*/ 210 w 210"/>
                <a:gd name="T13" fmla="*/ 17 h 371"/>
                <a:gd name="T14" fmla="*/ 192 w 210"/>
                <a:gd name="T15" fmla="*/ 0 h 371"/>
                <a:gd name="T16" fmla="*/ 17 w 210"/>
                <a:gd name="T17" fmla="*/ 0 h 371"/>
                <a:gd name="T18" fmla="*/ 175 w 210"/>
                <a:gd name="T19" fmla="*/ 336 h 371"/>
                <a:gd name="T20" fmla="*/ 35 w 210"/>
                <a:gd name="T21" fmla="*/ 336 h 371"/>
                <a:gd name="T22" fmla="*/ 35 w 210"/>
                <a:gd name="T23" fmla="*/ 35 h 371"/>
                <a:gd name="T24" fmla="*/ 175 w 210"/>
                <a:gd name="T25" fmla="*/ 35 h 371"/>
                <a:gd name="T26" fmla="*/ 175 w 210"/>
                <a:gd name="T27" fmla="*/ 336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0" h="371">
                  <a:moveTo>
                    <a:pt x="17" y="0"/>
                  </a:moveTo>
                  <a:cubicBezTo>
                    <a:pt x="8" y="0"/>
                    <a:pt x="0" y="8"/>
                    <a:pt x="0" y="17"/>
                  </a:cubicBezTo>
                  <a:cubicBezTo>
                    <a:pt x="0" y="353"/>
                    <a:pt x="0" y="353"/>
                    <a:pt x="0" y="353"/>
                  </a:cubicBezTo>
                  <a:cubicBezTo>
                    <a:pt x="0" y="363"/>
                    <a:pt x="8" y="371"/>
                    <a:pt x="17" y="371"/>
                  </a:cubicBezTo>
                  <a:cubicBezTo>
                    <a:pt x="192" y="371"/>
                    <a:pt x="192" y="371"/>
                    <a:pt x="192" y="371"/>
                  </a:cubicBezTo>
                  <a:cubicBezTo>
                    <a:pt x="202" y="371"/>
                    <a:pt x="210" y="363"/>
                    <a:pt x="210" y="353"/>
                  </a:cubicBezTo>
                  <a:cubicBezTo>
                    <a:pt x="210" y="17"/>
                    <a:pt x="210" y="17"/>
                    <a:pt x="210" y="17"/>
                  </a:cubicBezTo>
                  <a:cubicBezTo>
                    <a:pt x="210" y="8"/>
                    <a:pt x="202" y="0"/>
                    <a:pt x="192" y="0"/>
                  </a:cubicBezTo>
                  <a:lnTo>
                    <a:pt x="17" y="0"/>
                  </a:lnTo>
                  <a:close/>
                  <a:moveTo>
                    <a:pt x="175" y="336"/>
                  </a:moveTo>
                  <a:cubicBezTo>
                    <a:pt x="35" y="336"/>
                    <a:pt x="35" y="336"/>
                    <a:pt x="35" y="336"/>
                  </a:cubicBezTo>
                  <a:cubicBezTo>
                    <a:pt x="35" y="35"/>
                    <a:pt x="35" y="35"/>
                    <a:pt x="35" y="35"/>
                  </a:cubicBezTo>
                  <a:cubicBezTo>
                    <a:pt x="175" y="35"/>
                    <a:pt x="175" y="35"/>
                    <a:pt x="175" y="35"/>
                  </a:cubicBezTo>
                  <a:lnTo>
                    <a:pt x="175" y="3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1" tIns="46647" rIns="93291" bIns="46647" numCol="1" anchor="t" anchorCtr="0" compatLnSpc="1">
              <a:prstTxWarp prst="textNoShape">
                <a:avLst/>
              </a:prstTxWarp>
              <a:noAutofit/>
            </a:bodyPr>
            <a:lstStyle/>
            <a:p>
              <a:endParaRPr lang="en-US" sz="1100" dirty="0"/>
            </a:p>
          </p:txBody>
        </p:sp>
        <p:sp>
          <p:nvSpPr>
            <p:cNvPr id="421" name="Freeform 7">
              <a:extLst>
                <a:ext uri="{FF2B5EF4-FFF2-40B4-BE49-F238E27FC236}">
                  <a16:creationId xmlns:a16="http://schemas.microsoft.com/office/drawing/2014/main" id="{7B89F553-13F5-43A8-81DB-9D152734AA9A}"/>
                </a:ext>
              </a:extLst>
            </p:cNvPr>
            <p:cNvSpPr>
              <a:spLocks noEditPoints="1"/>
            </p:cNvSpPr>
            <p:nvPr/>
          </p:nvSpPr>
          <p:spPr bwMode="auto">
            <a:xfrm>
              <a:off x="1204612" y="3256299"/>
              <a:ext cx="34454" cy="82624"/>
            </a:xfrm>
            <a:custGeom>
              <a:avLst/>
              <a:gdLst>
                <a:gd name="T0" fmla="*/ 0 w 210"/>
                <a:gd name="T1" fmla="*/ 18 h 501"/>
                <a:gd name="T2" fmla="*/ 0 w 210"/>
                <a:gd name="T3" fmla="*/ 483 h 501"/>
                <a:gd name="T4" fmla="*/ 17 w 210"/>
                <a:gd name="T5" fmla="*/ 501 h 501"/>
                <a:gd name="T6" fmla="*/ 192 w 210"/>
                <a:gd name="T7" fmla="*/ 501 h 501"/>
                <a:gd name="T8" fmla="*/ 210 w 210"/>
                <a:gd name="T9" fmla="*/ 483 h 501"/>
                <a:gd name="T10" fmla="*/ 210 w 210"/>
                <a:gd name="T11" fmla="*/ 18 h 501"/>
                <a:gd name="T12" fmla="*/ 192 w 210"/>
                <a:gd name="T13" fmla="*/ 0 h 501"/>
                <a:gd name="T14" fmla="*/ 17 w 210"/>
                <a:gd name="T15" fmla="*/ 0 h 501"/>
                <a:gd name="T16" fmla="*/ 0 w 210"/>
                <a:gd name="T17" fmla="*/ 18 h 501"/>
                <a:gd name="T18" fmla="*/ 35 w 210"/>
                <a:gd name="T19" fmla="*/ 35 h 501"/>
                <a:gd name="T20" fmla="*/ 175 w 210"/>
                <a:gd name="T21" fmla="*/ 35 h 501"/>
                <a:gd name="T22" fmla="*/ 175 w 210"/>
                <a:gd name="T23" fmla="*/ 466 h 501"/>
                <a:gd name="T24" fmla="*/ 35 w 210"/>
                <a:gd name="T25" fmla="*/ 466 h 501"/>
                <a:gd name="T26" fmla="*/ 35 w 210"/>
                <a:gd name="T27" fmla="*/ 35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0" h="501">
                  <a:moveTo>
                    <a:pt x="0" y="18"/>
                  </a:moveTo>
                  <a:cubicBezTo>
                    <a:pt x="0" y="483"/>
                    <a:pt x="0" y="483"/>
                    <a:pt x="0" y="483"/>
                  </a:cubicBezTo>
                  <a:cubicBezTo>
                    <a:pt x="0" y="493"/>
                    <a:pt x="7" y="501"/>
                    <a:pt x="17" y="501"/>
                  </a:cubicBezTo>
                  <a:cubicBezTo>
                    <a:pt x="192" y="501"/>
                    <a:pt x="192" y="501"/>
                    <a:pt x="192" y="501"/>
                  </a:cubicBezTo>
                  <a:cubicBezTo>
                    <a:pt x="202" y="501"/>
                    <a:pt x="210" y="493"/>
                    <a:pt x="210" y="483"/>
                  </a:cubicBezTo>
                  <a:cubicBezTo>
                    <a:pt x="210" y="18"/>
                    <a:pt x="210" y="18"/>
                    <a:pt x="210" y="18"/>
                  </a:cubicBezTo>
                  <a:cubicBezTo>
                    <a:pt x="210" y="8"/>
                    <a:pt x="202" y="0"/>
                    <a:pt x="192" y="0"/>
                  </a:cubicBezTo>
                  <a:cubicBezTo>
                    <a:pt x="17" y="0"/>
                    <a:pt x="17" y="0"/>
                    <a:pt x="17" y="0"/>
                  </a:cubicBezTo>
                  <a:cubicBezTo>
                    <a:pt x="7" y="0"/>
                    <a:pt x="0" y="8"/>
                    <a:pt x="0" y="18"/>
                  </a:cubicBezTo>
                  <a:close/>
                  <a:moveTo>
                    <a:pt x="35" y="35"/>
                  </a:moveTo>
                  <a:cubicBezTo>
                    <a:pt x="175" y="35"/>
                    <a:pt x="175" y="35"/>
                    <a:pt x="175" y="35"/>
                  </a:cubicBezTo>
                  <a:cubicBezTo>
                    <a:pt x="175" y="466"/>
                    <a:pt x="175" y="466"/>
                    <a:pt x="175" y="466"/>
                  </a:cubicBezTo>
                  <a:cubicBezTo>
                    <a:pt x="35" y="466"/>
                    <a:pt x="35" y="466"/>
                    <a:pt x="35" y="466"/>
                  </a:cubicBezTo>
                  <a:lnTo>
                    <a:pt x="35" y="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1" tIns="46647" rIns="93291" bIns="46647" numCol="1" anchor="t" anchorCtr="0" compatLnSpc="1">
              <a:prstTxWarp prst="textNoShape">
                <a:avLst/>
              </a:prstTxWarp>
              <a:noAutofit/>
            </a:bodyPr>
            <a:lstStyle/>
            <a:p>
              <a:endParaRPr lang="en-US" sz="1100" dirty="0"/>
            </a:p>
          </p:txBody>
        </p:sp>
        <p:sp>
          <p:nvSpPr>
            <p:cNvPr id="422" name="Freeform 8">
              <a:extLst>
                <a:ext uri="{FF2B5EF4-FFF2-40B4-BE49-F238E27FC236}">
                  <a16:creationId xmlns:a16="http://schemas.microsoft.com/office/drawing/2014/main" id="{231233C7-7047-4133-ACCC-9D6822DCB166}"/>
                </a:ext>
              </a:extLst>
            </p:cNvPr>
            <p:cNvSpPr>
              <a:spLocks/>
            </p:cNvSpPr>
            <p:nvPr/>
          </p:nvSpPr>
          <p:spPr bwMode="auto">
            <a:xfrm>
              <a:off x="1116193" y="3344834"/>
              <a:ext cx="129930" cy="5773"/>
            </a:xfrm>
            <a:custGeom>
              <a:avLst/>
              <a:gdLst>
                <a:gd name="T0" fmla="*/ 774 w 792"/>
                <a:gd name="T1" fmla="*/ 0 h 35"/>
                <a:gd name="T2" fmla="*/ 17 w 792"/>
                <a:gd name="T3" fmla="*/ 0 h 35"/>
                <a:gd name="T4" fmla="*/ 0 w 792"/>
                <a:gd name="T5" fmla="*/ 17 h 35"/>
                <a:gd name="T6" fmla="*/ 17 w 792"/>
                <a:gd name="T7" fmla="*/ 35 h 35"/>
                <a:gd name="T8" fmla="*/ 774 w 792"/>
                <a:gd name="T9" fmla="*/ 35 h 35"/>
                <a:gd name="T10" fmla="*/ 792 w 792"/>
                <a:gd name="T11" fmla="*/ 17 h 35"/>
                <a:gd name="T12" fmla="*/ 774 w 792"/>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792" h="35">
                  <a:moveTo>
                    <a:pt x="774" y="0"/>
                  </a:moveTo>
                  <a:cubicBezTo>
                    <a:pt x="17" y="0"/>
                    <a:pt x="17" y="0"/>
                    <a:pt x="17" y="0"/>
                  </a:cubicBezTo>
                  <a:cubicBezTo>
                    <a:pt x="8" y="0"/>
                    <a:pt x="0" y="8"/>
                    <a:pt x="0" y="17"/>
                  </a:cubicBezTo>
                  <a:cubicBezTo>
                    <a:pt x="0" y="27"/>
                    <a:pt x="8" y="35"/>
                    <a:pt x="17" y="35"/>
                  </a:cubicBezTo>
                  <a:cubicBezTo>
                    <a:pt x="774" y="35"/>
                    <a:pt x="774" y="35"/>
                    <a:pt x="774" y="35"/>
                  </a:cubicBezTo>
                  <a:cubicBezTo>
                    <a:pt x="784" y="35"/>
                    <a:pt x="792" y="27"/>
                    <a:pt x="792" y="17"/>
                  </a:cubicBezTo>
                  <a:cubicBezTo>
                    <a:pt x="792" y="8"/>
                    <a:pt x="784" y="0"/>
                    <a:pt x="774"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1" tIns="46647" rIns="93291" bIns="46647" numCol="1" anchor="t" anchorCtr="0" compatLnSpc="1">
              <a:prstTxWarp prst="textNoShape">
                <a:avLst/>
              </a:prstTxWarp>
              <a:noAutofit/>
            </a:bodyPr>
            <a:lstStyle/>
            <a:p>
              <a:endParaRPr lang="en-US" sz="1100" dirty="0"/>
            </a:p>
          </p:txBody>
        </p:sp>
        <p:sp>
          <p:nvSpPr>
            <p:cNvPr id="423" name="Freeform 9">
              <a:extLst>
                <a:ext uri="{FF2B5EF4-FFF2-40B4-BE49-F238E27FC236}">
                  <a16:creationId xmlns:a16="http://schemas.microsoft.com/office/drawing/2014/main" id="{1549DBEA-AF2C-4C68-8FC3-DED81C2F4FCB}"/>
                </a:ext>
              </a:extLst>
            </p:cNvPr>
            <p:cNvSpPr>
              <a:spLocks/>
            </p:cNvSpPr>
            <p:nvPr/>
          </p:nvSpPr>
          <p:spPr bwMode="auto">
            <a:xfrm>
              <a:off x="1134250" y="3220829"/>
              <a:ext cx="88557" cy="57517"/>
            </a:xfrm>
            <a:custGeom>
              <a:avLst/>
              <a:gdLst>
                <a:gd name="T0" fmla="*/ 20 w 540"/>
                <a:gd name="T1" fmla="*/ 349 h 349"/>
                <a:gd name="T2" fmla="*/ 29 w 540"/>
                <a:gd name="T3" fmla="*/ 347 h 349"/>
                <a:gd name="T4" fmla="*/ 492 w 540"/>
                <a:gd name="T5" fmla="*/ 83 h 349"/>
                <a:gd name="T6" fmla="*/ 479 w 540"/>
                <a:gd name="T7" fmla="*/ 124 h 349"/>
                <a:gd name="T8" fmla="*/ 491 w 540"/>
                <a:gd name="T9" fmla="*/ 146 h 349"/>
                <a:gd name="T10" fmla="*/ 496 w 540"/>
                <a:gd name="T11" fmla="*/ 147 h 349"/>
                <a:gd name="T12" fmla="*/ 513 w 540"/>
                <a:gd name="T13" fmla="*/ 135 h 349"/>
                <a:gd name="T14" fmla="*/ 539 w 540"/>
                <a:gd name="T15" fmla="*/ 51 h 349"/>
                <a:gd name="T16" fmla="*/ 539 w 540"/>
                <a:gd name="T17" fmla="*/ 51 h 349"/>
                <a:gd name="T18" fmla="*/ 539 w 540"/>
                <a:gd name="T19" fmla="*/ 49 h 349"/>
                <a:gd name="T20" fmla="*/ 540 w 540"/>
                <a:gd name="T21" fmla="*/ 48 h 349"/>
                <a:gd name="T22" fmla="*/ 540 w 540"/>
                <a:gd name="T23" fmla="*/ 48 h 349"/>
                <a:gd name="T24" fmla="*/ 540 w 540"/>
                <a:gd name="T25" fmla="*/ 46 h 349"/>
                <a:gd name="T26" fmla="*/ 540 w 540"/>
                <a:gd name="T27" fmla="*/ 45 h 349"/>
                <a:gd name="T28" fmla="*/ 540 w 540"/>
                <a:gd name="T29" fmla="*/ 44 h 349"/>
                <a:gd name="T30" fmla="*/ 539 w 540"/>
                <a:gd name="T31" fmla="*/ 43 h 349"/>
                <a:gd name="T32" fmla="*/ 539 w 540"/>
                <a:gd name="T33" fmla="*/ 41 h 349"/>
                <a:gd name="T34" fmla="*/ 539 w 540"/>
                <a:gd name="T35" fmla="*/ 41 h 349"/>
                <a:gd name="T36" fmla="*/ 538 w 540"/>
                <a:gd name="T37" fmla="*/ 40 h 349"/>
                <a:gd name="T38" fmla="*/ 538 w 540"/>
                <a:gd name="T39" fmla="*/ 38 h 349"/>
                <a:gd name="T40" fmla="*/ 537 w 540"/>
                <a:gd name="T41" fmla="*/ 38 h 349"/>
                <a:gd name="T42" fmla="*/ 537 w 540"/>
                <a:gd name="T43" fmla="*/ 38 h 349"/>
                <a:gd name="T44" fmla="*/ 537 w 540"/>
                <a:gd name="T45" fmla="*/ 37 h 349"/>
                <a:gd name="T46" fmla="*/ 536 w 540"/>
                <a:gd name="T47" fmla="*/ 35 h 349"/>
                <a:gd name="T48" fmla="*/ 536 w 540"/>
                <a:gd name="T49" fmla="*/ 35 h 349"/>
                <a:gd name="T50" fmla="*/ 534 w 540"/>
                <a:gd name="T51" fmla="*/ 34 h 349"/>
                <a:gd name="T52" fmla="*/ 534 w 540"/>
                <a:gd name="T53" fmla="*/ 33 h 349"/>
                <a:gd name="T54" fmla="*/ 533 w 540"/>
                <a:gd name="T55" fmla="*/ 33 h 349"/>
                <a:gd name="T56" fmla="*/ 532 w 540"/>
                <a:gd name="T57" fmla="*/ 32 h 349"/>
                <a:gd name="T58" fmla="*/ 531 w 540"/>
                <a:gd name="T59" fmla="*/ 31 h 349"/>
                <a:gd name="T60" fmla="*/ 530 w 540"/>
                <a:gd name="T61" fmla="*/ 31 h 349"/>
                <a:gd name="T62" fmla="*/ 529 w 540"/>
                <a:gd name="T63" fmla="*/ 30 h 349"/>
                <a:gd name="T64" fmla="*/ 528 w 540"/>
                <a:gd name="T65" fmla="*/ 30 h 349"/>
                <a:gd name="T66" fmla="*/ 444 w 540"/>
                <a:gd name="T67" fmla="*/ 3 h 349"/>
                <a:gd name="T68" fmla="*/ 422 w 540"/>
                <a:gd name="T69" fmla="*/ 14 h 349"/>
                <a:gd name="T70" fmla="*/ 434 w 540"/>
                <a:gd name="T71" fmla="*/ 36 h 349"/>
                <a:gd name="T72" fmla="*/ 479 w 540"/>
                <a:gd name="T73" fmla="*/ 51 h 349"/>
                <a:gd name="T74" fmla="*/ 12 w 540"/>
                <a:gd name="T75" fmla="*/ 316 h 349"/>
                <a:gd name="T76" fmla="*/ 5 w 540"/>
                <a:gd name="T77" fmla="*/ 340 h 349"/>
                <a:gd name="T78" fmla="*/ 20 w 540"/>
                <a:gd name="T7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40" h="349">
                  <a:moveTo>
                    <a:pt x="20" y="349"/>
                  </a:moveTo>
                  <a:cubicBezTo>
                    <a:pt x="23" y="349"/>
                    <a:pt x="26" y="348"/>
                    <a:pt x="29" y="347"/>
                  </a:cubicBezTo>
                  <a:cubicBezTo>
                    <a:pt x="492" y="83"/>
                    <a:pt x="492" y="83"/>
                    <a:pt x="492" y="83"/>
                  </a:cubicBezTo>
                  <a:cubicBezTo>
                    <a:pt x="479" y="124"/>
                    <a:pt x="479" y="124"/>
                    <a:pt x="479" y="124"/>
                  </a:cubicBezTo>
                  <a:cubicBezTo>
                    <a:pt x="476" y="134"/>
                    <a:pt x="481" y="143"/>
                    <a:pt x="491" y="146"/>
                  </a:cubicBezTo>
                  <a:cubicBezTo>
                    <a:pt x="492" y="147"/>
                    <a:pt x="494" y="147"/>
                    <a:pt x="496" y="147"/>
                  </a:cubicBezTo>
                  <a:cubicBezTo>
                    <a:pt x="503" y="147"/>
                    <a:pt x="510" y="142"/>
                    <a:pt x="513" y="135"/>
                  </a:cubicBezTo>
                  <a:cubicBezTo>
                    <a:pt x="539" y="51"/>
                    <a:pt x="539" y="51"/>
                    <a:pt x="539" y="51"/>
                  </a:cubicBezTo>
                  <a:cubicBezTo>
                    <a:pt x="539" y="51"/>
                    <a:pt x="539" y="51"/>
                    <a:pt x="539" y="51"/>
                  </a:cubicBezTo>
                  <a:cubicBezTo>
                    <a:pt x="539" y="51"/>
                    <a:pt x="539" y="50"/>
                    <a:pt x="539" y="49"/>
                  </a:cubicBezTo>
                  <a:cubicBezTo>
                    <a:pt x="539" y="49"/>
                    <a:pt x="540" y="49"/>
                    <a:pt x="540" y="48"/>
                  </a:cubicBezTo>
                  <a:cubicBezTo>
                    <a:pt x="540" y="48"/>
                    <a:pt x="540" y="48"/>
                    <a:pt x="540" y="48"/>
                  </a:cubicBezTo>
                  <a:cubicBezTo>
                    <a:pt x="540" y="47"/>
                    <a:pt x="540" y="47"/>
                    <a:pt x="540" y="46"/>
                  </a:cubicBezTo>
                  <a:cubicBezTo>
                    <a:pt x="540" y="46"/>
                    <a:pt x="540" y="45"/>
                    <a:pt x="540" y="45"/>
                  </a:cubicBezTo>
                  <a:cubicBezTo>
                    <a:pt x="540" y="45"/>
                    <a:pt x="540" y="44"/>
                    <a:pt x="540" y="44"/>
                  </a:cubicBezTo>
                  <a:cubicBezTo>
                    <a:pt x="539" y="44"/>
                    <a:pt x="539" y="43"/>
                    <a:pt x="539" y="43"/>
                  </a:cubicBezTo>
                  <a:cubicBezTo>
                    <a:pt x="539" y="42"/>
                    <a:pt x="539" y="42"/>
                    <a:pt x="539" y="41"/>
                  </a:cubicBezTo>
                  <a:cubicBezTo>
                    <a:pt x="539" y="41"/>
                    <a:pt x="539" y="41"/>
                    <a:pt x="539" y="41"/>
                  </a:cubicBezTo>
                  <a:cubicBezTo>
                    <a:pt x="539" y="41"/>
                    <a:pt x="538" y="40"/>
                    <a:pt x="538" y="40"/>
                  </a:cubicBezTo>
                  <a:cubicBezTo>
                    <a:pt x="538" y="39"/>
                    <a:pt x="538" y="39"/>
                    <a:pt x="538" y="38"/>
                  </a:cubicBezTo>
                  <a:cubicBezTo>
                    <a:pt x="538" y="38"/>
                    <a:pt x="538" y="38"/>
                    <a:pt x="537" y="38"/>
                  </a:cubicBezTo>
                  <a:cubicBezTo>
                    <a:pt x="537" y="38"/>
                    <a:pt x="537" y="38"/>
                    <a:pt x="537" y="38"/>
                  </a:cubicBezTo>
                  <a:cubicBezTo>
                    <a:pt x="537" y="37"/>
                    <a:pt x="537" y="37"/>
                    <a:pt x="537" y="37"/>
                  </a:cubicBezTo>
                  <a:cubicBezTo>
                    <a:pt x="536" y="36"/>
                    <a:pt x="536" y="36"/>
                    <a:pt x="536" y="35"/>
                  </a:cubicBezTo>
                  <a:cubicBezTo>
                    <a:pt x="536" y="35"/>
                    <a:pt x="536" y="35"/>
                    <a:pt x="536" y="35"/>
                  </a:cubicBezTo>
                  <a:cubicBezTo>
                    <a:pt x="535" y="35"/>
                    <a:pt x="535" y="34"/>
                    <a:pt x="534" y="34"/>
                  </a:cubicBezTo>
                  <a:cubicBezTo>
                    <a:pt x="534" y="34"/>
                    <a:pt x="534" y="33"/>
                    <a:pt x="534" y="33"/>
                  </a:cubicBezTo>
                  <a:cubicBezTo>
                    <a:pt x="533" y="33"/>
                    <a:pt x="533" y="33"/>
                    <a:pt x="533" y="33"/>
                  </a:cubicBezTo>
                  <a:cubicBezTo>
                    <a:pt x="533" y="32"/>
                    <a:pt x="532" y="32"/>
                    <a:pt x="532" y="32"/>
                  </a:cubicBezTo>
                  <a:cubicBezTo>
                    <a:pt x="531" y="31"/>
                    <a:pt x="531" y="31"/>
                    <a:pt x="531" y="31"/>
                  </a:cubicBezTo>
                  <a:cubicBezTo>
                    <a:pt x="531" y="31"/>
                    <a:pt x="530" y="31"/>
                    <a:pt x="530" y="31"/>
                  </a:cubicBezTo>
                  <a:cubicBezTo>
                    <a:pt x="530" y="31"/>
                    <a:pt x="529" y="30"/>
                    <a:pt x="529" y="30"/>
                  </a:cubicBezTo>
                  <a:cubicBezTo>
                    <a:pt x="528" y="30"/>
                    <a:pt x="528" y="30"/>
                    <a:pt x="528" y="30"/>
                  </a:cubicBezTo>
                  <a:cubicBezTo>
                    <a:pt x="444" y="3"/>
                    <a:pt x="444" y="3"/>
                    <a:pt x="444" y="3"/>
                  </a:cubicBezTo>
                  <a:cubicBezTo>
                    <a:pt x="435" y="0"/>
                    <a:pt x="425" y="5"/>
                    <a:pt x="422" y="14"/>
                  </a:cubicBezTo>
                  <a:cubicBezTo>
                    <a:pt x="419" y="23"/>
                    <a:pt x="424" y="33"/>
                    <a:pt x="434" y="36"/>
                  </a:cubicBezTo>
                  <a:cubicBezTo>
                    <a:pt x="479" y="51"/>
                    <a:pt x="479" y="51"/>
                    <a:pt x="479" y="51"/>
                  </a:cubicBezTo>
                  <a:cubicBezTo>
                    <a:pt x="12" y="316"/>
                    <a:pt x="12" y="316"/>
                    <a:pt x="12" y="316"/>
                  </a:cubicBezTo>
                  <a:cubicBezTo>
                    <a:pt x="3" y="321"/>
                    <a:pt x="0" y="332"/>
                    <a:pt x="5" y="340"/>
                  </a:cubicBezTo>
                  <a:cubicBezTo>
                    <a:pt x="8" y="346"/>
                    <a:pt x="14" y="349"/>
                    <a:pt x="20" y="34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1" tIns="46647" rIns="93291" bIns="46647" numCol="1" anchor="t" anchorCtr="0" compatLnSpc="1">
              <a:prstTxWarp prst="textNoShape">
                <a:avLst/>
              </a:prstTxWarp>
              <a:noAutofit/>
            </a:bodyPr>
            <a:lstStyle/>
            <a:p>
              <a:endParaRPr lang="en-US" sz="1100" dirty="0"/>
            </a:p>
          </p:txBody>
        </p:sp>
      </p:grpSp>
      <p:cxnSp>
        <p:nvCxnSpPr>
          <p:cNvPr id="345" name="Straight Connector 344">
            <a:extLst>
              <a:ext uri="{FF2B5EF4-FFF2-40B4-BE49-F238E27FC236}">
                <a16:creationId xmlns:a16="http://schemas.microsoft.com/office/drawing/2014/main" id="{B7FF092E-D80D-44A7-A475-A44B3EF31A34}"/>
              </a:ext>
            </a:extLst>
          </p:cNvPr>
          <p:cNvCxnSpPr>
            <a:cxnSpLocks/>
          </p:cNvCxnSpPr>
          <p:nvPr/>
        </p:nvCxnSpPr>
        <p:spPr>
          <a:xfrm>
            <a:off x="1490057" y="1676400"/>
            <a:ext cx="7428578" cy="0"/>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1D518DA6-65D3-4348-A6E6-0BD8BB6D5794}"/>
              </a:ext>
            </a:extLst>
          </p:cNvPr>
          <p:cNvCxnSpPr>
            <a:cxnSpLocks/>
          </p:cNvCxnSpPr>
          <p:nvPr/>
        </p:nvCxnSpPr>
        <p:spPr>
          <a:xfrm>
            <a:off x="1490057" y="2624554"/>
            <a:ext cx="7428578" cy="0"/>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28" name="Rectangle 327">
            <a:extLst>
              <a:ext uri="{FF2B5EF4-FFF2-40B4-BE49-F238E27FC236}">
                <a16:creationId xmlns:a16="http://schemas.microsoft.com/office/drawing/2014/main" id="{F225C91A-8F47-477F-A91D-B82A8FC16705}"/>
              </a:ext>
            </a:extLst>
          </p:cNvPr>
          <p:cNvSpPr>
            <a:spLocks/>
          </p:cNvSpPr>
          <p:nvPr/>
        </p:nvSpPr>
        <p:spPr>
          <a:xfrm>
            <a:off x="1490057" y="1219201"/>
            <a:ext cx="186595" cy="186595"/>
          </a:xfrm>
          <a:prstGeom prst="rect">
            <a:avLst/>
          </a:prstGeom>
          <a:solidFill>
            <a:schemeClr val="bg1"/>
          </a:solidFill>
          <a:ln w="12700">
            <a:solidFill>
              <a:srgbClr val="D66D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a:solidFill>
                <a:schemeClr val="tx1"/>
              </a:solidFill>
            </a:endParaRPr>
          </a:p>
        </p:txBody>
      </p:sp>
      <p:sp>
        <p:nvSpPr>
          <p:cNvPr id="327" name="TextBox 3266YC9UQX1ZONPEK92TAA7OS525962P3">
            <a:extLst>
              <a:ext uri="{FF2B5EF4-FFF2-40B4-BE49-F238E27FC236}">
                <a16:creationId xmlns:a16="http://schemas.microsoft.com/office/drawing/2014/main" id="{618058DD-FBBA-49BE-B1A0-362BBAD59AEE}"/>
              </a:ext>
            </a:extLst>
          </p:cNvPr>
          <p:cNvSpPr txBox="1">
            <a:spLocks/>
          </p:cNvSpPr>
          <p:nvPr>
            <p:custDataLst>
              <p:tags r:id="rId4"/>
            </p:custDataLst>
          </p:nvPr>
        </p:nvSpPr>
        <p:spPr>
          <a:xfrm>
            <a:off x="6485321" y="1219201"/>
            <a:ext cx="1345706" cy="338554"/>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EOC Operations Section</a:t>
            </a:r>
          </a:p>
        </p:txBody>
      </p:sp>
      <p:sp>
        <p:nvSpPr>
          <p:cNvPr id="371" name="TextBox 370INJO2P32ZK0EKZH1ZB93I6M9XDWLKM">
            <a:extLst>
              <a:ext uri="{FF2B5EF4-FFF2-40B4-BE49-F238E27FC236}">
                <a16:creationId xmlns:a16="http://schemas.microsoft.com/office/drawing/2014/main" id="{33D23006-F60C-4ACB-AD86-B11D0FEC02D7}"/>
              </a:ext>
            </a:extLst>
          </p:cNvPr>
          <p:cNvSpPr txBox="1">
            <a:spLocks/>
          </p:cNvSpPr>
          <p:nvPr>
            <p:custDataLst>
              <p:tags r:id="rId5"/>
            </p:custDataLst>
          </p:nvPr>
        </p:nvSpPr>
        <p:spPr>
          <a:xfrm>
            <a:off x="1768741" y="1219201"/>
            <a:ext cx="4594332" cy="338554"/>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Identify necessary commodities based on disease specifications and commodities database, confirming with experts, and determine “indicator” commodities</a:t>
            </a:r>
          </a:p>
        </p:txBody>
      </p:sp>
      <p:sp>
        <p:nvSpPr>
          <p:cNvPr id="382" name="TextBox 381D10VUTTLT3D3REP05C9ZVVTO5C2MJI">
            <a:extLst>
              <a:ext uri="{FF2B5EF4-FFF2-40B4-BE49-F238E27FC236}">
                <a16:creationId xmlns:a16="http://schemas.microsoft.com/office/drawing/2014/main" id="{293D73CF-8AC1-4319-9D2D-C6AF85CA1EA2}"/>
              </a:ext>
            </a:extLst>
          </p:cNvPr>
          <p:cNvSpPr txBox="1">
            <a:spLocks/>
          </p:cNvSpPr>
          <p:nvPr>
            <p:custDataLst>
              <p:tags r:id="rId6"/>
            </p:custDataLst>
          </p:nvPr>
        </p:nvSpPr>
        <p:spPr>
          <a:xfrm>
            <a:off x="7956827" y="1219201"/>
            <a:ext cx="955634"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Day 1</a:t>
            </a:r>
          </a:p>
        </p:txBody>
      </p:sp>
      <p:sp>
        <p:nvSpPr>
          <p:cNvPr id="329" name="Rectangle 328">
            <a:extLst>
              <a:ext uri="{FF2B5EF4-FFF2-40B4-BE49-F238E27FC236}">
                <a16:creationId xmlns:a16="http://schemas.microsoft.com/office/drawing/2014/main" id="{C7109AF1-63AC-4EB5-9866-C17BF19EE917}"/>
              </a:ext>
            </a:extLst>
          </p:cNvPr>
          <p:cNvSpPr>
            <a:spLocks/>
          </p:cNvSpPr>
          <p:nvPr/>
        </p:nvSpPr>
        <p:spPr>
          <a:xfrm>
            <a:off x="1490057" y="1736737"/>
            <a:ext cx="186595" cy="186595"/>
          </a:xfrm>
          <a:prstGeom prst="rect">
            <a:avLst/>
          </a:prstGeom>
          <a:solidFill>
            <a:schemeClr val="bg1"/>
          </a:solidFill>
          <a:ln w="12700">
            <a:solidFill>
              <a:srgbClr val="D66D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a:solidFill>
                <a:schemeClr val="tx1"/>
              </a:solidFill>
            </a:endParaRPr>
          </a:p>
        </p:txBody>
      </p:sp>
      <p:sp>
        <p:nvSpPr>
          <p:cNvPr id="372" name="TextBox 3712FEPAS5NSWK7F0P41W3F2ZHB5FY6DY">
            <a:extLst>
              <a:ext uri="{FF2B5EF4-FFF2-40B4-BE49-F238E27FC236}">
                <a16:creationId xmlns:a16="http://schemas.microsoft.com/office/drawing/2014/main" id="{A4BCD9B2-C8CB-4113-A158-6B6203E05DD8}"/>
              </a:ext>
            </a:extLst>
          </p:cNvPr>
          <p:cNvSpPr txBox="1">
            <a:spLocks/>
          </p:cNvSpPr>
          <p:nvPr>
            <p:custDataLst>
              <p:tags r:id="rId7"/>
            </p:custDataLst>
          </p:nvPr>
        </p:nvSpPr>
        <p:spPr>
          <a:xfrm>
            <a:off x="1768741" y="1736737"/>
            <a:ext cx="4594332" cy="338554"/>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Use the ‘Response Scenario’ tracker to forecast initial quantities required depending on the type of outbreak (disease, number of projected cases)</a:t>
            </a:r>
          </a:p>
        </p:txBody>
      </p:sp>
      <p:sp>
        <p:nvSpPr>
          <p:cNvPr id="383" name="TextBox 382WUVW2WV6NFELX7H8RFXYFONPDF47DU">
            <a:extLst>
              <a:ext uri="{FF2B5EF4-FFF2-40B4-BE49-F238E27FC236}">
                <a16:creationId xmlns:a16="http://schemas.microsoft.com/office/drawing/2014/main" id="{46DD95C2-DD41-48E0-9455-BD3DC17EDF66}"/>
              </a:ext>
            </a:extLst>
          </p:cNvPr>
          <p:cNvSpPr txBox="1">
            <a:spLocks/>
          </p:cNvSpPr>
          <p:nvPr>
            <p:custDataLst>
              <p:tags r:id="rId8"/>
            </p:custDataLst>
          </p:nvPr>
        </p:nvSpPr>
        <p:spPr>
          <a:xfrm>
            <a:off x="7956827" y="1736737"/>
            <a:ext cx="955634"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Day I</a:t>
            </a:r>
          </a:p>
        </p:txBody>
      </p:sp>
      <p:sp>
        <p:nvSpPr>
          <p:cNvPr id="45" name="TextBox 3266YC9UQX1ZONPEK92TAA7OS525962P3">
            <a:extLst>
              <a:ext uri="{FF2B5EF4-FFF2-40B4-BE49-F238E27FC236}">
                <a16:creationId xmlns:a16="http://schemas.microsoft.com/office/drawing/2014/main" id="{DD867ED2-0145-4282-AD21-5F8AC78E15D9}"/>
              </a:ext>
            </a:extLst>
          </p:cNvPr>
          <p:cNvSpPr txBox="1">
            <a:spLocks/>
          </p:cNvSpPr>
          <p:nvPr>
            <p:custDataLst>
              <p:tags r:id="rId9"/>
            </p:custDataLst>
          </p:nvPr>
        </p:nvSpPr>
        <p:spPr>
          <a:xfrm>
            <a:off x="6485321" y="1736737"/>
            <a:ext cx="1345706" cy="338554"/>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EOC Operations Section</a:t>
            </a:r>
          </a:p>
        </p:txBody>
      </p:sp>
      <p:sp>
        <p:nvSpPr>
          <p:cNvPr id="330" name="Rectangle 329">
            <a:extLst>
              <a:ext uri="{FF2B5EF4-FFF2-40B4-BE49-F238E27FC236}">
                <a16:creationId xmlns:a16="http://schemas.microsoft.com/office/drawing/2014/main" id="{ED13E432-98D3-42B5-AEDC-9DE633AF11C6}"/>
              </a:ext>
            </a:extLst>
          </p:cNvPr>
          <p:cNvSpPr>
            <a:spLocks/>
          </p:cNvSpPr>
          <p:nvPr/>
        </p:nvSpPr>
        <p:spPr>
          <a:xfrm>
            <a:off x="1490057" y="2684891"/>
            <a:ext cx="186595" cy="186595"/>
          </a:xfrm>
          <a:prstGeom prst="rect">
            <a:avLst/>
          </a:prstGeom>
          <a:solidFill>
            <a:schemeClr val="bg1"/>
          </a:solidFill>
          <a:ln w="12700">
            <a:solidFill>
              <a:srgbClr val="D66D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a:solidFill>
                <a:schemeClr val="tx1"/>
              </a:solidFill>
            </a:endParaRPr>
          </a:p>
        </p:txBody>
      </p:sp>
      <p:sp>
        <p:nvSpPr>
          <p:cNvPr id="373" name="TextBox 3724XJJ1ZRQHV4ZA1X63HWRMRBCDI0R7A">
            <a:extLst>
              <a:ext uri="{FF2B5EF4-FFF2-40B4-BE49-F238E27FC236}">
                <a16:creationId xmlns:a16="http://schemas.microsoft.com/office/drawing/2014/main" id="{7287E25E-13DF-437A-B58D-B3EFE8B676AD}"/>
              </a:ext>
            </a:extLst>
          </p:cNvPr>
          <p:cNvSpPr txBox="1">
            <a:spLocks/>
          </p:cNvSpPr>
          <p:nvPr>
            <p:custDataLst>
              <p:tags r:id="rId10"/>
            </p:custDataLst>
          </p:nvPr>
        </p:nvSpPr>
        <p:spPr>
          <a:xfrm>
            <a:off x="1768741" y="2684891"/>
            <a:ext cx="4594332" cy="677108"/>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Communicate quantities to the Logistics Lead, for him to (i) let the Stockpile team know which quantity from which stockpile he needs to mobilize and (ii) enable the Logistics and Transport team to prepare properly real estate and transport options</a:t>
            </a:r>
          </a:p>
        </p:txBody>
      </p:sp>
      <p:sp>
        <p:nvSpPr>
          <p:cNvPr id="384" name="TextBox 383GMQY9YXRGRYER8PAT0RAZGIRLH6S66">
            <a:extLst>
              <a:ext uri="{FF2B5EF4-FFF2-40B4-BE49-F238E27FC236}">
                <a16:creationId xmlns:a16="http://schemas.microsoft.com/office/drawing/2014/main" id="{A89F4F09-DB2A-4CDE-A57D-39A132A41B38}"/>
              </a:ext>
            </a:extLst>
          </p:cNvPr>
          <p:cNvSpPr txBox="1">
            <a:spLocks/>
          </p:cNvSpPr>
          <p:nvPr>
            <p:custDataLst>
              <p:tags r:id="rId11"/>
            </p:custDataLst>
          </p:nvPr>
        </p:nvSpPr>
        <p:spPr>
          <a:xfrm>
            <a:off x="7956827" y="2684891"/>
            <a:ext cx="955634"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Week 1</a:t>
            </a:r>
          </a:p>
        </p:txBody>
      </p:sp>
      <p:sp>
        <p:nvSpPr>
          <p:cNvPr id="46" name="TextBox 3266YC9UQX1ZONPEK92TAA7OS525962P3">
            <a:extLst>
              <a:ext uri="{FF2B5EF4-FFF2-40B4-BE49-F238E27FC236}">
                <a16:creationId xmlns:a16="http://schemas.microsoft.com/office/drawing/2014/main" id="{FCDBA1E4-0DFA-44FD-B810-7A5FE3F0F230}"/>
              </a:ext>
            </a:extLst>
          </p:cNvPr>
          <p:cNvSpPr txBox="1">
            <a:spLocks/>
          </p:cNvSpPr>
          <p:nvPr>
            <p:custDataLst>
              <p:tags r:id="rId12"/>
            </p:custDataLst>
          </p:nvPr>
        </p:nvSpPr>
        <p:spPr>
          <a:xfrm>
            <a:off x="6485321" y="2684891"/>
            <a:ext cx="1345706" cy="338554"/>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EOC Operations Section</a:t>
            </a:r>
          </a:p>
        </p:txBody>
      </p:sp>
      <p:sp>
        <p:nvSpPr>
          <p:cNvPr id="331" name="Rectangle 330">
            <a:extLst>
              <a:ext uri="{FF2B5EF4-FFF2-40B4-BE49-F238E27FC236}">
                <a16:creationId xmlns:a16="http://schemas.microsoft.com/office/drawing/2014/main" id="{AECFC030-4F9C-42FE-B273-88969A9D7082}"/>
              </a:ext>
            </a:extLst>
          </p:cNvPr>
          <p:cNvSpPr>
            <a:spLocks/>
          </p:cNvSpPr>
          <p:nvPr/>
        </p:nvSpPr>
        <p:spPr>
          <a:xfrm>
            <a:off x="1490057" y="3505200"/>
            <a:ext cx="186595" cy="186595"/>
          </a:xfrm>
          <a:prstGeom prst="rect">
            <a:avLst/>
          </a:prstGeom>
          <a:solidFill>
            <a:schemeClr val="bg1"/>
          </a:solidFill>
          <a:ln w="12700">
            <a:solidFill>
              <a:srgbClr val="D66D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a:solidFill>
                <a:schemeClr val="tx1"/>
              </a:solidFill>
            </a:endParaRPr>
          </a:p>
        </p:txBody>
      </p:sp>
      <p:sp>
        <p:nvSpPr>
          <p:cNvPr id="113" name="TextBox 3724XJJ1ZRQHV4ZA1X63HWRMRBCDI0R7A">
            <a:extLst>
              <a:ext uri="{FF2B5EF4-FFF2-40B4-BE49-F238E27FC236}">
                <a16:creationId xmlns:a16="http://schemas.microsoft.com/office/drawing/2014/main" id="{9196E455-A792-4E01-A89D-4F8F7A90FE5D}"/>
              </a:ext>
            </a:extLst>
          </p:cNvPr>
          <p:cNvSpPr txBox="1">
            <a:spLocks/>
          </p:cNvSpPr>
          <p:nvPr>
            <p:custDataLst>
              <p:tags r:id="rId13"/>
            </p:custDataLst>
          </p:nvPr>
        </p:nvSpPr>
        <p:spPr>
          <a:xfrm>
            <a:off x="1768741" y="3505200"/>
            <a:ext cx="4594332" cy="507831"/>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If necessary, adjust the forecasted quantities by modifying the ‘Response Scenario’ tracker, with the input from the medical leads in charge of following-up on the evolution of the sanitary situation </a:t>
            </a:r>
          </a:p>
        </p:txBody>
      </p:sp>
      <p:sp>
        <p:nvSpPr>
          <p:cNvPr id="115" name="TextBox 383GMQY9YXRGRYER8PAT0RAZGIRLH6S66">
            <a:extLst>
              <a:ext uri="{FF2B5EF4-FFF2-40B4-BE49-F238E27FC236}">
                <a16:creationId xmlns:a16="http://schemas.microsoft.com/office/drawing/2014/main" id="{3A5A7353-F331-4F65-AF60-012BCC954553}"/>
              </a:ext>
            </a:extLst>
          </p:cNvPr>
          <p:cNvSpPr txBox="1">
            <a:spLocks/>
          </p:cNvSpPr>
          <p:nvPr>
            <p:custDataLst>
              <p:tags r:id="rId14"/>
            </p:custDataLst>
          </p:nvPr>
        </p:nvSpPr>
        <p:spPr>
          <a:xfrm>
            <a:off x="7956827" y="3505200"/>
            <a:ext cx="955634" cy="338554"/>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Week 1, Ongoing</a:t>
            </a:r>
          </a:p>
        </p:txBody>
      </p:sp>
      <p:sp>
        <p:nvSpPr>
          <p:cNvPr id="48" name="TextBox 3266YC9UQX1ZONPEK92TAA7OS525962P3">
            <a:extLst>
              <a:ext uri="{FF2B5EF4-FFF2-40B4-BE49-F238E27FC236}">
                <a16:creationId xmlns:a16="http://schemas.microsoft.com/office/drawing/2014/main" id="{7B9C5002-F947-4585-B8CE-B3CEA19CA5C7}"/>
              </a:ext>
            </a:extLst>
          </p:cNvPr>
          <p:cNvSpPr txBox="1">
            <a:spLocks/>
          </p:cNvSpPr>
          <p:nvPr>
            <p:custDataLst>
              <p:tags r:id="rId15"/>
            </p:custDataLst>
          </p:nvPr>
        </p:nvSpPr>
        <p:spPr>
          <a:xfrm>
            <a:off x="6485321" y="3505200"/>
            <a:ext cx="1345706" cy="338554"/>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EOC Operations Section</a:t>
            </a:r>
          </a:p>
        </p:txBody>
      </p:sp>
      <p:sp>
        <p:nvSpPr>
          <p:cNvPr id="49" name="TextBox 48">
            <a:extLst>
              <a:ext uri="{FF2B5EF4-FFF2-40B4-BE49-F238E27FC236}">
                <a16:creationId xmlns:a16="http://schemas.microsoft.com/office/drawing/2014/main" id="{122D80C4-082E-40D9-986B-F8691813E723}"/>
              </a:ext>
            </a:extLst>
          </p:cNvPr>
          <p:cNvSpPr txBox="1">
            <a:spLocks/>
          </p:cNvSpPr>
          <p:nvPr>
            <p:custDataLst>
              <p:tags r:id="rId16"/>
            </p:custDataLst>
          </p:nvPr>
        </p:nvSpPr>
        <p:spPr>
          <a:xfrm>
            <a:off x="1490057" y="990600"/>
            <a:ext cx="4873016" cy="169277"/>
          </a:xfrm>
          <a:prstGeom prst="rect">
            <a:avLst/>
          </a:prstGeom>
        </p:spPr>
        <p:txBody>
          <a:bodyPr vert="horz" wrap="square" lIns="0" tIns="0" rIns="0" bIns="0" rtlCol="0" anchor="b">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b="1" dirty="0">
                <a:solidFill>
                  <a:schemeClr val="bg2"/>
                </a:solidFill>
              </a:rPr>
              <a:t>ACTION</a:t>
            </a:r>
          </a:p>
        </p:txBody>
      </p:sp>
      <p:sp>
        <p:nvSpPr>
          <p:cNvPr id="50" name="TextBox 49">
            <a:extLst>
              <a:ext uri="{FF2B5EF4-FFF2-40B4-BE49-F238E27FC236}">
                <a16:creationId xmlns:a16="http://schemas.microsoft.com/office/drawing/2014/main" id="{DEB1E57C-46FA-4F7B-936B-A851C10B9126}"/>
              </a:ext>
            </a:extLst>
          </p:cNvPr>
          <p:cNvSpPr txBox="1">
            <a:spLocks/>
          </p:cNvSpPr>
          <p:nvPr>
            <p:custDataLst>
              <p:tags r:id="rId17"/>
            </p:custDataLst>
          </p:nvPr>
        </p:nvSpPr>
        <p:spPr>
          <a:xfrm>
            <a:off x="6485321" y="990600"/>
            <a:ext cx="1345706" cy="169277"/>
          </a:xfrm>
          <a:prstGeom prst="rect">
            <a:avLst/>
          </a:prstGeom>
        </p:spPr>
        <p:txBody>
          <a:bodyPr vert="horz" wrap="square" lIns="0" tIns="0" rIns="0" bIns="0" rtlCol="0" anchor="b">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b="1" dirty="0">
                <a:solidFill>
                  <a:schemeClr val="bg2"/>
                </a:solidFill>
              </a:rPr>
              <a:t>RESPONSIBLE</a:t>
            </a:r>
          </a:p>
        </p:txBody>
      </p:sp>
      <p:sp>
        <p:nvSpPr>
          <p:cNvPr id="55" name="TextBox 54">
            <a:extLst>
              <a:ext uri="{FF2B5EF4-FFF2-40B4-BE49-F238E27FC236}">
                <a16:creationId xmlns:a16="http://schemas.microsoft.com/office/drawing/2014/main" id="{473171A5-D373-43E7-A1E6-3B15E19D5A7D}"/>
              </a:ext>
            </a:extLst>
          </p:cNvPr>
          <p:cNvSpPr txBox="1">
            <a:spLocks/>
          </p:cNvSpPr>
          <p:nvPr>
            <p:custDataLst>
              <p:tags r:id="rId18"/>
            </p:custDataLst>
          </p:nvPr>
        </p:nvSpPr>
        <p:spPr>
          <a:xfrm>
            <a:off x="7956827" y="990600"/>
            <a:ext cx="955634" cy="169277"/>
          </a:xfrm>
          <a:prstGeom prst="rect">
            <a:avLst/>
          </a:prstGeom>
        </p:spPr>
        <p:txBody>
          <a:bodyPr vert="horz" wrap="square" lIns="0" tIns="0" rIns="0" bIns="0" rtlCol="0" anchor="b">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b="1" dirty="0">
                <a:solidFill>
                  <a:schemeClr val="bg2"/>
                </a:solidFill>
              </a:rPr>
              <a:t>TIME FRAME</a:t>
            </a:r>
          </a:p>
        </p:txBody>
      </p:sp>
      <p:cxnSp>
        <p:nvCxnSpPr>
          <p:cNvPr id="51" name="Straight Connector 50">
            <a:extLst>
              <a:ext uri="{FF2B5EF4-FFF2-40B4-BE49-F238E27FC236}">
                <a16:creationId xmlns:a16="http://schemas.microsoft.com/office/drawing/2014/main" id="{E6757068-0D91-441E-A3DD-23CE67AEDD0D}"/>
              </a:ext>
            </a:extLst>
          </p:cNvPr>
          <p:cNvCxnSpPr>
            <a:cxnSpLocks/>
          </p:cNvCxnSpPr>
          <p:nvPr/>
        </p:nvCxnSpPr>
        <p:spPr>
          <a:xfrm>
            <a:off x="1490057" y="4096907"/>
            <a:ext cx="7428578" cy="0"/>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D266A05B-9D2C-442B-AA7A-1CA5B52B26A6}"/>
              </a:ext>
            </a:extLst>
          </p:cNvPr>
          <p:cNvSpPr>
            <a:spLocks/>
          </p:cNvSpPr>
          <p:nvPr/>
        </p:nvSpPr>
        <p:spPr>
          <a:xfrm>
            <a:off x="1490057" y="4157246"/>
            <a:ext cx="186595" cy="186595"/>
          </a:xfrm>
          <a:prstGeom prst="rect">
            <a:avLst/>
          </a:prstGeom>
          <a:solidFill>
            <a:schemeClr val="bg1"/>
          </a:solidFill>
          <a:ln w="12700">
            <a:solidFill>
              <a:srgbClr val="D66D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a:solidFill>
                <a:schemeClr val="tx1"/>
              </a:solidFill>
            </a:endParaRPr>
          </a:p>
        </p:txBody>
      </p:sp>
      <p:sp>
        <p:nvSpPr>
          <p:cNvPr id="53" name="TextBox 3724XJJ1ZRQHV4ZA1X63HWRMRBCDI0R7A">
            <a:extLst>
              <a:ext uri="{FF2B5EF4-FFF2-40B4-BE49-F238E27FC236}">
                <a16:creationId xmlns:a16="http://schemas.microsoft.com/office/drawing/2014/main" id="{39ABC8B2-D2D1-4A5A-862A-79EFCAB413EF}"/>
              </a:ext>
            </a:extLst>
          </p:cNvPr>
          <p:cNvSpPr txBox="1">
            <a:spLocks/>
          </p:cNvSpPr>
          <p:nvPr>
            <p:custDataLst>
              <p:tags r:id="rId19"/>
            </p:custDataLst>
          </p:nvPr>
        </p:nvSpPr>
        <p:spPr>
          <a:xfrm>
            <a:off x="1768741" y="4157246"/>
            <a:ext cx="4594332" cy="338554"/>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Update the ‘Disease Job Aids’ and the ‘Commodities Database’ tracker to document any modifications in the commodities list</a:t>
            </a:r>
          </a:p>
        </p:txBody>
      </p:sp>
      <p:sp>
        <p:nvSpPr>
          <p:cNvPr id="54" name="TextBox 383GMQY9YXRGRYER8PAT0RAZGIRLH6S66">
            <a:extLst>
              <a:ext uri="{FF2B5EF4-FFF2-40B4-BE49-F238E27FC236}">
                <a16:creationId xmlns:a16="http://schemas.microsoft.com/office/drawing/2014/main" id="{1C0E55F4-F94B-4A71-9FF7-DC63BC1F47E3}"/>
              </a:ext>
            </a:extLst>
          </p:cNvPr>
          <p:cNvSpPr txBox="1">
            <a:spLocks/>
          </p:cNvSpPr>
          <p:nvPr>
            <p:custDataLst>
              <p:tags r:id="rId20"/>
            </p:custDataLst>
          </p:nvPr>
        </p:nvSpPr>
        <p:spPr>
          <a:xfrm>
            <a:off x="7956827" y="4157246"/>
            <a:ext cx="955634" cy="338554"/>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End of emergency</a:t>
            </a:r>
          </a:p>
        </p:txBody>
      </p:sp>
      <p:sp>
        <p:nvSpPr>
          <p:cNvPr id="56" name="TextBox 3266YC9UQX1ZONPEK92TAA7OS525962P3">
            <a:extLst>
              <a:ext uri="{FF2B5EF4-FFF2-40B4-BE49-F238E27FC236}">
                <a16:creationId xmlns:a16="http://schemas.microsoft.com/office/drawing/2014/main" id="{C67803D0-1E39-45DA-8BB7-27F0FBD49AFB}"/>
              </a:ext>
            </a:extLst>
          </p:cNvPr>
          <p:cNvSpPr txBox="1">
            <a:spLocks/>
          </p:cNvSpPr>
          <p:nvPr>
            <p:custDataLst>
              <p:tags r:id="rId21"/>
            </p:custDataLst>
          </p:nvPr>
        </p:nvSpPr>
        <p:spPr>
          <a:xfrm>
            <a:off x="6485321" y="4157246"/>
            <a:ext cx="1345706"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ESC Planification Team</a:t>
            </a:r>
          </a:p>
        </p:txBody>
      </p:sp>
      <p:cxnSp>
        <p:nvCxnSpPr>
          <p:cNvPr id="57" name="Straight Connector 56">
            <a:extLst>
              <a:ext uri="{FF2B5EF4-FFF2-40B4-BE49-F238E27FC236}">
                <a16:creationId xmlns:a16="http://schemas.microsoft.com/office/drawing/2014/main" id="{49A2673A-A8BB-4C6F-A07F-FB676CF48230}"/>
              </a:ext>
            </a:extLst>
          </p:cNvPr>
          <p:cNvCxnSpPr>
            <a:cxnSpLocks/>
          </p:cNvCxnSpPr>
          <p:nvPr/>
        </p:nvCxnSpPr>
        <p:spPr>
          <a:xfrm>
            <a:off x="1490057" y="3425957"/>
            <a:ext cx="7428578" cy="0"/>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330AB94F-F8F4-4E92-9F34-922E1A7C7E9F}"/>
              </a:ext>
            </a:extLst>
          </p:cNvPr>
          <p:cNvSpPr>
            <a:spLocks/>
          </p:cNvSpPr>
          <p:nvPr/>
        </p:nvSpPr>
        <p:spPr>
          <a:xfrm>
            <a:off x="1490057" y="2229126"/>
            <a:ext cx="186595" cy="186595"/>
          </a:xfrm>
          <a:prstGeom prst="rect">
            <a:avLst/>
          </a:prstGeom>
          <a:solidFill>
            <a:schemeClr val="bg1"/>
          </a:solidFill>
          <a:ln w="12700">
            <a:solidFill>
              <a:srgbClr val="D66D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a:solidFill>
                <a:schemeClr val="tx1"/>
              </a:solidFill>
            </a:endParaRPr>
          </a:p>
        </p:txBody>
      </p:sp>
      <p:sp>
        <p:nvSpPr>
          <p:cNvPr id="59" name="TextBox 3712FEPAS5NSWK7F0P41W3F2ZHB5FY6DY">
            <a:extLst>
              <a:ext uri="{FF2B5EF4-FFF2-40B4-BE49-F238E27FC236}">
                <a16:creationId xmlns:a16="http://schemas.microsoft.com/office/drawing/2014/main" id="{1823C918-D585-436E-8AA6-E1AB1C254308}"/>
              </a:ext>
            </a:extLst>
          </p:cNvPr>
          <p:cNvSpPr txBox="1">
            <a:spLocks/>
          </p:cNvSpPr>
          <p:nvPr>
            <p:custDataLst>
              <p:tags r:id="rId22"/>
            </p:custDataLst>
          </p:nvPr>
        </p:nvSpPr>
        <p:spPr>
          <a:xfrm>
            <a:off x="1768741" y="2229126"/>
            <a:ext cx="4594332" cy="338554"/>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Convene the EOC Operations Section to validate the forecasted quantities and make any adjustment, if necessary</a:t>
            </a:r>
          </a:p>
        </p:txBody>
      </p:sp>
      <p:sp>
        <p:nvSpPr>
          <p:cNvPr id="60" name="TextBox 382WUVW2WV6NFELX7H8RFXYFONPDF47DU">
            <a:extLst>
              <a:ext uri="{FF2B5EF4-FFF2-40B4-BE49-F238E27FC236}">
                <a16:creationId xmlns:a16="http://schemas.microsoft.com/office/drawing/2014/main" id="{6EE1190C-F708-4CA0-AF54-CADC127C5F97}"/>
              </a:ext>
            </a:extLst>
          </p:cNvPr>
          <p:cNvSpPr txBox="1">
            <a:spLocks/>
          </p:cNvSpPr>
          <p:nvPr>
            <p:custDataLst>
              <p:tags r:id="rId23"/>
            </p:custDataLst>
          </p:nvPr>
        </p:nvSpPr>
        <p:spPr>
          <a:xfrm>
            <a:off x="7956827" y="2229126"/>
            <a:ext cx="955634"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Day 2, Ongoing</a:t>
            </a:r>
          </a:p>
        </p:txBody>
      </p:sp>
      <p:sp>
        <p:nvSpPr>
          <p:cNvPr id="61" name="TextBox 3266YC9UQX1ZONPEK92TAA7OS525962P3">
            <a:extLst>
              <a:ext uri="{FF2B5EF4-FFF2-40B4-BE49-F238E27FC236}">
                <a16:creationId xmlns:a16="http://schemas.microsoft.com/office/drawing/2014/main" id="{D4E0F80B-0E85-4DE7-A1A8-04E4591CF041}"/>
              </a:ext>
            </a:extLst>
          </p:cNvPr>
          <p:cNvSpPr txBox="1">
            <a:spLocks/>
          </p:cNvSpPr>
          <p:nvPr>
            <p:custDataLst>
              <p:tags r:id="rId24"/>
            </p:custDataLst>
          </p:nvPr>
        </p:nvSpPr>
        <p:spPr>
          <a:xfrm>
            <a:off x="6485321" y="2229126"/>
            <a:ext cx="1345706" cy="338554"/>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EOC Operations Section</a:t>
            </a:r>
          </a:p>
        </p:txBody>
      </p:sp>
      <p:cxnSp>
        <p:nvCxnSpPr>
          <p:cNvPr id="63" name="Straight Connector 62">
            <a:extLst>
              <a:ext uri="{FF2B5EF4-FFF2-40B4-BE49-F238E27FC236}">
                <a16:creationId xmlns:a16="http://schemas.microsoft.com/office/drawing/2014/main" id="{71500837-7283-4870-BFE5-719353CF6D9C}"/>
              </a:ext>
            </a:extLst>
          </p:cNvPr>
          <p:cNvCxnSpPr>
            <a:cxnSpLocks/>
          </p:cNvCxnSpPr>
          <p:nvPr/>
        </p:nvCxnSpPr>
        <p:spPr>
          <a:xfrm>
            <a:off x="1490057" y="2133600"/>
            <a:ext cx="7428578" cy="0"/>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F1E18A00-13A9-4065-ABFF-3800E3263F5B}"/>
              </a:ext>
            </a:extLst>
          </p:cNvPr>
          <p:cNvGrpSpPr>
            <a:grpSpLocks noChangeAspect="1"/>
          </p:cNvGrpSpPr>
          <p:nvPr/>
        </p:nvGrpSpPr>
        <p:grpSpPr>
          <a:xfrm>
            <a:off x="0" y="6339124"/>
            <a:ext cx="1088382" cy="411480"/>
            <a:chOff x="0" y="6292053"/>
            <a:chExt cx="1295400" cy="489747"/>
          </a:xfrm>
        </p:grpSpPr>
        <p:sp>
          <p:nvSpPr>
            <p:cNvPr id="64" name="Rectangle 63">
              <a:extLst>
                <a:ext uri="{FF2B5EF4-FFF2-40B4-BE49-F238E27FC236}">
                  <a16:creationId xmlns:a16="http://schemas.microsoft.com/office/drawing/2014/main" id="{DDD71122-1050-42A8-841E-D17AA4041FA8}"/>
                </a:ext>
              </a:extLst>
            </p:cNvPr>
            <p:cNvSpPr/>
            <p:nvPr/>
          </p:nvSpPr>
          <p:spPr>
            <a:xfrm>
              <a:off x="99206" y="6306363"/>
              <a:ext cx="1196194" cy="4399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65" name="Picture 64" descr="A picture containing drawing&#10;&#10;Description automatically generated">
              <a:extLst>
                <a:ext uri="{FF2B5EF4-FFF2-40B4-BE49-F238E27FC236}">
                  <a16:creationId xmlns:a16="http://schemas.microsoft.com/office/drawing/2014/main" id="{4868352A-6DBA-4711-91A9-0CCA60072788}"/>
                </a:ext>
              </a:extLst>
            </p:cNvPr>
            <p:cNvPicPr>
              <a:picLocks noChangeAspect="1"/>
            </p:cNvPicPr>
            <p:nvPr/>
          </p:nvPicPr>
          <p:blipFill>
            <a:blip r:embed="rId28"/>
            <a:stretch>
              <a:fillRect/>
            </a:stretch>
          </p:blipFill>
          <p:spPr>
            <a:xfrm>
              <a:off x="0" y="6292053"/>
              <a:ext cx="1258991" cy="489747"/>
            </a:xfrm>
            <a:prstGeom prst="rect">
              <a:avLst/>
            </a:prstGeom>
            <a:effectLst/>
          </p:spPr>
        </p:pic>
      </p:grpSp>
    </p:spTree>
    <p:extLst>
      <p:ext uri="{BB962C8B-B14F-4D97-AF65-F5344CB8AC3E}">
        <p14:creationId xmlns:p14="http://schemas.microsoft.com/office/powerpoint/2010/main" val="3965608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3691425535"/>
              </p:ext>
            </p:extLst>
          </p:nvPr>
        </p:nvGraphicFramePr>
        <p:xfrm>
          <a:off x="2432" y="2027"/>
          <a:ext cx="1619" cy="1619"/>
        </p:xfrm>
        <a:graphic>
          <a:graphicData uri="http://schemas.openxmlformats.org/presentationml/2006/ole">
            <mc:AlternateContent xmlns:mc="http://schemas.openxmlformats.org/markup-compatibility/2006">
              <mc:Choice xmlns:v="urn:schemas-microsoft-com:vml" Requires="v">
                <p:oleObj spid="_x0000_s280662" name="think-cell Slide" r:id="rId41" imgW="353" imgH="353" progId="TCLayout.ActiveDocument.1">
                  <p:embed/>
                </p:oleObj>
              </mc:Choice>
              <mc:Fallback>
                <p:oleObj name="think-cell Slide" r:id="rId41" imgW="353" imgH="353" progId="TCLayout.ActiveDocument.1">
                  <p:embed/>
                  <p:pic>
                    <p:nvPicPr>
                      <p:cNvPr id="3" name="Object 2" hidden="1"/>
                      <p:cNvPicPr/>
                      <p:nvPr/>
                    </p:nvPicPr>
                    <p:blipFill>
                      <a:blip r:embed="rId42"/>
                      <a:stretch>
                        <a:fillRect/>
                      </a:stretch>
                    </p:blipFill>
                    <p:spPr>
                      <a:xfrm>
                        <a:off x="2432" y="2027"/>
                        <a:ext cx="1619" cy="1619"/>
                      </a:xfrm>
                      <a:prstGeom prst="rect">
                        <a:avLst/>
                      </a:prstGeom>
                    </p:spPr>
                  </p:pic>
                </p:oleObj>
              </mc:Fallback>
            </mc:AlternateContent>
          </a:graphicData>
        </a:graphic>
      </p:graphicFrame>
      <p:sp>
        <p:nvSpPr>
          <p:cNvPr id="139" name="Rectangle 138">
            <a:extLst>
              <a:ext uri="{FF2B5EF4-FFF2-40B4-BE49-F238E27FC236}">
                <a16:creationId xmlns:a16="http://schemas.microsoft.com/office/drawing/2014/main" id="{AC281AB3-2E70-49E4-A440-E538F62ED685}"/>
              </a:ext>
            </a:extLst>
          </p:cNvPr>
          <p:cNvSpPr>
            <a:spLocks/>
          </p:cNvSpPr>
          <p:nvPr/>
        </p:nvSpPr>
        <p:spPr bwMode="gray">
          <a:xfrm>
            <a:off x="225308" y="1219201"/>
            <a:ext cx="1184070" cy="4924424"/>
          </a:xfrm>
          <a:prstGeom prst="rect">
            <a:avLst/>
          </a:prstGeom>
          <a:solidFill>
            <a:srgbClr val="8B092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defTabSz="932665"/>
            <a:r>
              <a:rPr lang="en-US" sz="900" b="1" dirty="0">
                <a:solidFill>
                  <a:schemeClr val="bg1"/>
                </a:solidFill>
              </a:rPr>
              <a:t>PROCUREMENT</a:t>
            </a:r>
          </a:p>
          <a:p>
            <a:pPr defTabSz="932665"/>
            <a:r>
              <a:rPr lang="en-US" sz="900" b="1" dirty="0">
                <a:solidFill>
                  <a:schemeClr val="bg1"/>
                </a:solidFill>
              </a:rPr>
              <a:t>AND SOURCING</a:t>
            </a:r>
          </a:p>
        </p:txBody>
      </p:sp>
      <p:sp>
        <p:nvSpPr>
          <p:cNvPr id="159" name="Rectangle 158"/>
          <p:cNvSpPr/>
          <p:nvPr/>
        </p:nvSpPr>
        <p:spPr>
          <a:xfrm>
            <a:off x="541" y="203"/>
            <a:ext cx="9142921" cy="826483"/>
          </a:xfrm>
          <a:prstGeom prst="rect">
            <a:avLst/>
          </a:prstGeom>
          <a:solidFill>
            <a:srgbClr val="D66D8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863">
              <a:defRPr/>
            </a:pPr>
            <a:endParaRPr lang="en-US" sz="1837" dirty="0">
              <a:solidFill>
                <a:srgbClr val="000000"/>
              </a:solidFill>
              <a:latin typeface="Arial"/>
            </a:endParaRPr>
          </a:p>
        </p:txBody>
      </p:sp>
      <p:sp>
        <p:nvSpPr>
          <p:cNvPr id="160" name="1. On-page tracker"/>
          <p:cNvSpPr>
            <a:spLocks noChangeArrowheads="1"/>
          </p:cNvSpPr>
          <p:nvPr/>
        </p:nvSpPr>
        <p:spPr bwMode="gray">
          <a:xfrm>
            <a:off x="697273" y="63274"/>
            <a:ext cx="1876384" cy="19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32863">
              <a:defRPr/>
            </a:pPr>
            <a:r>
              <a:rPr lang="en-US" sz="1224" b="1" cap="all" dirty="0">
                <a:solidFill>
                  <a:schemeClr val="bg1"/>
                </a:solidFill>
                <a:latin typeface="Arial"/>
              </a:rPr>
              <a:t>COMMODITY PLANNING</a:t>
            </a:r>
          </a:p>
        </p:txBody>
      </p:sp>
      <p:sp>
        <p:nvSpPr>
          <p:cNvPr id="161" name="Title 1"/>
          <p:cNvSpPr txBox="1">
            <a:spLocks/>
          </p:cNvSpPr>
          <p:nvPr/>
        </p:nvSpPr>
        <p:spPr bwMode="auto">
          <a:xfrm>
            <a:off x="152662" y="256430"/>
            <a:ext cx="8838678" cy="320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255" rtl="0" eaLnBrk="1" fontAlgn="base" hangingPunct="1">
              <a:spcBef>
                <a:spcPct val="0"/>
              </a:spcBef>
              <a:spcAft>
                <a:spcPct val="0"/>
              </a:spcAft>
              <a:tabLst>
                <a:tab pos="269846" algn="l"/>
              </a:tabLst>
              <a:defRPr sz="2000" b="0" baseline="0">
                <a:solidFill>
                  <a:schemeClr val="tx2"/>
                </a:solidFill>
                <a:latin typeface="+mj-lt"/>
                <a:ea typeface="+mj-ea"/>
                <a:cs typeface="+mj-cs"/>
              </a:defRPr>
            </a:lvl1pPr>
            <a:lvl2pPr algn="l" defTabSz="895255" rtl="0" eaLnBrk="1" fontAlgn="base" hangingPunct="1">
              <a:spcBef>
                <a:spcPct val="0"/>
              </a:spcBef>
              <a:spcAft>
                <a:spcPct val="0"/>
              </a:spcAft>
              <a:defRPr sz="1900" b="1">
                <a:solidFill>
                  <a:schemeClr val="tx2"/>
                </a:solidFill>
                <a:latin typeface="Arial" charset="0"/>
              </a:defRPr>
            </a:lvl2pPr>
            <a:lvl3pPr algn="l" defTabSz="895255" rtl="0" eaLnBrk="1" fontAlgn="base" hangingPunct="1">
              <a:spcBef>
                <a:spcPct val="0"/>
              </a:spcBef>
              <a:spcAft>
                <a:spcPct val="0"/>
              </a:spcAft>
              <a:defRPr sz="1900" b="1">
                <a:solidFill>
                  <a:schemeClr val="tx2"/>
                </a:solidFill>
                <a:latin typeface="Arial" charset="0"/>
              </a:defRPr>
            </a:lvl3pPr>
            <a:lvl4pPr algn="l" defTabSz="895255" rtl="0" eaLnBrk="1" fontAlgn="base" hangingPunct="1">
              <a:spcBef>
                <a:spcPct val="0"/>
              </a:spcBef>
              <a:spcAft>
                <a:spcPct val="0"/>
              </a:spcAft>
              <a:defRPr sz="1900" b="1">
                <a:solidFill>
                  <a:schemeClr val="tx2"/>
                </a:solidFill>
                <a:latin typeface="Arial" charset="0"/>
              </a:defRPr>
            </a:lvl4pPr>
            <a:lvl5pPr algn="l" defTabSz="895255" rtl="0" eaLnBrk="1" fontAlgn="base" hangingPunct="1">
              <a:spcBef>
                <a:spcPct val="0"/>
              </a:spcBef>
              <a:spcAft>
                <a:spcPct val="0"/>
              </a:spcAft>
              <a:defRPr sz="1900" b="1">
                <a:solidFill>
                  <a:schemeClr val="tx2"/>
                </a:solidFill>
                <a:latin typeface="Arial" charset="0"/>
              </a:defRPr>
            </a:lvl5pPr>
            <a:lvl6pPr marL="457151" algn="l" defTabSz="895255" rtl="0" eaLnBrk="1" fontAlgn="base" hangingPunct="1">
              <a:spcBef>
                <a:spcPct val="0"/>
              </a:spcBef>
              <a:spcAft>
                <a:spcPct val="0"/>
              </a:spcAft>
              <a:defRPr sz="1900" b="1">
                <a:solidFill>
                  <a:schemeClr val="tx2"/>
                </a:solidFill>
                <a:latin typeface="Arial" charset="0"/>
              </a:defRPr>
            </a:lvl6pPr>
            <a:lvl7pPr marL="914303" algn="l" defTabSz="895255" rtl="0" eaLnBrk="1" fontAlgn="base" hangingPunct="1">
              <a:spcBef>
                <a:spcPct val="0"/>
              </a:spcBef>
              <a:spcAft>
                <a:spcPct val="0"/>
              </a:spcAft>
              <a:defRPr sz="1900" b="1">
                <a:solidFill>
                  <a:schemeClr val="tx2"/>
                </a:solidFill>
                <a:latin typeface="Arial" charset="0"/>
              </a:defRPr>
            </a:lvl7pPr>
            <a:lvl8pPr marL="1371454" algn="l" defTabSz="895255" rtl="0" eaLnBrk="1" fontAlgn="base" hangingPunct="1">
              <a:spcBef>
                <a:spcPct val="0"/>
              </a:spcBef>
              <a:spcAft>
                <a:spcPct val="0"/>
              </a:spcAft>
              <a:defRPr sz="1900" b="1">
                <a:solidFill>
                  <a:schemeClr val="tx2"/>
                </a:solidFill>
                <a:latin typeface="Arial" charset="0"/>
              </a:defRPr>
            </a:lvl8pPr>
            <a:lvl9pPr marL="1828607" algn="l" defTabSz="895255" rtl="0" eaLnBrk="1" fontAlgn="base" hangingPunct="1">
              <a:spcBef>
                <a:spcPct val="0"/>
              </a:spcBef>
              <a:spcAft>
                <a:spcPct val="0"/>
              </a:spcAft>
              <a:defRPr sz="1900" b="1">
                <a:solidFill>
                  <a:schemeClr val="tx2"/>
                </a:solidFill>
                <a:latin typeface="Arial" charset="0"/>
              </a:defRPr>
            </a:lvl9pPr>
          </a:lstStyle>
          <a:p>
            <a:pPr marL="527050">
              <a:tabLst>
                <a:tab pos="273734" algn="l"/>
              </a:tabLst>
            </a:pPr>
            <a:r>
              <a:rPr lang="en-US" sz="2041" b="1" kern="0" dirty="0">
                <a:solidFill>
                  <a:schemeClr val="bg1"/>
                </a:solidFill>
              </a:rPr>
              <a:t>RESPONSE QUICK GUIDE</a:t>
            </a:r>
            <a:endParaRPr lang="en-US" sz="2041" kern="0" dirty="0">
              <a:solidFill>
                <a:schemeClr val="bg1"/>
              </a:solidFill>
            </a:endParaRPr>
          </a:p>
        </p:txBody>
      </p:sp>
      <p:sp>
        <p:nvSpPr>
          <p:cNvPr id="425" name="TextBox 424LHML20A6JJ39NWIC7GT24BEEDKJ79Y">
            <a:extLst>
              <a:ext uri="{FF2B5EF4-FFF2-40B4-BE49-F238E27FC236}">
                <a16:creationId xmlns:a16="http://schemas.microsoft.com/office/drawing/2014/main" id="{05EB7108-0757-4B9F-8757-716D35382D48}"/>
              </a:ext>
            </a:extLst>
          </p:cNvPr>
          <p:cNvSpPr txBox="1">
            <a:spLocks/>
          </p:cNvSpPr>
          <p:nvPr>
            <p:custDataLst>
              <p:tags r:id="rId3"/>
            </p:custDataLst>
          </p:nvPr>
        </p:nvSpPr>
        <p:spPr>
          <a:xfrm>
            <a:off x="6485321" y="2132913"/>
            <a:ext cx="1345706"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Procurement team</a:t>
            </a:r>
          </a:p>
        </p:txBody>
      </p:sp>
      <p:sp>
        <p:nvSpPr>
          <p:cNvPr id="426" name="Rectangle 425">
            <a:extLst>
              <a:ext uri="{FF2B5EF4-FFF2-40B4-BE49-F238E27FC236}">
                <a16:creationId xmlns:a16="http://schemas.microsoft.com/office/drawing/2014/main" id="{1148EBDB-E461-402D-A9FF-9CA286F5E769}"/>
              </a:ext>
            </a:extLst>
          </p:cNvPr>
          <p:cNvSpPr>
            <a:spLocks/>
          </p:cNvSpPr>
          <p:nvPr/>
        </p:nvSpPr>
        <p:spPr>
          <a:xfrm>
            <a:off x="1490057" y="2132913"/>
            <a:ext cx="186595" cy="186595"/>
          </a:xfrm>
          <a:prstGeom prst="rect">
            <a:avLst/>
          </a:prstGeom>
          <a:solidFill>
            <a:schemeClr val="bg1"/>
          </a:solidFill>
          <a:ln w="12700">
            <a:solidFill>
              <a:srgbClr val="8B09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a:solidFill>
                <a:schemeClr val="tx1"/>
              </a:solidFill>
            </a:endParaRPr>
          </a:p>
        </p:txBody>
      </p:sp>
      <p:sp>
        <p:nvSpPr>
          <p:cNvPr id="447" name="TextBox 446Y6S0A0G7IGGYUBQCDGTYYPVL5N9Q4H">
            <a:extLst>
              <a:ext uri="{FF2B5EF4-FFF2-40B4-BE49-F238E27FC236}">
                <a16:creationId xmlns:a16="http://schemas.microsoft.com/office/drawing/2014/main" id="{6DC52E26-9B07-453C-8588-AFED5AC3525C}"/>
              </a:ext>
            </a:extLst>
          </p:cNvPr>
          <p:cNvSpPr txBox="1">
            <a:spLocks/>
          </p:cNvSpPr>
          <p:nvPr>
            <p:custDataLst>
              <p:tags r:id="rId4"/>
            </p:custDataLst>
          </p:nvPr>
        </p:nvSpPr>
        <p:spPr>
          <a:xfrm>
            <a:off x="1768741" y="2132913"/>
            <a:ext cx="4594332" cy="338554"/>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Identify the needs for procurement, based on the gap between the input from the EOC Planification section and the Stockpiling team</a:t>
            </a:r>
          </a:p>
        </p:txBody>
      </p:sp>
      <p:sp>
        <p:nvSpPr>
          <p:cNvPr id="452" name="TextBox 451SKA7246QDZTN0QYBJHSVBE20DNFR3E">
            <a:extLst>
              <a:ext uri="{FF2B5EF4-FFF2-40B4-BE49-F238E27FC236}">
                <a16:creationId xmlns:a16="http://schemas.microsoft.com/office/drawing/2014/main" id="{EFBCB78B-9A59-4415-BBE8-88813146D80D}"/>
              </a:ext>
            </a:extLst>
          </p:cNvPr>
          <p:cNvSpPr txBox="1">
            <a:spLocks/>
          </p:cNvSpPr>
          <p:nvPr>
            <p:custDataLst>
              <p:tags r:id="rId5"/>
            </p:custDataLst>
          </p:nvPr>
        </p:nvSpPr>
        <p:spPr>
          <a:xfrm>
            <a:off x="7956827" y="2132913"/>
            <a:ext cx="955634"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Day 1</a:t>
            </a:r>
          </a:p>
        </p:txBody>
      </p:sp>
      <p:sp>
        <p:nvSpPr>
          <p:cNvPr id="427" name="Rectangle 426">
            <a:extLst>
              <a:ext uri="{FF2B5EF4-FFF2-40B4-BE49-F238E27FC236}">
                <a16:creationId xmlns:a16="http://schemas.microsoft.com/office/drawing/2014/main" id="{71D70FB8-7C88-49C6-A479-43786E4085DA}"/>
              </a:ext>
            </a:extLst>
          </p:cNvPr>
          <p:cNvSpPr>
            <a:spLocks/>
          </p:cNvSpPr>
          <p:nvPr/>
        </p:nvSpPr>
        <p:spPr>
          <a:xfrm>
            <a:off x="1490057" y="4129614"/>
            <a:ext cx="186595" cy="186595"/>
          </a:xfrm>
          <a:prstGeom prst="rect">
            <a:avLst/>
          </a:prstGeom>
          <a:solidFill>
            <a:schemeClr val="bg1"/>
          </a:solidFill>
          <a:ln w="12700">
            <a:solidFill>
              <a:srgbClr val="8B09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a:solidFill>
                <a:schemeClr val="tx1"/>
              </a:solidFill>
            </a:endParaRPr>
          </a:p>
        </p:txBody>
      </p:sp>
      <p:sp>
        <p:nvSpPr>
          <p:cNvPr id="443" name="TextBox 44259GMA3CRCVN1IXQF90NEO38FLMLS2A">
            <a:extLst>
              <a:ext uri="{FF2B5EF4-FFF2-40B4-BE49-F238E27FC236}">
                <a16:creationId xmlns:a16="http://schemas.microsoft.com/office/drawing/2014/main" id="{96913458-B89D-4315-B625-A5B381325745}"/>
              </a:ext>
            </a:extLst>
          </p:cNvPr>
          <p:cNvSpPr txBox="1">
            <a:spLocks/>
          </p:cNvSpPr>
          <p:nvPr>
            <p:custDataLst>
              <p:tags r:id="rId6"/>
            </p:custDataLst>
          </p:nvPr>
        </p:nvSpPr>
        <p:spPr>
          <a:xfrm>
            <a:off x="6485321" y="4129614"/>
            <a:ext cx="1345706"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Procurement team</a:t>
            </a:r>
          </a:p>
        </p:txBody>
      </p:sp>
      <p:sp>
        <p:nvSpPr>
          <p:cNvPr id="448" name="TextBox 447IYN1I2ISBR0QOCYEF1MAIIQNDQBBXT">
            <a:extLst>
              <a:ext uri="{FF2B5EF4-FFF2-40B4-BE49-F238E27FC236}">
                <a16:creationId xmlns:a16="http://schemas.microsoft.com/office/drawing/2014/main" id="{276AC48A-1C58-4876-89EF-7261067E50AE}"/>
              </a:ext>
            </a:extLst>
          </p:cNvPr>
          <p:cNvSpPr txBox="1">
            <a:spLocks/>
          </p:cNvSpPr>
          <p:nvPr>
            <p:custDataLst>
              <p:tags r:id="rId7"/>
            </p:custDataLst>
          </p:nvPr>
        </p:nvSpPr>
        <p:spPr>
          <a:xfrm>
            <a:off x="1768741" y="4129614"/>
            <a:ext cx="4594332" cy="128097"/>
          </a:xfrm>
          <a:prstGeom prst="rect">
            <a:avLst/>
          </a:prstGeom>
        </p:spPr>
        <p:txBody>
          <a:bodyPr vert="horz" wrap="square" lIns="0" tIns="0" rIns="0" bIns="0" rtlCol="0" anchor="t">
            <a:no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Provide suppliers with necessary customs protocols to follow</a:t>
            </a:r>
          </a:p>
        </p:txBody>
      </p:sp>
      <p:sp>
        <p:nvSpPr>
          <p:cNvPr id="453" name="TextBox 452CD48A68B6BDFVR6EL2L7V7X2LPHCWQ">
            <a:extLst>
              <a:ext uri="{FF2B5EF4-FFF2-40B4-BE49-F238E27FC236}">
                <a16:creationId xmlns:a16="http://schemas.microsoft.com/office/drawing/2014/main" id="{7548D6B1-AB0D-48EA-886E-84BF7F43C9DB}"/>
              </a:ext>
            </a:extLst>
          </p:cNvPr>
          <p:cNvSpPr txBox="1">
            <a:spLocks/>
          </p:cNvSpPr>
          <p:nvPr>
            <p:custDataLst>
              <p:tags r:id="rId8"/>
            </p:custDataLst>
          </p:nvPr>
        </p:nvSpPr>
        <p:spPr>
          <a:xfrm>
            <a:off x="7956827" y="4129614"/>
            <a:ext cx="955634"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Week 1</a:t>
            </a:r>
          </a:p>
        </p:txBody>
      </p:sp>
      <p:grpSp>
        <p:nvGrpSpPr>
          <p:cNvPr id="156" name="Group 155">
            <a:extLst>
              <a:ext uri="{FF2B5EF4-FFF2-40B4-BE49-F238E27FC236}">
                <a16:creationId xmlns:a16="http://schemas.microsoft.com/office/drawing/2014/main" id="{F48E2605-CB3C-410D-8137-0A5FF6A66E80}"/>
              </a:ext>
            </a:extLst>
          </p:cNvPr>
          <p:cNvGrpSpPr/>
          <p:nvPr/>
        </p:nvGrpSpPr>
        <p:grpSpPr>
          <a:xfrm>
            <a:off x="532897" y="4185710"/>
            <a:ext cx="568962" cy="515845"/>
            <a:chOff x="-742970" y="4690939"/>
            <a:chExt cx="126861" cy="107325"/>
          </a:xfrm>
        </p:grpSpPr>
        <p:sp>
          <p:nvSpPr>
            <p:cNvPr id="157" name="Freeform 74">
              <a:extLst>
                <a:ext uri="{FF2B5EF4-FFF2-40B4-BE49-F238E27FC236}">
                  <a16:creationId xmlns:a16="http://schemas.microsoft.com/office/drawing/2014/main" id="{E6D55620-A848-4DAC-99D8-792DB6502E0F}"/>
                </a:ext>
              </a:extLst>
            </p:cNvPr>
            <p:cNvSpPr>
              <a:spLocks noEditPoints="1"/>
            </p:cNvSpPr>
            <p:nvPr/>
          </p:nvSpPr>
          <p:spPr bwMode="auto">
            <a:xfrm>
              <a:off x="-742970" y="4690939"/>
              <a:ext cx="126861" cy="71884"/>
            </a:xfrm>
            <a:custGeom>
              <a:avLst/>
              <a:gdLst>
                <a:gd name="T0" fmla="*/ 423 w 426"/>
                <a:gd name="T1" fmla="*/ 59 h 241"/>
                <a:gd name="T2" fmla="*/ 416 w 426"/>
                <a:gd name="T3" fmla="*/ 56 h 241"/>
                <a:gd name="T4" fmla="*/ 84 w 426"/>
                <a:gd name="T5" fmla="*/ 56 h 241"/>
                <a:gd name="T6" fmla="*/ 76 w 426"/>
                <a:gd name="T7" fmla="*/ 8 h 241"/>
                <a:gd name="T8" fmla="*/ 67 w 426"/>
                <a:gd name="T9" fmla="*/ 0 h 241"/>
                <a:gd name="T10" fmla="*/ 9 w 426"/>
                <a:gd name="T11" fmla="*/ 0 h 241"/>
                <a:gd name="T12" fmla="*/ 0 w 426"/>
                <a:gd name="T13" fmla="*/ 9 h 241"/>
                <a:gd name="T14" fmla="*/ 9 w 426"/>
                <a:gd name="T15" fmla="*/ 18 h 241"/>
                <a:gd name="T16" fmla="*/ 59 w 426"/>
                <a:gd name="T17" fmla="*/ 18 h 241"/>
                <a:gd name="T18" fmla="*/ 67 w 426"/>
                <a:gd name="T19" fmla="*/ 66 h 241"/>
                <a:gd name="T20" fmla="*/ 67 w 426"/>
                <a:gd name="T21" fmla="*/ 67 h 241"/>
                <a:gd name="T22" fmla="*/ 96 w 426"/>
                <a:gd name="T23" fmla="*/ 233 h 241"/>
                <a:gd name="T24" fmla="*/ 105 w 426"/>
                <a:gd name="T25" fmla="*/ 241 h 241"/>
                <a:gd name="T26" fmla="*/ 382 w 426"/>
                <a:gd name="T27" fmla="*/ 241 h 241"/>
                <a:gd name="T28" fmla="*/ 391 w 426"/>
                <a:gd name="T29" fmla="*/ 233 h 241"/>
                <a:gd name="T30" fmla="*/ 425 w 426"/>
                <a:gd name="T31" fmla="*/ 67 h 241"/>
                <a:gd name="T32" fmla="*/ 423 w 426"/>
                <a:gd name="T33" fmla="*/ 59 h 241"/>
                <a:gd name="T34" fmla="*/ 375 w 426"/>
                <a:gd name="T35" fmla="*/ 223 h 241"/>
                <a:gd name="T36" fmla="*/ 113 w 426"/>
                <a:gd name="T37" fmla="*/ 223 h 241"/>
                <a:gd name="T38" fmla="*/ 87 w 426"/>
                <a:gd name="T39" fmla="*/ 74 h 241"/>
                <a:gd name="T40" fmla="*/ 405 w 426"/>
                <a:gd name="T41" fmla="*/ 74 h 241"/>
                <a:gd name="T42" fmla="*/ 375 w 426"/>
                <a:gd name="T43" fmla="*/ 223 h 241"/>
                <a:gd name="T44" fmla="*/ 375 w 426"/>
                <a:gd name="T45" fmla="*/ 223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6" h="241">
                  <a:moveTo>
                    <a:pt x="423" y="59"/>
                  </a:moveTo>
                  <a:cubicBezTo>
                    <a:pt x="422" y="57"/>
                    <a:pt x="419" y="56"/>
                    <a:pt x="416" y="56"/>
                  </a:cubicBezTo>
                  <a:cubicBezTo>
                    <a:pt x="84" y="56"/>
                    <a:pt x="84" y="56"/>
                    <a:pt x="84" y="56"/>
                  </a:cubicBezTo>
                  <a:cubicBezTo>
                    <a:pt x="76" y="8"/>
                    <a:pt x="76" y="8"/>
                    <a:pt x="76" y="8"/>
                  </a:cubicBezTo>
                  <a:cubicBezTo>
                    <a:pt x="75" y="3"/>
                    <a:pt x="71" y="0"/>
                    <a:pt x="67" y="0"/>
                  </a:cubicBezTo>
                  <a:cubicBezTo>
                    <a:pt x="9" y="0"/>
                    <a:pt x="9" y="0"/>
                    <a:pt x="9" y="0"/>
                  </a:cubicBezTo>
                  <a:cubicBezTo>
                    <a:pt x="4" y="0"/>
                    <a:pt x="0" y="4"/>
                    <a:pt x="0" y="9"/>
                  </a:cubicBezTo>
                  <a:cubicBezTo>
                    <a:pt x="0" y="15"/>
                    <a:pt x="4" y="18"/>
                    <a:pt x="9" y="18"/>
                  </a:cubicBezTo>
                  <a:cubicBezTo>
                    <a:pt x="59" y="18"/>
                    <a:pt x="59" y="18"/>
                    <a:pt x="59" y="18"/>
                  </a:cubicBezTo>
                  <a:cubicBezTo>
                    <a:pt x="67" y="66"/>
                    <a:pt x="67" y="66"/>
                    <a:pt x="67" y="66"/>
                  </a:cubicBezTo>
                  <a:cubicBezTo>
                    <a:pt x="67" y="67"/>
                    <a:pt x="67" y="67"/>
                    <a:pt x="67" y="67"/>
                  </a:cubicBezTo>
                  <a:cubicBezTo>
                    <a:pt x="96" y="233"/>
                    <a:pt x="96" y="233"/>
                    <a:pt x="96" y="233"/>
                  </a:cubicBezTo>
                  <a:cubicBezTo>
                    <a:pt x="97" y="237"/>
                    <a:pt x="101" y="241"/>
                    <a:pt x="105" y="241"/>
                  </a:cubicBezTo>
                  <a:cubicBezTo>
                    <a:pt x="382" y="241"/>
                    <a:pt x="382" y="241"/>
                    <a:pt x="382" y="241"/>
                  </a:cubicBezTo>
                  <a:cubicBezTo>
                    <a:pt x="386" y="241"/>
                    <a:pt x="390" y="237"/>
                    <a:pt x="391" y="233"/>
                  </a:cubicBezTo>
                  <a:cubicBezTo>
                    <a:pt x="425" y="67"/>
                    <a:pt x="425" y="67"/>
                    <a:pt x="425" y="67"/>
                  </a:cubicBezTo>
                  <a:cubicBezTo>
                    <a:pt x="426" y="64"/>
                    <a:pt x="425" y="61"/>
                    <a:pt x="423" y="59"/>
                  </a:cubicBezTo>
                  <a:close/>
                  <a:moveTo>
                    <a:pt x="375" y="223"/>
                  </a:moveTo>
                  <a:cubicBezTo>
                    <a:pt x="113" y="223"/>
                    <a:pt x="113" y="223"/>
                    <a:pt x="113" y="223"/>
                  </a:cubicBezTo>
                  <a:cubicBezTo>
                    <a:pt x="87" y="74"/>
                    <a:pt x="87" y="74"/>
                    <a:pt x="87" y="74"/>
                  </a:cubicBezTo>
                  <a:cubicBezTo>
                    <a:pt x="405" y="74"/>
                    <a:pt x="405" y="74"/>
                    <a:pt x="405" y="74"/>
                  </a:cubicBezTo>
                  <a:cubicBezTo>
                    <a:pt x="375" y="223"/>
                    <a:pt x="375" y="223"/>
                    <a:pt x="375" y="223"/>
                  </a:cubicBezTo>
                  <a:cubicBezTo>
                    <a:pt x="375" y="223"/>
                    <a:pt x="375" y="223"/>
                    <a:pt x="375" y="223"/>
                  </a:cubicBezTo>
                  <a:close/>
                </a:path>
              </a:pathLst>
            </a:custGeom>
            <a:solidFill>
              <a:schemeClr val="bg1"/>
            </a:solidFill>
            <a:ln>
              <a:noFill/>
            </a:ln>
            <a:extLst>
              <a:ext uri="{91240B29-F687-4F45-9708-019B960494DF}">
                <a14:hiddenLine xmlns:a14="http://schemas.microsoft.com/office/drawing/2010/main" w="0" cap="flat" cmpd="sng" algn="ctr">
                  <a:solidFill>
                    <a:srgbClr val="FFFFFF">
                      <a:alpha val="0"/>
                    </a:srgbClr>
                  </a:solidFill>
                  <a:prstDash val="solid"/>
                  <a:round/>
                  <a:headEnd type="none" w="med" len="med"/>
                  <a:tailEnd type="none" w="med" len="med"/>
                </a14:hiddenLine>
              </a:ext>
            </a:extLst>
          </p:spPr>
          <p:txBody>
            <a:bodyPr vert="horz" wrap="square" lIns="93297" tIns="46649" rIns="93297" bIns="46649" numCol="1" anchor="t" anchorCtr="0" compatLnSpc="1">
              <a:prstTxWarp prst="textNoShape">
                <a:avLst/>
              </a:prstTxWarp>
            </a:bodyPr>
            <a:lstStyle/>
            <a:p>
              <a:pPr defTabSz="932962" fontAlgn="base">
                <a:spcBef>
                  <a:spcPct val="0"/>
                </a:spcBef>
                <a:spcAft>
                  <a:spcPct val="0"/>
                </a:spcAft>
                <a:defRPr/>
              </a:pPr>
              <a:endParaRPr lang="en-US" sz="1100" dirty="0">
                <a:solidFill>
                  <a:srgbClr val="000000"/>
                </a:solidFill>
              </a:endParaRPr>
            </a:p>
          </p:txBody>
        </p:sp>
        <p:sp>
          <p:nvSpPr>
            <p:cNvPr id="158" name="Freeform 75">
              <a:extLst>
                <a:ext uri="{FF2B5EF4-FFF2-40B4-BE49-F238E27FC236}">
                  <a16:creationId xmlns:a16="http://schemas.microsoft.com/office/drawing/2014/main" id="{5FDBFD79-A7A1-4256-B049-E109F8CE2747}"/>
                </a:ext>
              </a:extLst>
            </p:cNvPr>
            <p:cNvSpPr>
              <a:spLocks noEditPoints="1"/>
            </p:cNvSpPr>
            <p:nvPr/>
          </p:nvSpPr>
          <p:spPr bwMode="auto">
            <a:xfrm>
              <a:off x="-713290" y="4764326"/>
              <a:ext cx="33688" cy="33938"/>
            </a:xfrm>
            <a:custGeom>
              <a:avLst/>
              <a:gdLst>
                <a:gd name="T0" fmla="*/ 57 w 113"/>
                <a:gd name="T1" fmla="*/ 0 h 114"/>
                <a:gd name="T2" fmla="*/ 0 w 113"/>
                <a:gd name="T3" fmla="*/ 57 h 114"/>
                <a:gd name="T4" fmla="*/ 57 w 113"/>
                <a:gd name="T5" fmla="*/ 114 h 114"/>
                <a:gd name="T6" fmla="*/ 113 w 113"/>
                <a:gd name="T7" fmla="*/ 57 h 114"/>
                <a:gd name="T8" fmla="*/ 57 w 113"/>
                <a:gd name="T9" fmla="*/ 0 h 114"/>
                <a:gd name="T10" fmla="*/ 57 w 113"/>
                <a:gd name="T11" fmla="*/ 96 h 114"/>
                <a:gd name="T12" fmla="*/ 18 w 113"/>
                <a:gd name="T13" fmla="*/ 57 h 114"/>
                <a:gd name="T14" fmla="*/ 57 w 113"/>
                <a:gd name="T15" fmla="*/ 18 h 114"/>
                <a:gd name="T16" fmla="*/ 95 w 113"/>
                <a:gd name="T17" fmla="*/ 57 h 114"/>
                <a:gd name="T18" fmla="*/ 57 w 113"/>
                <a:gd name="T19" fmla="*/ 9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14">
                  <a:moveTo>
                    <a:pt x="57" y="0"/>
                  </a:moveTo>
                  <a:cubicBezTo>
                    <a:pt x="25" y="0"/>
                    <a:pt x="0" y="26"/>
                    <a:pt x="0" y="57"/>
                  </a:cubicBezTo>
                  <a:cubicBezTo>
                    <a:pt x="0" y="88"/>
                    <a:pt x="25" y="114"/>
                    <a:pt x="57" y="114"/>
                  </a:cubicBezTo>
                  <a:cubicBezTo>
                    <a:pt x="88" y="114"/>
                    <a:pt x="113" y="88"/>
                    <a:pt x="113" y="57"/>
                  </a:cubicBezTo>
                  <a:cubicBezTo>
                    <a:pt x="113" y="26"/>
                    <a:pt x="88" y="0"/>
                    <a:pt x="57" y="0"/>
                  </a:cubicBezTo>
                  <a:close/>
                  <a:moveTo>
                    <a:pt x="57" y="96"/>
                  </a:moveTo>
                  <a:cubicBezTo>
                    <a:pt x="35" y="96"/>
                    <a:pt x="18" y="78"/>
                    <a:pt x="18" y="57"/>
                  </a:cubicBezTo>
                  <a:cubicBezTo>
                    <a:pt x="18" y="35"/>
                    <a:pt x="35" y="18"/>
                    <a:pt x="57" y="18"/>
                  </a:cubicBezTo>
                  <a:cubicBezTo>
                    <a:pt x="78" y="18"/>
                    <a:pt x="95" y="35"/>
                    <a:pt x="95" y="57"/>
                  </a:cubicBezTo>
                  <a:cubicBezTo>
                    <a:pt x="95" y="78"/>
                    <a:pt x="78" y="96"/>
                    <a:pt x="57" y="96"/>
                  </a:cubicBezTo>
                  <a:close/>
                </a:path>
              </a:pathLst>
            </a:custGeom>
            <a:solidFill>
              <a:schemeClr val="bg1"/>
            </a:solidFill>
            <a:ln>
              <a:noFill/>
            </a:ln>
            <a:extLst>
              <a:ext uri="{91240B29-F687-4F45-9708-019B960494DF}">
                <a14:hiddenLine xmlns:a14="http://schemas.microsoft.com/office/drawing/2010/main" w="0" cap="flat" cmpd="sng" algn="ctr">
                  <a:solidFill>
                    <a:srgbClr val="FFFFFF">
                      <a:alpha val="0"/>
                    </a:srgbClr>
                  </a:solidFill>
                  <a:prstDash val="solid"/>
                  <a:round/>
                  <a:headEnd type="none" w="med" len="med"/>
                  <a:tailEnd type="none" w="med" len="med"/>
                </a14:hiddenLine>
              </a:ext>
            </a:extLst>
          </p:spPr>
          <p:txBody>
            <a:bodyPr vert="horz" wrap="square" lIns="93297" tIns="46649" rIns="93297" bIns="46649" numCol="1" anchor="t" anchorCtr="0" compatLnSpc="1">
              <a:prstTxWarp prst="textNoShape">
                <a:avLst/>
              </a:prstTxWarp>
            </a:bodyPr>
            <a:lstStyle/>
            <a:p>
              <a:pPr defTabSz="932962" fontAlgn="base">
                <a:spcBef>
                  <a:spcPct val="0"/>
                </a:spcBef>
                <a:spcAft>
                  <a:spcPct val="0"/>
                </a:spcAft>
                <a:defRPr/>
              </a:pPr>
              <a:endParaRPr lang="en-US" sz="1100" dirty="0">
                <a:solidFill>
                  <a:srgbClr val="000000"/>
                </a:solidFill>
              </a:endParaRPr>
            </a:p>
          </p:txBody>
        </p:sp>
        <p:sp>
          <p:nvSpPr>
            <p:cNvPr id="162" name="Freeform 76">
              <a:extLst>
                <a:ext uri="{FF2B5EF4-FFF2-40B4-BE49-F238E27FC236}">
                  <a16:creationId xmlns:a16="http://schemas.microsoft.com/office/drawing/2014/main" id="{5FA306A3-A2F1-4EE3-8E94-D1E4C91E9A62}"/>
                </a:ext>
              </a:extLst>
            </p:cNvPr>
            <p:cNvSpPr>
              <a:spLocks noEditPoints="1"/>
            </p:cNvSpPr>
            <p:nvPr/>
          </p:nvSpPr>
          <p:spPr bwMode="auto">
            <a:xfrm>
              <a:off x="-659064" y="4764326"/>
              <a:ext cx="33688" cy="33938"/>
            </a:xfrm>
            <a:custGeom>
              <a:avLst/>
              <a:gdLst>
                <a:gd name="T0" fmla="*/ 57 w 113"/>
                <a:gd name="T1" fmla="*/ 0 h 114"/>
                <a:gd name="T2" fmla="*/ 0 w 113"/>
                <a:gd name="T3" fmla="*/ 57 h 114"/>
                <a:gd name="T4" fmla="*/ 57 w 113"/>
                <a:gd name="T5" fmla="*/ 114 h 114"/>
                <a:gd name="T6" fmla="*/ 113 w 113"/>
                <a:gd name="T7" fmla="*/ 57 h 114"/>
                <a:gd name="T8" fmla="*/ 57 w 113"/>
                <a:gd name="T9" fmla="*/ 0 h 114"/>
                <a:gd name="T10" fmla="*/ 57 w 113"/>
                <a:gd name="T11" fmla="*/ 96 h 114"/>
                <a:gd name="T12" fmla="*/ 18 w 113"/>
                <a:gd name="T13" fmla="*/ 57 h 114"/>
                <a:gd name="T14" fmla="*/ 57 w 113"/>
                <a:gd name="T15" fmla="*/ 18 h 114"/>
                <a:gd name="T16" fmla="*/ 96 w 113"/>
                <a:gd name="T17" fmla="*/ 57 h 114"/>
                <a:gd name="T18" fmla="*/ 57 w 113"/>
                <a:gd name="T19" fmla="*/ 9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14">
                  <a:moveTo>
                    <a:pt x="57" y="0"/>
                  </a:moveTo>
                  <a:cubicBezTo>
                    <a:pt x="26" y="0"/>
                    <a:pt x="0" y="26"/>
                    <a:pt x="0" y="57"/>
                  </a:cubicBezTo>
                  <a:cubicBezTo>
                    <a:pt x="0" y="88"/>
                    <a:pt x="26" y="114"/>
                    <a:pt x="57" y="114"/>
                  </a:cubicBezTo>
                  <a:cubicBezTo>
                    <a:pt x="88" y="114"/>
                    <a:pt x="113" y="88"/>
                    <a:pt x="113" y="57"/>
                  </a:cubicBezTo>
                  <a:cubicBezTo>
                    <a:pt x="113" y="26"/>
                    <a:pt x="88" y="0"/>
                    <a:pt x="57" y="0"/>
                  </a:cubicBezTo>
                  <a:close/>
                  <a:moveTo>
                    <a:pt x="57" y="96"/>
                  </a:moveTo>
                  <a:cubicBezTo>
                    <a:pt x="36" y="96"/>
                    <a:pt x="18" y="78"/>
                    <a:pt x="18" y="57"/>
                  </a:cubicBezTo>
                  <a:cubicBezTo>
                    <a:pt x="18" y="35"/>
                    <a:pt x="36" y="18"/>
                    <a:pt x="57" y="18"/>
                  </a:cubicBezTo>
                  <a:cubicBezTo>
                    <a:pt x="79" y="18"/>
                    <a:pt x="96" y="35"/>
                    <a:pt x="96" y="57"/>
                  </a:cubicBezTo>
                  <a:cubicBezTo>
                    <a:pt x="96" y="78"/>
                    <a:pt x="79" y="96"/>
                    <a:pt x="57" y="96"/>
                  </a:cubicBezTo>
                  <a:close/>
                </a:path>
              </a:pathLst>
            </a:custGeom>
            <a:solidFill>
              <a:schemeClr val="bg1"/>
            </a:solidFill>
            <a:ln>
              <a:noFill/>
            </a:ln>
            <a:extLst>
              <a:ext uri="{91240B29-F687-4F45-9708-019B960494DF}">
                <a14:hiddenLine xmlns:a14="http://schemas.microsoft.com/office/drawing/2010/main" w="0" cap="flat" cmpd="sng" algn="ctr">
                  <a:solidFill>
                    <a:srgbClr val="FFFFFF">
                      <a:alpha val="0"/>
                    </a:srgbClr>
                  </a:solidFill>
                  <a:prstDash val="solid"/>
                  <a:round/>
                  <a:headEnd type="none" w="med" len="med"/>
                  <a:tailEnd type="none" w="med" len="med"/>
                </a14:hiddenLine>
              </a:ext>
            </a:extLst>
          </p:spPr>
          <p:txBody>
            <a:bodyPr vert="horz" wrap="square" lIns="93297" tIns="46649" rIns="93297" bIns="46649" numCol="1" anchor="t" anchorCtr="0" compatLnSpc="1">
              <a:prstTxWarp prst="textNoShape">
                <a:avLst/>
              </a:prstTxWarp>
            </a:bodyPr>
            <a:lstStyle/>
            <a:p>
              <a:pPr defTabSz="932962" fontAlgn="base">
                <a:spcBef>
                  <a:spcPct val="0"/>
                </a:spcBef>
                <a:spcAft>
                  <a:spcPct val="0"/>
                </a:spcAft>
                <a:defRPr/>
              </a:pPr>
              <a:endParaRPr lang="en-US" sz="1100" dirty="0">
                <a:solidFill>
                  <a:srgbClr val="000000"/>
                </a:solidFill>
              </a:endParaRPr>
            </a:p>
          </p:txBody>
        </p:sp>
      </p:grpSp>
      <p:cxnSp>
        <p:nvCxnSpPr>
          <p:cNvPr id="435" name="Straight Connector 434">
            <a:extLst>
              <a:ext uri="{FF2B5EF4-FFF2-40B4-BE49-F238E27FC236}">
                <a16:creationId xmlns:a16="http://schemas.microsoft.com/office/drawing/2014/main" id="{A7AE9D61-9D45-46AC-9CD1-9F430A4F9407}"/>
              </a:ext>
            </a:extLst>
          </p:cNvPr>
          <p:cNvCxnSpPr>
            <a:cxnSpLocks/>
          </p:cNvCxnSpPr>
          <p:nvPr/>
        </p:nvCxnSpPr>
        <p:spPr>
          <a:xfrm>
            <a:off x="1490057" y="4070463"/>
            <a:ext cx="7422404" cy="0"/>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7" name="Straight Connector 436">
            <a:extLst>
              <a:ext uri="{FF2B5EF4-FFF2-40B4-BE49-F238E27FC236}">
                <a16:creationId xmlns:a16="http://schemas.microsoft.com/office/drawing/2014/main" id="{8F55A753-368D-4B17-A4F4-E716AB00D909}"/>
              </a:ext>
            </a:extLst>
          </p:cNvPr>
          <p:cNvCxnSpPr>
            <a:cxnSpLocks/>
          </p:cNvCxnSpPr>
          <p:nvPr/>
        </p:nvCxnSpPr>
        <p:spPr>
          <a:xfrm>
            <a:off x="1490057" y="4375360"/>
            <a:ext cx="7422404" cy="0"/>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8" name="Straight Connector 437">
            <a:extLst>
              <a:ext uri="{FF2B5EF4-FFF2-40B4-BE49-F238E27FC236}">
                <a16:creationId xmlns:a16="http://schemas.microsoft.com/office/drawing/2014/main" id="{BA6B2C07-0198-4F8B-B834-B69699968D22}"/>
              </a:ext>
            </a:extLst>
          </p:cNvPr>
          <p:cNvCxnSpPr>
            <a:cxnSpLocks/>
          </p:cNvCxnSpPr>
          <p:nvPr/>
        </p:nvCxnSpPr>
        <p:spPr>
          <a:xfrm>
            <a:off x="1490057" y="4832216"/>
            <a:ext cx="7422404" cy="0"/>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2342FA26-FDDD-494A-B2E9-A9E129E82670}"/>
              </a:ext>
            </a:extLst>
          </p:cNvPr>
          <p:cNvCxnSpPr>
            <a:cxnSpLocks/>
          </p:cNvCxnSpPr>
          <p:nvPr/>
        </p:nvCxnSpPr>
        <p:spPr>
          <a:xfrm>
            <a:off x="1490057" y="5745928"/>
            <a:ext cx="7422404" cy="0"/>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29" name="Rectangle 428">
            <a:extLst>
              <a:ext uri="{FF2B5EF4-FFF2-40B4-BE49-F238E27FC236}">
                <a16:creationId xmlns:a16="http://schemas.microsoft.com/office/drawing/2014/main" id="{DA8E696D-B2BC-455C-86A4-664413219B4B}"/>
              </a:ext>
            </a:extLst>
          </p:cNvPr>
          <p:cNvSpPr>
            <a:spLocks/>
          </p:cNvSpPr>
          <p:nvPr/>
        </p:nvSpPr>
        <p:spPr>
          <a:xfrm>
            <a:off x="1490057" y="4434511"/>
            <a:ext cx="186595" cy="186595"/>
          </a:xfrm>
          <a:prstGeom prst="rect">
            <a:avLst/>
          </a:prstGeom>
          <a:solidFill>
            <a:schemeClr val="bg1"/>
          </a:solidFill>
          <a:ln w="12700">
            <a:solidFill>
              <a:srgbClr val="8B09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a:solidFill>
                <a:schemeClr val="tx1"/>
              </a:solidFill>
            </a:endParaRPr>
          </a:p>
        </p:txBody>
      </p:sp>
      <p:sp>
        <p:nvSpPr>
          <p:cNvPr id="450" name="TextBox 449">
            <a:extLst>
              <a:ext uri="{FF2B5EF4-FFF2-40B4-BE49-F238E27FC236}">
                <a16:creationId xmlns:a16="http://schemas.microsoft.com/office/drawing/2014/main" id="{867F22E3-E05B-4FAB-9A4C-6F1C8055D043}"/>
              </a:ext>
            </a:extLst>
          </p:cNvPr>
          <p:cNvSpPr txBox="1">
            <a:spLocks/>
          </p:cNvSpPr>
          <p:nvPr>
            <p:custDataLst>
              <p:tags r:id="rId9"/>
            </p:custDataLst>
          </p:nvPr>
        </p:nvSpPr>
        <p:spPr>
          <a:xfrm>
            <a:off x="1768741" y="4434511"/>
            <a:ext cx="4594332" cy="338554"/>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Maintain clear documentation of all steps in the procurement process, including inspection and documentation of goods received </a:t>
            </a:r>
          </a:p>
        </p:txBody>
      </p:sp>
      <p:sp>
        <p:nvSpPr>
          <p:cNvPr id="99" name="TextBox 443P2BNI6FC577UCYXIBLGQPLE9DT7VR9">
            <a:extLst>
              <a:ext uri="{FF2B5EF4-FFF2-40B4-BE49-F238E27FC236}">
                <a16:creationId xmlns:a16="http://schemas.microsoft.com/office/drawing/2014/main" id="{08292867-74E4-4D33-9C31-80C144E50CED}"/>
              </a:ext>
            </a:extLst>
          </p:cNvPr>
          <p:cNvSpPr txBox="1">
            <a:spLocks/>
          </p:cNvSpPr>
          <p:nvPr>
            <p:custDataLst>
              <p:tags r:id="rId10"/>
            </p:custDataLst>
          </p:nvPr>
        </p:nvSpPr>
        <p:spPr>
          <a:xfrm>
            <a:off x="6485321" y="4434511"/>
            <a:ext cx="1345706"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Procurement team</a:t>
            </a:r>
          </a:p>
        </p:txBody>
      </p:sp>
      <p:sp>
        <p:nvSpPr>
          <p:cNvPr id="100" name="TextBox 453W5ZAI9BWZNEX1KXL75A5FZR3TSJXP2">
            <a:extLst>
              <a:ext uri="{FF2B5EF4-FFF2-40B4-BE49-F238E27FC236}">
                <a16:creationId xmlns:a16="http://schemas.microsoft.com/office/drawing/2014/main" id="{4A832290-8476-447F-BE90-59B4FFB2BA03}"/>
              </a:ext>
            </a:extLst>
          </p:cNvPr>
          <p:cNvSpPr txBox="1">
            <a:spLocks/>
          </p:cNvSpPr>
          <p:nvPr>
            <p:custDataLst>
              <p:tags r:id="rId11"/>
            </p:custDataLst>
          </p:nvPr>
        </p:nvSpPr>
        <p:spPr>
          <a:xfrm>
            <a:off x="7956827" y="4434511"/>
            <a:ext cx="955634" cy="338554"/>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Week 1, Ongoing</a:t>
            </a:r>
          </a:p>
        </p:txBody>
      </p:sp>
      <p:sp>
        <p:nvSpPr>
          <p:cNvPr id="430" name="Rectangle 429">
            <a:extLst>
              <a:ext uri="{FF2B5EF4-FFF2-40B4-BE49-F238E27FC236}">
                <a16:creationId xmlns:a16="http://schemas.microsoft.com/office/drawing/2014/main" id="{E95484AA-AED1-4B27-8F28-1792AA5E9918}"/>
              </a:ext>
            </a:extLst>
          </p:cNvPr>
          <p:cNvSpPr>
            <a:spLocks/>
          </p:cNvSpPr>
          <p:nvPr/>
        </p:nvSpPr>
        <p:spPr>
          <a:xfrm>
            <a:off x="1490057" y="4891367"/>
            <a:ext cx="186595" cy="186595"/>
          </a:xfrm>
          <a:prstGeom prst="rect">
            <a:avLst/>
          </a:prstGeom>
          <a:solidFill>
            <a:schemeClr val="bg1"/>
          </a:solidFill>
          <a:ln w="12700">
            <a:solidFill>
              <a:srgbClr val="8B09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a:solidFill>
                <a:schemeClr val="tx1"/>
              </a:solidFill>
            </a:endParaRPr>
          </a:p>
        </p:txBody>
      </p:sp>
      <p:sp>
        <p:nvSpPr>
          <p:cNvPr id="451" name="TextBox 450">
            <a:extLst>
              <a:ext uri="{FF2B5EF4-FFF2-40B4-BE49-F238E27FC236}">
                <a16:creationId xmlns:a16="http://schemas.microsoft.com/office/drawing/2014/main" id="{E109550E-A631-4315-98E0-A67CF2D67ACA}"/>
              </a:ext>
            </a:extLst>
          </p:cNvPr>
          <p:cNvSpPr txBox="1">
            <a:spLocks/>
          </p:cNvSpPr>
          <p:nvPr>
            <p:custDataLst>
              <p:tags r:id="rId12"/>
            </p:custDataLst>
          </p:nvPr>
        </p:nvSpPr>
        <p:spPr>
          <a:xfrm>
            <a:off x="1768741" y="4891367"/>
            <a:ext cx="4594332" cy="128097"/>
          </a:xfrm>
          <a:prstGeom prst="rect">
            <a:avLst/>
          </a:prstGeom>
          <a:noFill/>
        </p:spPr>
        <p:txBody>
          <a:bodyPr vert="horz" wrap="square" lIns="0" tIns="0" rIns="0" bIns="0" rtlCol="0" anchor="t">
            <a:no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Increase limits of approval and authorization and checks signatory limits for purchases</a:t>
            </a:r>
          </a:p>
        </p:txBody>
      </p:sp>
      <p:sp>
        <p:nvSpPr>
          <p:cNvPr id="101" name="TextBox 443P2BNI6FC577UCYXIBLGQPLE9DT7VR9">
            <a:extLst>
              <a:ext uri="{FF2B5EF4-FFF2-40B4-BE49-F238E27FC236}">
                <a16:creationId xmlns:a16="http://schemas.microsoft.com/office/drawing/2014/main" id="{EFD696A5-D224-489D-8D5B-1076BDDEA957}"/>
              </a:ext>
            </a:extLst>
          </p:cNvPr>
          <p:cNvSpPr txBox="1">
            <a:spLocks/>
          </p:cNvSpPr>
          <p:nvPr>
            <p:custDataLst>
              <p:tags r:id="rId13"/>
            </p:custDataLst>
          </p:nvPr>
        </p:nvSpPr>
        <p:spPr>
          <a:xfrm>
            <a:off x="6485321" y="4891367"/>
            <a:ext cx="1345706"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Procurement team</a:t>
            </a:r>
          </a:p>
        </p:txBody>
      </p:sp>
      <p:sp>
        <p:nvSpPr>
          <p:cNvPr id="102" name="TextBox 453W5ZAI9BWZNEX1KXL75A5FZR3TSJXP2">
            <a:extLst>
              <a:ext uri="{FF2B5EF4-FFF2-40B4-BE49-F238E27FC236}">
                <a16:creationId xmlns:a16="http://schemas.microsoft.com/office/drawing/2014/main" id="{6ECAAC3D-19CC-4749-AC3F-9F3579B802A5}"/>
              </a:ext>
            </a:extLst>
          </p:cNvPr>
          <p:cNvSpPr txBox="1">
            <a:spLocks/>
          </p:cNvSpPr>
          <p:nvPr>
            <p:custDataLst>
              <p:tags r:id="rId14"/>
            </p:custDataLst>
          </p:nvPr>
        </p:nvSpPr>
        <p:spPr>
          <a:xfrm>
            <a:off x="7956827" y="4891367"/>
            <a:ext cx="955634" cy="338554"/>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Week 1, Ongoing</a:t>
            </a:r>
          </a:p>
        </p:txBody>
      </p:sp>
      <p:sp>
        <p:nvSpPr>
          <p:cNvPr id="145" name="Rectangle 144">
            <a:extLst>
              <a:ext uri="{FF2B5EF4-FFF2-40B4-BE49-F238E27FC236}">
                <a16:creationId xmlns:a16="http://schemas.microsoft.com/office/drawing/2014/main" id="{63DEDEAE-51D5-4749-87B8-32FF6F7AF83D}"/>
              </a:ext>
            </a:extLst>
          </p:cNvPr>
          <p:cNvSpPr/>
          <p:nvPr/>
        </p:nvSpPr>
        <p:spPr>
          <a:xfrm>
            <a:off x="1490057" y="5348223"/>
            <a:ext cx="186595" cy="186595"/>
          </a:xfrm>
          <a:prstGeom prst="rect">
            <a:avLst/>
          </a:prstGeom>
          <a:solidFill>
            <a:schemeClr val="bg1"/>
          </a:solidFill>
          <a:ln w="12700">
            <a:solidFill>
              <a:srgbClr val="8B09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146" name="TextBox 145">
            <a:extLst>
              <a:ext uri="{FF2B5EF4-FFF2-40B4-BE49-F238E27FC236}">
                <a16:creationId xmlns:a16="http://schemas.microsoft.com/office/drawing/2014/main" id="{20B47DDF-651C-4597-A42A-F85CD8DFB437}"/>
              </a:ext>
            </a:extLst>
          </p:cNvPr>
          <p:cNvSpPr txBox="1">
            <a:spLocks/>
          </p:cNvSpPr>
          <p:nvPr>
            <p:custDataLst>
              <p:tags r:id="rId15"/>
            </p:custDataLst>
          </p:nvPr>
        </p:nvSpPr>
        <p:spPr>
          <a:xfrm>
            <a:off x="1768741" y="5348223"/>
            <a:ext cx="4594332" cy="338554"/>
          </a:xfrm>
          <a:prstGeom prst="rect">
            <a:avLst/>
          </a:prstGeom>
          <a:noFill/>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Suspend the requirement for multiple quotes, public bidding procedures and authorize single source purchase</a:t>
            </a:r>
          </a:p>
        </p:txBody>
      </p:sp>
      <p:sp>
        <p:nvSpPr>
          <p:cNvPr id="103" name="TextBox 443P2BNI6FC577UCYXIBLGQPLE9DT7VR9">
            <a:extLst>
              <a:ext uri="{FF2B5EF4-FFF2-40B4-BE49-F238E27FC236}">
                <a16:creationId xmlns:a16="http://schemas.microsoft.com/office/drawing/2014/main" id="{C3DEBA99-846A-49E0-AB19-DEC3B666C098}"/>
              </a:ext>
            </a:extLst>
          </p:cNvPr>
          <p:cNvSpPr txBox="1">
            <a:spLocks/>
          </p:cNvSpPr>
          <p:nvPr>
            <p:custDataLst>
              <p:tags r:id="rId16"/>
            </p:custDataLst>
          </p:nvPr>
        </p:nvSpPr>
        <p:spPr>
          <a:xfrm>
            <a:off x="6485321" y="5348223"/>
            <a:ext cx="1345706"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Procurement team</a:t>
            </a:r>
          </a:p>
        </p:txBody>
      </p:sp>
      <p:sp>
        <p:nvSpPr>
          <p:cNvPr id="104" name="TextBox 453W5ZAI9BWZNEX1KXL75A5FZR3TSJXP2">
            <a:extLst>
              <a:ext uri="{FF2B5EF4-FFF2-40B4-BE49-F238E27FC236}">
                <a16:creationId xmlns:a16="http://schemas.microsoft.com/office/drawing/2014/main" id="{A18A6843-8CD1-4583-B3EF-6169FCA3BEF5}"/>
              </a:ext>
            </a:extLst>
          </p:cNvPr>
          <p:cNvSpPr txBox="1">
            <a:spLocks/>
          </p:cNvSpPr>
          <p:nvPr>
            <p:custDataLst>
              <p:tags r:id="rId17"/>
            </p:custDataLst>
          </p:nvPr>
        </p:nvSpPr>
        <p:spPr>
          <a:xfrm>
            <a:off x="7956827" y="5348223"/>
            <a:ext cx="955634" cy="338554"/>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Week 1, Ongoing</a:t>
            </a:r>
          </a:p>
        </p:txBody>
      </p:sp>
      <p:cxnSp>
        <p:nvCxnSpPr>
          <p:cNvPr id="109" name="Straight Connector 108">
            <a:extLst>
              <a:ext uri="{FF2B5EF4-FFF2-40B4-BE49-F238E27FC236}">
                <a16:creationId xmlns:a16="http://schemas.microsoft.com/office/drawing/2014/main" id="{0695DA8A-1AAA-44C7-97E4-D8F10CC761AC}"/>
              </a:ext>
            </a:extLst>
          </p:cNvPr>
          <p:cNvCxnSpPr>
            <a:cxnSpLocks/>
          </p:cNvCxnSpPr>
          <p:nvPr/>
        </p:nvCxnSpPr>
        <p:spPr>
          <a:xfrm>
            <a:off x="1490057" y="2987474"/>
            <a:ext cx="7422404" cy="0"/>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0" name="TextBox 424LHML20A6JJ39NWIC7GT24BEEDKJ79Y">
            <a:extLst>
              <a:ext uri="{FF2B5EF4-FFF2-40B4-BE49-F238E27FC236}">
                <a16:creationId xmlns:a16="http://schemas.microsoft.com/office/drawing/2014/main" id="{E9CB608F-9F64-4FD9-B0B2-E78BFEA8CC2F}"/>
              </a:ext>
            </a:extLst>
          </p:cNvPr>
          <p:cNvSpPr txBox="1">
            <a:spLocks/>
          </p:cNvSpPr>
          <p:nvPr>
            <p:custDataLst>
              <p:tags r:id="rId18"/>
            </p:custDataLst>
          </p:nvPr>
        </p:nvSpPr>
        <p:spPr>
          <a:xfrm>
            <a:off x="6485321" y="3503481"/>
            <a:ext cx="1345706"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Procurement team</a:t>
            </a:r>
          </a:p>
        </p:txBody>
      </p:sp>
      <p:sp>
        <p:nvSpPr>
          <p:cNvPr id="111" name="TextBox 446Y6S0A0G7IGGYUBQCDGTYYPVL5N9Q4H">
            <a:extLst>
              <a:ext uri="{FF2B5EF4-FFF2-40B4-BE49-F238E27FC236}">
                <a16:creationId xmlns:a16="http://schemas.microsoft.com/office/drawing/2014/main" id="{150B4357-B277-483F-A526-D0A660A3362D}"/>
              </a:ext>
            </a:extLst>
          </p:cNvPr>
          <p:cNvSpPr txBox="1">
            <a:spLocks/>
          </p:cNvSpPr>
          <p:nvPr>
            <p:custDataLst>
              <p:tags r:id="rId19"/>
            </p:custDataLst>
          </p:nvPr>
        </p:nvSpPr>
        <p:spPr>
          <a:xfrm>
            <a:off x="1768741" y="3503481"/>
            <a:ext cx="4594332" cy="507831"/>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Refer to the ‘International Partners Sourcing Database’ to mobilize the remaining commodities among international partners in case of capacity gap with the suppliers</a:t>
            </a:r>
          </a:p>
        </p:txBody>
      </p:sp>
      <p:sp>
        <p:nvSpPr>
          <p:cNvPr id="112" name="TextBox 451SKA7246QDZTN0QYBJHSVBE20DNFR3E">
            <a:extLst>
              <a:ext uri="{FF2B5EF4-FFF2-40B4-BE49-F238E27FC236}">
                <a16:creationId xmlns:a16="http://schemas.microsoft.com/office/drawing/2014/main" id="{593A1596-465C-43D9-AB4D-9269557B97E5}"/>
              </a:ext>
            </a:extLst>
          </p:cNvPr>
          <p:cNvSpPr txBox="1">
            <a:spLocks/>
          </p:cNvSpPr>
          <p:nvPr>
            <p:custDataLst>
              <p:tags r:id="rId20"/>
            </p:custDataLst>
          </p:nvPr>
        </p:nvSpPr>
        <p:spPr>
          <a:xfrm>
            <a:off x="7956827" y="3503481"/>
            <a:ext cx="955634"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Day 2</a:t>
            </a:r>
          </a:p>
        </p:txBody>
      </p:sp>
      <p:sp>
        <p:nvSpPr>
          <p:cNvPr id="113" name="Rectangle 112">
            <a:extLst>
              <a:ext uri="{FF2B5EF4-FFF2-40B4-BE49-F238E27FC236}">
                <a16:creationId xmlns:a16="http://schemas.microsoft.com/office/drawing/2014/main" id="{96580B4B-90B4-41D8-AD44-F5F9A7970572}"/>
              </a:ext>
            </a:extLst>
          </p:cNvPr>
          <p:cNvSpPr>
            <a:spLocks/>
          </p:cNvSpPr>
          <p:nvPr/>
        </p:nvSpPr>
        <p:spPr>
          <a:xfrm>
            <a:off x="1490057" y="3503481"/>
            <a:ext cx="186595" cy="186595"/>
          </a:xfrm>
          <a:prstGeom prst="rect">
            <a:avLst/>
          </a:prstGeom>
          <a:solidFill>
            <a:schemeClr val="bg1"/>
          </a:solidFill>
          <a:ln w="12700">
            <a:solidFill>
              <a:srgbClr val="8B09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a:solidFill>
                <a:schemeClr val="tx1"/>
              </a:solidFill>
            </a:endParaRPr>
          </a:p>
        </p:txBody>
      </p:sp>
      <p:sp>
        <p:nvSpPr>
          <p:cNvPr id="449" name="TextBox 4482RI2Q5LD53KJJD6HHMFM2ALOLTDWQ5">
            <a:extLst>
              <a:ext uri="{FF2B5EF4-FFF2-40B4-BE49-F238E27FC236}">
                <a16:creationId xmlns:a16="http://schemas.microsoft.com/office/drawing/2014/main" id="{3CBAC4B6-A532-4943-B14C-6EDB93E7E08A}"/>
              </a:ext>
            </a:extLst>
          </p:cNvPr>
          <p:cNvSpPr txBox="1">
            <a:spLocks/>
          </p:cNvSpPr>
          <p:nvPr>
            <p:custDataLst>
              <p:tags r:id="rId21"/>
            </p:custDataLst>
          </p:nvPr>
        </p:nvSpPr>
        <p:spPr>
          <a:xfrm>
            <a:off x="1768741" y="3046625"/>
            <a:ext cx="4594332" cy="338554"/>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Work with suppliers to identify any potential gaps or bottlenecks, in terms of available quantities and supplying delays </a:t>
            </a:r>
          </a:p>
        </p:txBody>
      </p:sp>
      <p:sp>
        <p:nvSpPr>
          <p:cNvPr id="115" name="TextBox 424LHML20A6JJ39NWIC7GT24BEEDKJ79Y">
            <a:extLst>
              <a:ext uri="{FF2B5EF4-FFF2-40B4-BE49-F238E27FC236}">
                <a16:creationId xmlns:a16="http://schemas.microsoft.com/office/drawing/2014/main" id="{9E5EFF7F-CB4A-4EF3-87B2-800DE4F5446E}"/>
              </a:ext>
            </a:extLst>
          </p:cNvPr>
          <p:cNvSpPr txBox="1">
            <a:spLocks/>
          </p:cNvSpPr>
          <p:nvPr>
            <p:custDataLst>
              <p:tags r:id="rId22"/>
            </p:custDataLst>
          </p:nvPr>
        </p:nvSpPr>
        <p:spPr>
          <a:xfrm>
            <a:off x="6485321" y="3046625"/>
            <a:ext cx="1345706"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Procurement team</a:t>
            </a:r>
          </a:p>
        </p:txBody>
      </p:sp>
      <p:sp>
        <p:nvSpPr>
          <p:cNvPr id="117" name="TextBox 451SKA7246QDZTN0QYBJHSVBE20DNFR3E">
            <a:extLst>
              <a:ext uri="{FF2B5EF4-FFF2-40B4-BE49-F238E27FC236}">
                <a16:creationId xmlns:a16="http://schemas.microsoft.com/office/drawing/2014/main" id="{4A4880C1-D425-4B2C-8FDC-E31E1ECEA21B}"/>
              </a:ext>
            </a:extLst>
          </p:cNvPr>
          <p:cNvSpPr txBox="1">
            <a:spLocks/>
          </p:cNvSpPr>
          <p:nvPr>
            <p:custDataLst>
              <p:tags r:id="rId23"/>
            </p:custDataLst>
          </p:nvPr>
        </p:nvSpPr>
        <p:spPr>
          <a:xfrm>
            <a:off x="7956827" y="3046625"/>
            <a:ext cx="955634"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Day 2, Ongoing</a:t>
            </a:r>
          </a:p>
        </p:txBody>
      </p:sp>
      <p:sp>
        <p:nvSpPr>
          <p:cNvPr id="118" name="Rectangle 117">
            <a:extLst>
              <a:ext uri="{FF2B5EF4-FFF2-40B4-BE49-F238E27FC236}">
                <a16:creationId xmlns:a16="http://schemas.microsoft.com/office/drawing/2014/main" id="{C05F656C-6E16-45C9-94F1-CA9FA1133645}"/>
              </a:ext>
            </a:extLst>
          </p:cNvPr>
          <p:cNvSpPr>
            <a:spLocks/>
          </p:cNvSpPr>
          <p:nvPr/>
        </p:nvSpPr>
        <p:spPr>
          <a:xfrm>
            <a:off x="1490057" y="3046625"/>
            <a:ext cx="186595" cy="186595"/>
          </a:xfrm>
          <a:prstGeom prst="rect">
            <a:avLst/>
          </a:prstGeom>
          <a:solidFill>
            <a:schemeClr val="bg1"/>
          </a:solidFill>
          <a:ln w="12700">
            <a:solidFill>
              <a:srgbClr val="8B09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a:solidFill>
                <a:schemeClr val="tx1"/>
              </a:solidFill>
            </a:endParaRPr>
          </a:p>
        </p:txBody>
      </p:sp>
      <p:cxnSp>
        <p:nvCxnSpPr>
          <p:cNvPr id="120" name="Straight Connector 119">
            <a:extLst>
              <a:ext uri="{FF2B5EF4-FFF2-40B4-BE49-F238E27FC236}">
                <a16:creationId xmlns:a16="http://schemas.microsoft.com/office/drawing/2014/main" id="{AE58EE17-5C46-455E-8ACF-44688B455B7B}"/>
              </a:ext>
            </a:extLst>
          </p:cNvPr>
          <p:cNvCxnSpPr>
            <a:cxnSpLocks/>
          </p:cNvCxnSpPr>
          <p:nvPr/>
        </p:nvCxnSpPr>
        <p:spPr>
          <a:xfrm>
            <a:off x="1490057" y="3444330"/>
            <a:ext cx="7422404" cy="0"/>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F6D360D9-6755-41BD-8B4A-59E6035E14D5}"/>
              </a:ext>
            </a:extLst>
          </p:cNvPr>
          <p:cNvGrpSpPr>
            <a:grpSpLocks/>
          </p:cNvGrpSpPr>
          <p:nvPr/>
        </p:nvGrpSpPr>
        <p:grpSpPr>
          <a:xfrm>
            <a:off x="1490057" y="5805071"/>
            <a:ext cx="7422404" cy="338554"/>
            <a:chOff x="1490057" y="5805071"/>
            <a:chExt cx="7422404" cy="338554"/>
          </a:xfrm>
        </p:grpSpPr>
        <p:sp>
          <p:nvSpPr>
            <p:cNvPr id="65" name="Rectangle 64">
              <a:extLst>
                <a:ext uri="{FF2B5EF4-FFF2-40B4-BE49-F238E27FC236}">
                  <a16:creationId xmlns:a16="http://schemas.microsoft.com/office/drawing/2014/main" id="{5AA39E4E-F190-4EA6-96FA-EC624A5710CA}"/>
                </a:ext>
              </a:extLst>
            </p:cNvPr>
            <p:cNvSpPr>
              <a:spLocks/>
            </p:cNvSpPr>
            <p:nvPr/>
          </p:nvSpPr>
          <p:spPr>
            <a:xfrm>
              <a:off x="1490057" y="5805071"/>
              <a:ext cx="186595" cy="186595"/>
            </a:xfrm>
            <a:prstGeom prst="rect">
              <a:avLst/>
            </a:prstGeom>
            <a:solidFill>
              <a:schemeClr val="bg1"/>
            </a:soli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a:solidFill>
                  <a:schemeClr val="tx1"/>
                </a:solidFill>
              </a:endParaRPr>
            </a:p>
          </p:txBody>
        </p:sp>
        <p:sp>
          <p:nvSpPr>
            <p:cNvPr id="66" name="TextBox 65">
              <a:extLst>
                <a:ext uri="{FF2B5EF4-FFF2-40B4-BE49-F238E27FC236}">
                  <a16:creationId xmlns:a16="http://schemas.microsoft.com/office/drawing/2014/main" id="{E448BF3E-EC62-4780-8DAA-17CDBFC42D6D}"/>
                </a:ext>
              </a:extLst>
            </p:cNvPr>
            <p:cNvSpPr txBox="1">
              <a:spLocks/>
            </p:cNvSpPr>
            <p:nvPr>
              <p:custDataLst>
                <p:tags r:id="rId37"/>
              </p:custDataLst>
            </p:nvPr>
          </p:nvSpPr>
          <p:spPr>
            <a:xfrm>
              <a:off x="1768741" y="5805071"/>
              <a:ext cx="4594332" cy="338554"/>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Update the ‘Procurement Database’ tracker in the playbook, to document any additional information that you gathered on suppliers</a:t>
              </a:r>
            </a:p>
          </p:txBody>
        </p:sp>
        <p:sp>
          <p:nvSpPr>
            <p:cNvPr id="67" name="TextBox 443P2BNI6FC577UCYXIBLGQPLE9DT7VR9">
              <a:extLst>
                <a:ext uri="{FF2B5EF4-FFF2-40B4-BE49-F238E27FC236}">
                  <a16:creationId xmlns:a16="http://schemas.microsoft.com/office/drawing/2014/main" id="{3C36AF38-F96B-4E30-ADD5-F969B65D48BA}"/>
                </a:ext>
              </a:extLst>
            </p:cNvPr>
            <p:cNvSpPr txBox="1">
              <a:spLocks/>
            </p:cNvSpPr>
            <p:nvPr>
              <p:custDataLst>
                <p:tags r:id="rId38"/>
              </p:custDataLst>
            </p:nvPr>
          </p:nvSpPr>
          <p:spPr>
            <a:xfrm>
              <a:off x="6485321" y="5805071"/>
              <a:ext cx="1345706"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Procurement team</a:t>
              </a:r>
            </a:p>
          </p:txBody>
        </p:sp>
        <p:sp>
          <p:nvSpPr>
            <p:cNvPr id="68" name="TextBox 453W5ZAI9BWZNEX1KXL75A5FZR3TSJXP2">
              <a:extLst>
                <a:ext uri="{FF2B5EF4-FFF2-40B4-BE49-F238E27FC236}">
                  <a16:creationId xmlns:a16="http://schemas.microsoft.com/office/drawing/2014/main" id="{B8E4A0E6-95F2-45C5-8BC9-4D28B9315AF3}"/>
                </a:ext>
              </a:extLst>
            </p:cNvPr>
            <p:cNvSpPr txBox="1">
              <a:spLocks/>
            </p:cNvSpPr>
            <p:nvPr>
              <p:custDataLst>
                <p:tags r:id="rId39"/>
              </p:custDataLst>
            </p:nvPr>
          </p:nvSpPr>
          <p:spPr>
            <a:xfrm>
              <a:off x="7956827" y="5805071"/>
              <a:ext cx="955634"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End of crisis</a:t>
              </a:r>
            </a:p>
          </p:txBody>
        </p:sp>
      </p:grpSp>
      <p:cxnSp>
        <p:nvCxnSpPr>
          <p:cNvPr id="69" name="Straight Connector 68">
            <a:extLst>
              <a:ext uri="{FF2B5EF4-FFF2-40B4-BE49-F238E27FC236}">
                <a16:creationId xmlns:a16="http://schemas.microsoft.com/office/drawing/2014/main" id="{CAB8260E-0341-4ED7-804C-7EFD21E0659F}"/>
              </a:ext>
            </a:extLst>
          </p:cNvPr>
          <p:cNvCxnSpPr>
            <a:cxnSpLocks/>
          </p:cNvCxnSpPr>
          <p:nvPr/>
        </p:nvCxnSpPr>
        <p:spPr>
          <a:xfrm>
            <a:off x="1490057" y="5289072"/>
            <a:ext cx="7422404" cy="0"/>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60" name="CustomIcon">
            <a:extLst>
              <a:ext uri="{FF2B5EF4-FFF2-40B4-BE49-F238E27FC236}">
                <a16:creationId xmlns:a16="http://schemas.microsoft.com/office/drawing/2014/main" id="{273E9759-1FAB-43D6-A9EB-8C9C72F1EC54}"/>
              </a:ext>
            </a:extLst>
          </p:cNvPr>
          <p:cNvGrpSpPr>
            <a:grpSpLocks noChangeAspect="1"/>
          </p:cNvGrpSpPr>
          <p:nvPr>
            <p:custDataLst>
              <p:tags r:id="rId24"/>
            </p:custDataLst>
          </p:nvPr>
        </p:nvGrpSpPr>
        <p:grpSpPr>
          <a:xfrm>
            <a:off x="152661" y="256430"/>
            <a:ext cx="297568" cy="297568"/>
            <a:chOff x="-3175" y="-3175"/>
            <a:chExt cx="1622425" cy="1622425"/>
          </a:xfrm>
          <a:solidFill>
            <a:schemeClr val="bg1"/>
          </a:solidFill>
        </p:grpSpPr>
        <p:sp>
          <p:nvSpPr>
            <p:cNvPr id="61" name="Freeform 26">
              <a:extLst>
                <a:ext uri="{FF2B5EF4-FFF2-40B4-BE49-F238E27FC236}">
                  <a16:creationId xmlns:a16="http://schemas.microsoft.com/office/drawing/2014/main" id="{2E2C0A60-9721-43B8-BCFF-1FCB811AA2CC}"/>
                </a:ext>
              </a:extLst>
            </p:cNvPr>
            <p:cNvSpPr>
              <a:spLocks noEditPoints="1"/>
            </p:cNvSpPr>
            <p:nvPr/>
          </p:nvSpPr>
          <p:spPr bwMode="auto">
            <a:xfrm>
              <a:off x="-3175" y="-3175"/>
              <a:ext cx="1622425" cy="1622425"/>
            </a:xfrm>
            <a:custGeom>
              <a:avLst/>
              <a:gdLst>
                <a:gd name="T0" fmla="*/ 421 w 430"/>
                <a:gd name="T1" fmla="*/ 0 h 430"/>
                <a:gd name="T2" fmla="*/ 9 w 430"/>
                <a:gd name="T3" fmla="*/ 0 h 430"/>
                <a:gd name="T4" fmla="*/ 0 w 430"/>
                <a:gd name="T5" fmla="*/ 9 h 430"/>
                <a:gd name="T6" fmla="*/ 0 w 430"/>
                <a:gd name="T7" fmla="*/ 421 h 430"/>
                <a:gd name="T8" fmla="*/ 9 w 430"/>
                <a:gd name="T9" fmla="*/ 430 h 430"/>
                <a:gd name="T10" fmla="*/ 421 w 430"/>
                <a:gd name="T11" fmla="*/ 430 h 430"/>
                <a:gd name="T12" fmla="*/ 430 w 430"/>
                <a:gd name="T13" fmla="*/ 421 h 430"/>
                <a:gd name="T14" fmla="*/ 430 w 430"/>
                <a:gd name="T15" fmla="*/ 9 h 430"/>
                <a:gd name="T16" fmla="*/ 421 w 430"/>
                <a:gd name="T17" fmla="*/ 0 h 430"/>
                <a:gd name="T18" fmla="*/ 175 w 430"/>
                <a:gd name="T19" fmla="*/ 19 h 430"/>
                <a:gd name="T20" fmla="*/ 256 w 430"/>
                <a:gd name="T21" fmla="*/ 19 h 430"/>
                <a:gd name="T22" fmla="*/ 256 w 430"/>
                <a:gd name="T23" fmla="*/ 42 h 430"/>
                <a:gd name="T24" fmla="*/ 175 w 430"/>
                <a:gd name="T25" fmla="*/ 42 h 430"/>
                <a:gd name="T26" fmla="*/ 175 w 430"/>
                <a:gd name="T27" fmla="*/ 19 h 430"/>
                <a:gd name="T28" fmla="*/ 175 w 430"/>
                <a:gd name="T29" fmla="*/ 19 h 430"/>
                <a:gd name="T30" fmla="*/ 411 w 430"/>
                <a:gd name="T31" fmla="*/ 412 h 430"/>
                <a:gd name="T32" fmla="*/ 18 w 430"/>
                <a:gd name="T33" fmla="*/ 412 h 430"/>
                <a:gd name="T34" fmla="*/ 18 w 430"/>
                <a:gd name="T35" fmla="*/ 19 h 430"/>
                <a:gd name="T36" fmla="*/ 157 w 430"/>
                <a:gd name="T37" fmla="*/ 19 h 430"/>
                <a:gd name="T38" fmla="*/ 157 w 430"/>
                <a:gd name="T39" fmla="*/ 52 h 430"/>
                <a:gd name="T40" fmla="*/ 166 w 430"/>
                <a:gd name="T41" fmla="*/ 61 h 430"/>
                <a:gd name="T42" fmla="*/ 266 w 430"/>
                <a:gd name="T43" fmla="*/ 61 h 430"/>
                <a:gd name="T44" fmla="*/ 275 w 430"/>
                <a:gd name="T45" fmla="*/ 52 h 430"/>
                <a:gd name="T46" fmla="*/ 275 w 430"/>
                <a:gd name="T47" fmla="*/ 19 h 430"/>
                <a:gd name="T48" fmla="*/ 411 w 430"/>
                <a:gd name="T49" fmla="*/ 19 h 430"/>
                <a:gd name="T50" fmla="*/ 411 w 430"/>
                <a:gd name="T51" fmla="*/ 412 h 430"/>
                <a:gd name="T52" fmla="*/ 411 w 430"/>
                <a:gd name="T53" fmla="*/ 412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0" h="430">
                  <a:moveTo>
                    <a:pt x="421" y="0"/>
                  </a:moveTo>
                  <a:cubicBezTo>
                    <a:pt x="9" y="0"/>
                    <a:pt x="9" y="0"/>
                    <a:pt x="9" y="0"/>
                  </a:cubicBezTo>
                  <a:cubicBezTo>
                    <a:pt x="4" y="0"/>
                    <a:pt x="0" y="4"/>
                    <a:pt x="0" y="9"/>
                  </a:cubicBezTo>
                  <a:cubicBezTo>
                    <a:pt x="0" y="421"/>
                    <a:pt x="0" y="421"/>
                    <a:pt x="0" y="421"/>
                  </a:cubicBezTo>
                  <a:cubicBezTo>
                    <a:pt x="0" y="426"/>
                    <a:pt x="4" y="430"/>
                    <a:pt x="9" y="430"/>
                  </a:cubicBezTo>
                  <a:cubicBezTo>
                    <a:pt x="421" y="430"/>
                    <a:pt x="421" y="430"/>
                    <a:pt x="421" y="430"/>
                  </a:cubicBezTo>
                  <a:cubicBezTo>
                    <a:pt x="425" y="430"/>
                    <a:pt x="430" y="426"/>
                    <a:pt x="430" y="421"/>
                  </a:cubicBezTo>
                  <a:cubicBezTo>
                    <a:pt x="430" y="9"/>
                    <a:pt x="430" y="9"/>
                    <a:pt x="430" y="9"/>
                  </a:cubicBezTo>
                  <a:cubicBezTo>
                    <a:pt x="430" y="4"/>
                    <a:pt x="425" y="0"/>
                    <a:pt x="421" y="0"/>
                  </a:cubicBezTo>
                  <a:close/>
                  <a:moveTo>
                    <a:pt x="175" y="19"/>
                  </a:moveTo>
                  <a:cubicBezTo>
                    <a:pt x="256" y="19"/>
                    <a:pt x="256" y="19"/>
                    <a:pt x="256" y="19"/>
                  </a:cubicBezTo>
                  <a:cubicBezTo>
                    <a:pt x="256" y="42"/>
                    <a:pt x="256" y="42"/>
                    <a:pt x="256" y="42"/>
                  </a:cubicBezTo>
                  <a:cubicBezTo>
                    <a:pt x="175" y="42"/>
                    <a:pt x="175" y="42"/>
                    <a:pt x="175" y="42"/>
                  </a:cubicBezTo>
                  <a:cubicBezTo>
                    <a:pt x="175" y="19"/>
                    <a:pt x="175" y="19"/>
                    <a:pt x="175" y="19"/>
                  </a:cubicBezTo>
                  <a:cubicBezTo>
                    <a:pt x="175" y="19"/>
                    <a:pt x="175" y="19"/>
                    <a:pt x="175" y="19"/>
                  </a:cubicBezTo>
                  <a:close/>
                  <a:moveTo>
                    <a:pt x="411" y="412"/>
                  </a:moveTo>
                  <a:cubicBezTo>
                    <a:pt x="18" y="412"/>
                    <a:pt x="18" y="412"/>
                    <a:pt x="18" y="412"/>
                  </a:cubicBezTo>
                  <a:cubicBezTo>
                    <a:pt x="18" y="19"/>
                    <a:pt x="18" y="19"/>
                    <a:pt x="18" y="19"/>
                  </a:cubicBezTo>
                  <a:cubicBezTo>
                    <a:pt x="157" y="19"/>
                    <a:pt x="157" y="19"/>
                    <a:pt x="157" y="19"/>
                  </a:cubicBezTo>
                  <a:cubicBezTo>
                    <a:pt x="157" y="52"/>
                    <a:pt x="157" y="52"/>
                    <a:pt x="157" y="52"/>
                  </a:cubicBezTo>
                  <a:cubicBezTo>
                    <a:pt x="157" y="57"/>
                    <a:pt x="161" y="61"/>
                    <a:pt x="166" y="61"/>
                  </a:cubicBezTo>
                  <a:cubicBezTo>
                    <a:pt x="266" y="61"/>
                    <a:pt x="266" y="61"/>
                    <a:pt x="266" y="61"/>
                  </a:cubicBezTo>
                  <a:cubicBezTo>
                    <a:pt x="271" y="61"/>
                    <a:pt x="275" y="57"/>
                    <a:pt x="275" y="52"/>
                  </a:cubicBezTo>
                  <a:cubicBezTo>
                    <a:pt x="275" y="19"/>
                    <a:pt x="275" y="19"/>
                    <a:pt x="275" y="19"/>
                  </a:cubicBezTo>
                  <a:cubicBezTo>
                    <a:pt x="411" y="19"/>
                    <a:pt x="411" y="19"/>
                    <a:pt x="411" y="19"/>
                  </a:cubicBezTo>
                  <a:cubicBezTo>
                    <a:pt x="411" y="412"/>
                    <a:pt x="411" y="412"/>
                    <a:pt x="411" y="412"/>
                  </a:cubicBezTo>
                  <a:cubicBezTo>
                    <a:pt x="411" y="412"/>
                    <a:pt x="411" y="412"/>
                    <a:pt x="411" y="412"/>
                  </a:cubicBezTo>
                  <a:close/>
                </a:path>
              </a:pathLst>
            </a:custGeom>
            <a:grpFill/>
            <a:ln w="0" cap="flat" cmpd="sng" algn="ctr">
              <a:solidFill>
                <a:srgbClr val="FFFFFF"/>
              </a:solidFill>
              <a:prstDash val="solid"/>
              <a:round/>
              <a:headEnd type="none" w="med" len="med"/>
              <a:tailEnd type="none" w="med" len="med"/>
            </a:ln>
          </p:spPr>
          <p:txBody>
            <a:bodyPr vert="horz" wrap="square" lIns="93297" tIns="46649" rIns="93297" bIns="46649" numCol="1" anchor="t" anchorCtr="0" compatLnSpc="1">
              <a:prstTxWarp prst="textNoShape">
                <a:avLst/>
              </a:prstTxWarp>
            </a:bodyPr>
            <a:lstStyle/>
            <a:p>
              <a:endParaRPr lang="en-US" sz="1837" dirty="0">
                <a:solidFill>
                  <a:schemeClr val="accent5"/>
                </a:solidFill>
                <a:latin typeface="GillSans" pitchFamily="2" charset="0"/>
              </a:endParaRPr>
            </a:p>
          </p:txBody>
        </p:sp>
        <p:sp>
          <p:nvSpPr>
            <p:cNvPr id="62" name="Freeform 27">
              <a:extLst>
                <a:ext uri="{FF2B5EF4-FFF2-40B4-BE49-F238E27FC236}">
                  <a16:creationId xmlns:a16="http://schemas.microsoft.com/office/drawing/2014/main" id="{1C945407-23FD-402F-8788-BEABF205B495}"/>
                </a:ext>
              </a:extLst>
            </p:cNvPr>
            <p:cNvSpPr>
              <a:spLocks/>
            </p:cNvSpPr>
            <p:nvPr/>
          </p:nvSpPr>
          <p:spPr bwMode="auto">
            <a:xfrm>
              <a:off x="222250" y="1312863"/>
              <a:ext cx="1174750" cy="68263"/>
            </a:xfrm>
            <a:custGeom>
              <a:avLst/>
              <a:gdLst>
                <a:gd name="T0" fmla="*/ 0 w 311"/>
                <a:gd name="T1" fmla="*/ 9 h 18"/>
                <a:gd name="T2" fmla="*/ 9 w 311"/>
                <a:gd name="T3" fmla="*/ 18 h 18"/>
                <a:gd name="T4" fmla="*/ 302 w 311"/>
                <a:gd name="T5" fmla="*/ 18 h 18"/>
                <a:gd name="T6" fmla="*/ 311 w 311"/>
                <a:gd name="T7" fmla="*/ 9 h 18"/>
                <a:gd name="T8" fmla="*/ 302 w 311"/>
                <a:gd name="T9" fmla="*/ 0 h 18"/>
                <a:gd name="T10" fmla="*/ 9 w 311"/>
                <a:gd name="T11" fmla="*/ 0 h 18"/>
                <a:gd name="T12" fmla="*/ 0 w 311"/>
                <a:gd name="T13" fmla="*/ 9 h 18"/>
              </a:gdLst>
              <a:ahLst/>
              <a:cxnLst>
                <a:cxn ang="0">
                  <a:pos x="T0" y="T1"/>
                </a:cxn>
                <a:cxn ang="0">
                  <a:pos x="T2" y="T3"/>
                </a:cxn>
                <a:cxn ang="0">
                  <a:pos x="T4" y="T5"/>
                </a:cxn>
                <a:cxn ang="0">
                  <a:pos x="T6" y="T7"/>
                </a:cxn>
                <a:cxn ang="0">
                  <a:pos x="T8" y="T9"/>
                </a:cxn>
                <a:cxn ang="0">
                  <a:pos x="T10" y="T11"/>
                </a:cxn>
                <a:cxn ang="0">
                  <a:pos x="T12" y="T13"/>
                </a:cxn>
              </a:cxnLst>
              <a:rect l="0" t="0" r="r" b="b"/>
              <a:pathLst>
                <a:path w="311" h="18">
                  <a:moveTo>
                    <a:pt x="0" y="9"/>
                  </a:moveTo>
                  <a:cubicBezTo>
                    <a:pt x="0" y="13"/>
                    <a:pt x="4" y="18"/>
                    <a:pt x="9" y="18"/>
                  </a:cubicBezTo>
                  <a:cubicBezTo>
                    <a:pt x="302" y="18"/>
                    <a:pt x="302" y="18"/>
                    <a:pt x="302" y="18"/>
                  </a:cubicBezTo>
                  <a:cubicBezTo>
                    <a:pt x="307" y="18"/>
                    <a:pt x="311" y="13"/>
                    <a:pt x="311" y="9"/>
                  </a:cubicBezTo>
                  <a:cubicBezTo>
                    <a:pt x="311" y="3"/>
                    <a:pt x="307" y="0"/>
                    <a:pt x="302" y="0"/>
                  </a:cubicBezTo>
                  <a:cubicBezTo>
                    <a:pt x="9" y="0"/>
                    <a:pt x="9" y="0"/>
                    <a:pt x="9" y="0"/>
                  </a:cubicBezTo>
                  <a:cubicBezTo>
                    <a:pt x="4" y="0"/>
                    <a:pt x="0" y="3"/>
                    <a:pt x="0" y="9"/>
                  </a:cubicBezTo>
                  <a:close/>
                </a:path>
              </a:pathLst>
            </a:custGeom>
            <a:grpFill/>
            <a:ln w="0" cap="flat" cmpd="sng" algn="ctr">
              <a:solidFill>
                <a:srgbClr val="FFFFFF"/>
              </a:solidFill>
              <a:prstDash val="solid"/>
              <a:round/>
              <a:headEnd type="none" w="med" len="med"/>
              <a:tailEnd type="none" w="med" len="med"/>
            </a:ln>
          </p:spPr>
          <p:txBody>
            <a:bodyPr vert="horz" wrap="square" lIns="93297" tIns="46649" rIns="93297" bIns="46649" numCol="1" anchor="t" anchorCtr="0" compatLnSpc="1">
              <a:prstTxWarp prst="textNoShape">
                <a:avLst/>
              </a:prstTxWarp>
            </a:bodyPr>
            <a:lstStyle/>
            <a:p>
              <a:endParaRPr lang="en-US" sz="1837" dirty="0">
                <a:solidFill>
                  <a:schemeClr val="accent5"/>
                </a:solidFill>
                <a:latin typeface="GillSans" pitchFamily="2" charset="0"/>
              </a:endParaRPr>
            </a:p>
          </p:txBody>
        </p:sp>
        <p:sp>
          <p:nvSpPr>
            <p:cNvPr id="63" name="Freeform 28">
              <a:extLst>
                <a:ext uri="{FF2B5EF4-FFF2-40B4-BE49-F238E27FC236}">
                  <a16:creationId xmlns:a16="http://schemas.microsoft.com/office/drawing/2014/main" id="{7FCD0DFA-D770-4F88-92FB-74DB0114DE49}"/>
                </a:ext>
              </a:extLst>
            </p:cNvPr>
            <p:cNvSpPr>
              <a:spLocks/>
            </p:cNvSpPr>
            <p:nvPr/>
          </p:nvSpPr>
          <p:spPr bwMode="auto">
            <a:xfrm>
              <a:off x="476250" y="773113"/>
              <a:ext cx="320675" cy="441325"/>
            </a:xfrm>
            <a:custGeom>
              <a:avLst/>
              <a:gdLst>
                <a:gd name="T0" fmla="*/ 10 w 85"/>
                <a:gd name="T1" fmla="*/ 50 h 117"/>
                <a:gd name="T2" fmla="*/ 17 w 85"/>
                <a:gd name="T3" fmla="*/ 48 h 117"/>
                <a:gd name="T4" fmla="*/ 33 w 85"/>
                <a:gd name="T5" fmla="*/ 31 h 117"/>
                <a:gd name="T6" fmla="*/ 33 w 85"/>
                <a:gd name="T7" fmla="*/ 107 h 117"/>
                <a:gd name="T8" fmla="*/ 43 w 85"/>
                <a:gd name="T9" fmla="*/ 117 h 117"/>
                <a:gd name="T10" fmla="*/ 52 w 85"/>
                <a:gd name="T11" fmla="*/ 107 h 117"/>
                <a:gd name="T12" fmla="*/ 52 w 85"/>
                <a:gd name="T13" fmla="*/ 31 h 117"/>
                <a:gd name="T14" fmla="*/ 69 w 85"/>
                <a:gd name="T15" fmla="*/ 48 h 117"/>
                <a:gd name="T16" fmla="*/ 75 w 85"/>
                <a:gd name="T17" fmla="*/ 50 h 117"/>
                <a:gd name="T18" fmla="*/ 82 w 85"/>
                <a:gd name="T19" fmla="*/ 48 h 117"/>
                <a:gd name="T20" fmla="*/ 82 w 85"/>
                <a:gd name="T21" fmla="*/ 35 h 117"/>
                <a:gd name="T22" fmla="*/ 49 w 85"/>
                <a:gd name="T23" fmla="*/ 2 h 117"/>
                <a:gd name="T24" fmla="*/ 49 w 85"/>
                <a:gd name="T25" fmla="*/ 2 h 117"/>
                <a:gd name="T26" fmla="*/ 47 w 85"/>
                <a:gd name="T27" fmla="*/ 1 h 117"/>
                <a:gd name="T28" fmla="*/ 47 w 85"/>
                <a:gd name="T29" fmla="*/ 1 h 117"/>
                <a:gd name="T30" fmla="*/ 46 w 85"/>
                <a:gd name="T31" fmla="*/ 0 h 117"/>
                <a:gd name="T32" fmla="*/ 45 w 85"/>
                <a:gd name="T33" fmla="*/ 0 h 117"/>
                <a:gd name="T34" fmla="*/ 44 w 85"/>
                <a:gd name="T35" fmla="*/ 0 h 117"/>
                <a:gd name="T36" fmla="*/ 41 w 85"/>
                <a:gd name="T37" fmla="*/ 0 h 117"/>
                <a:gd name="T38" fmla="*/ 40 w 85"/>
                <a:gd name="T39" fmla="*/ 0 h 117"/>
                <a:gd name="T40" fmla="*/ 39 w 85"/>
                <a:gd name="T41" fmla="*/ 0 h 117"/>
                <a:gd name="T42" fmla="*/ 38 w 85"/>
                <a:gd name="T43" fmla="*/ 1 h 117"/>
                <a:gd name="T44" fmla="*/ 38 w 85"/>
                <a:gd name="T45" fmla="*/ 1 h 117"/>
                <a:gd name="T46" fmla="*/ 36 w 85"/>
                <a:gd name="T47" fmla="*/ 2 h 117"/>
                <a:gd name="T48" fmla="*/ 36 w 85"/>
                <a:gd name="T49" fmla="*/ 2 h 117"/>
                <a:gd name="T50" fmla="*/ 4 w 85"/>
                <a:gd name="T51" fmla="*/ 35 h 117"/>
                <a:gd name="T52" fmla="*/ 4 w 85"/>
                <a:gd name="T53" fmla="*/ 48 h 117"/>
                <a:gd name="T54" fmla="*/ 10 w 85"/>
                <a:gd name="T55" fmla="*/ 5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5" h="117">
                  <a:moveTo>
                    <a:pt x="10" y="50"/>
                  </a:moveTo>
                  <a:cubicBezTo>
                    <a:pt x="12" y="50"/>
                    <a:pt x="15" y="49"/>
                    <a:pt x="17" y="48"/>
                  </a:cubicBezTo>
                  <a:cubicBezTo>
                    <a:pt x="33" y="31"/>
                    <a:pt x="33" y="31"/>
                    <a:pt x="33" y="31"/>
                  </a:cubicBezTo>
                  <a:cubicBezTo>
                    <a:pt x="33" y="107"/>
                    <a:pt x="33" y="107"/>
                    <a:pt x="33" y="107"/>
                  </a:cubicBezTo>
                  <a:cubicBezTo>
                    <a:pt x="33" y="112"/>
                    <a:pt x="38" y="117"/>
                    <a:pt x="43" y="117"/>
                  </a:cubicBezTo>
                  <a:cubicBezTo>
                    <a:pt x="47" y="117"/>
                    <a:pt x="52" y="112"/>
                    <a:pt x="52" y="107"/>
                  </a:cubicBezTo>
                  <a:cubicBezTo>
                    <a:pt x="52" y="31"/>
                    <a:pt x="52" y="31"/>
                    <a:pt x="52" y="31"/>
                  </a:cubicBezTo>
                  <a:cubicBezTo>
                    <a:pt x="69" y="48"/>
                    <a:pt x="69" y="48"/>
                    <a:pt x="69" y="48"/>
                  </a:cubicBezTo>
                  <a:cubicBezTo>
                    <a:pt x="70" y="49"/>
                    <a:pt x="73" y="50"/>
                    <a:pt x="75" y="50"/>
                  </a:cubicBezTo>
                  <a:cubicBezTo>
                    <a:pt x="77" y="50"/>
                    <a:pt x="80" y="49"/>
                    <a:pt x="82" y="48"/>
                  </a:cubicBezTo>
                  <a:cubicBezTo>
                    <a:pt x="85" y="44"/>
                    <a:pt x="85" y="38"/>
                    <a:pt x="82" y="35"/>
                  </a:cubicBezTo>
                  <a:cubicBezTo>
                    <a:pt x="49" y="2"/>
                    <a:pt x="49" y="2"/>
                    <a:pt x="49" y="2"/>
                  </a:cubicBezTo>
                  <a:cubicBezTo>
                    <a:pt x="49" y="2"/>
                    <a:pt x="49" y="2"/>
                    <a:pt x="49" y="2"/>
                  </a:cubicBezTo>
                  <a:cubicBezTo>
                    <a:pt x="49" y="2"/>
                    <a:pt x="48" y="2"/>
                    <a:pt x="47" y="1"/>
                  </a:cubicBezTo>
                  <a:cubicBezTo>
                    <a:pt x="47" y="1"/>
                    <a:pt x="47" y="1"/>
                    <a:pt x="47" y="1"/>
                  </a:cubicBezTo>
                  <a:cubicBezTo>
                    <a:pt x="47" y="1"/>
                    <a:pt x="46" y="1"/>
                    <a:pt x="46" y="0"/>
                  </a:cubicBezTo>
                  <a:cubicBezTo>
                    <a:pt x="46" y="0"/>
                    <a:pt x="45" y="0"/>
                    <a:pt x="45" y="0"/>
                  </a:cubicBezTo>
                  <a:cubicBezTo>
                    <a:pt x="45" y="0"/>
                    <a:pt x="45" y="0"/>
                    <a:pt x="44" y="0"/>
                  </a:cubicBezTo>
                  <a:cubicBezTo>
                    <a:pt x="43" y="0"/>
                    <a:pt x="42" y="0"/>
                    <a:pt x="41" y="0"/>
                  </a:cubicBezTo>
                  <a:cubicBezTo>
                    <a:pt x="40" y="0"/>
                    <a:pt x="40" y="0"/>
                    <a:pt x="40" y="0"/>
                  </a:cubicBezTo>
                  <a:cubicBezTo>
                    <a:pt x="39" y="0"/>
                    <a:pt x="39" y="0"/>
                    <a:pt x="39" y="0"/>
                  </a:cubicBezTo>
                  <a:cubicBezTo>
                    <a:pt x="39" y="1"/>
                    <a:pt x="39" y="1"/>
                    <a:pt x="38" y="1"/>
                  </a:cubicBezTo>
                  <a:cubicBezTo>
                    <a:pt x="38" y="1"/>
                    <a:pt x="38" y="1"/>
                    <a:pt x="38" y="1"/>
                  </a:cubicBezTo>
                  <a:cubicBezTo>
                    <a:pt x="37" y="2"/>
                    <a:pt x="37" y="2"/>
                    <a:pt x="36" y="2"/>
                  </a:cubicBezTo>
                  <a:cubicBezTo>
                    <a:pt x="36" y="2"/>
                    <a:pt x="36" y="2"/>
                    <a:pt x="36" y="2"/>
                  </a:cubicBezTo>
                  <a:cubicBezTo>
                    <a:pt x="4" y="35"/>
                    <a:pt x="4" y="35"/>
                    <a:pt x="4" y="35"/>
                  </a:cubicBezTo>
                  <a:cubicBezTo>
                    <a:pt x="0" y="38"/>
                    <a:pt x="0" y="44"/>
                    <a:pt x="4" y="48"/>
                  </a:cubicBezTo>
                  <a:cubicBezTo>
                    <a:pt x="5" y="49"/>
                    <a:pt x="8" y="50"/>
                    <a:pt x="10" y="50"/>
                  </a:cubicBezTo>
                  <a:close/>
                </a:path>
              </a:pathLst>
            </a:custGeom>
            <a:grpFill/>
            <a:ln w="0" cap="flat" cmpd="sng" algn="ctr">
              <a:solidFill>
                <a:srgbClr val="FFFFFF"/>
              </a:solidFill>
              <a:prstDash val="solid"/>
              <a:round/>
              <a:headEnd type="none" w="med" len="med"/>
              <a:tailEnd type="none" w="med" len="med"/>
            </a:ln>
          </p:spPr>
          <p:txBody>
            <a:bodyPr vert="horz" wrap="square" lIns="93297" tIns="46649" rIns="93297" bIns="46649" numCol="1" anchor="t" anchorCtr="0" compatLnSpc="1">
              <a:prstTxWarp prst="textNoShape">
                <a:avLst/>
              </a:prstTxWarp>
            </a:bodyPr>
            <a:lstStyle/>
            <a:p>
              <a:endParaRPr lang="en-US" sz="1837" dirty="0">
                <a:solidFill>
                  <a:schemeClr val="accent5"/>
                </a:solidFill>
                <a:latin typeface="GillSans" pitchFamily="2" charset="0"/>
              </a:endParaRPr>
            </a:p>
          </p:txBody>
        </p:sp>
        <p:sp>
          <p:nvSpPr>
            <p:cNvPr id="70" name="Freeform 29">
              <a:extLst>
                <a:ext uri="{FF2B5EF4-FFF2-40B4-BE49-F238E27FC236}">
                  <a16:creationId xmlns:a16="http://schemas.microsoft.com/office/drawing/2014/main" id="{2BFBCF70-69E2-492A-B97A-E9478814171B}"/>
                </a:ext>
              </a:extLst>
            </p:cNvPr>
            <p:cNvSpPr>
              <a:spLocks/>
            </p:cNvSpPr>
            <p:nvPr/>
          </p:nvSpPr>
          <p:spPr bwMode="auto">
            <a:xfrm>
              <a:off x="822325" y="773113"/>
              <a:ext cx="325438" cy="441325"/>
            </a:xfrm>
            <a:custGeom>
              <a:avLst/>
              <a:gdLst>
                <a:gd name="T0" fmla="*/ 49 w 86"/>
                <a:gd name="T1" fmla="*/ 2 h 117"/>
                <a:gd name="T2" fmla="*/ 49 w 86"/>
                <a:gd name="T3" fmla="*/ 2 h 117"/>
                <a:gd name="T4" fmla="*/ 48 w 86"/>
                <a:gd name="T5" fmla="*/ 1 h 117"/>
                <a:gd name="T6" fmla="*/ 48 w 86"/>
                <a:gd name="T7" fmla="*/ 1 h 117"/>
                <a:gd name="T8" fmla="*/ 47 w 86"/>
                <a:gd name="T9" fmla="*/ 1 h 117"/>
                <a:gd name="T10" fmla="*/ 47 w 86"/>
                <a:gd name="T11" fmla="*/ 0 h 117"/>
                <a:gd name="T12" fmla="*/ 46 w 86"/>
                <a:gd name="T13" fmla="*/ 0 h 117"/>
                <a:gd name="T14" fmla="*/ 45 w 86"/>
                <a:gd name="T15" fmla="*/ 0 h 117"/>
                <a:gd name="T16" fmla="*/ 41 w 86"/>
                <a:gd name="T17" fmla="*/ 0 h 117"/>
                <a:gd name="T18" fmla="*/ 40 w 86"/>
                <a:gd name="T19" fmla="*/ 0 h 117"/>
                <a:gd name="T20" fmla="*/ 40 w 86"/>
                <a:gd name="T21" fmla="*/ 0 h 117"/>
                <a:gd name="T22" fmla="*/ 39 w 86"/>
                <a:gd name="T23" fmla="*/ 1 h 117"/>
                <a:gd name="T24" fmla="*/ 38 w 86"/>
                <a:gd name="T25" fmla="*/ 1 h 117"/>
                <a:gd name="T26" fmla="*/ 36 w 86"/>
                <a:gd name="T27" fmla="*/ 2 h 117"/>
                <a:gd name="T28" fmla="*/ 36 w 86"/>
                <a:gd name="T29" fmla="*/ 2 h 117"/>
                <a:gd name="T30" fmla="*/ 4 w 86"/>
                <a:gd name="T31" fmla="*/ 35 h 117"/>
                <a:gd name="T32" fmla="*/ 4 w 86"/>
                <a:gd name="T33" fmla="*/ 48 h 117"/>
                <a:gd name="T34" fmla="*/ 10 w 86"/>
                <a:gd name="T35" fmla="*/ 50 h 117"/>
                <a:gd name="T36" fmla="*/ 17 w 86"/>
                <a:gd name="T37" fmla="*/ 48 h 117"/>
                <a:gd name="T38" fmla="*/ 34 w 86"/>
                <a:gd name="T39" fmla="*/ 31 h 117"/>
                <a:gd name="T40" fmla="*/ 34 w 86"/>
                <a:gd name="T41" fmla="*/ 107 h 117"/>
                <a:gd name="T42" fmla="*/ 43 w 86"/>
                <a:gd name="T43" fmla="*/ 117 h 117"/>
                <a:gd name="T44" fmla="*/ 52 w 86"/>
                <a:gd name="T45" fmla="*/ 107 h 117"/>
                <a:gd name="T46" fmla="*/ 52 w 86"/>
                <a:gd name="T47" fmla="*/ 31 h 117"/>
                <a:gd name="T48" fmla="*/ 69 w 86"/>
                <a:gd name="T49" fmla="*/ 48 h 117"/>
                <a:gd name="T50" fmla="*/ 75 w 86"/>
                <a:gd name="T51" fmla="*/ 50 h 117"/>
                <a:gd name="T52" fmla="*/ 82 w 86"/>
                <a:gd name="T53" fmla="*/ 48 h 117"/>
                <a:gd name="T54" fmla="*/ 82 w 86"/>
                <a:gd name="T55" fmla="*/ 35 h 117"/>
                <a:gd name="T56" fmla="*/ 49 w 86"/>
                <a:gd name="T57" fmla="*/ 2 h 117"/>
                <a:gd name="T58" fmla="*/ 49 w 86"/>
                <a:gd name="T59" fmla="*/ 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6" h="117">
                  <a:moveTo>
                    <a:pt x="49" y="2"/>
                  </a:moveTo>
                  <a:cubicBezTo>
                    <a:pt x="49" y="2"/>
                    <a:pt x="49" y="2"/>
                    <a:pt x="49" y="2"/>
                  </a:cubicBezTo>
                  <a:cubicBezTo>
                    <a:pt x="49" y="2"/>
                    <a:pt x="48" y="2"/>
                    <a:pt x="48" y="1"/>
                  </a:cubicBezTo>
                  <a:cubicBezTo>
                    <a:pt x="48" y="1"/>
                    <a:pt x="48" y="1"/>
                    <a:pt x="48" y="1"/>
                  </a:cubicBezTo>
                  <a:cubicBezTo>
                    <a:pt x="48" y="1"/>
                    <a:pt x="48" y="1"/>
                    <a:pt x="47" y="1"/>
                  </a:cubicBezTo>
                  <a:cubicBezTo>
                    <a:pt x="47" y="1"/>
                    <a:pt x="47" y="1"/>
                    <a:pt x="47" y="0"/>
                  </a:cubicBezTo>
                  <a:cubicBezTo>
                    <a:pt x="46" y="0"/>
                    <a:pt x="46" y="0"/>
                    <a:pt x="46" y="0"/>
                  </a:cubicBezTo>
                  <a:cubicBezTo>
                    <a:pt x="45" y="0"/>
                    <a:pt x="45" y="0"/>
                    <a:pt x="45" y="0"/>
                  </a:cubicBezTo>
                  <a:cubicBezTo>
                    <a:pt x="43" y="0"/>
                    <a:pt x="42" y="0"/>
                    <a:pt x="41" y="0"/>
                  </a:cubicBezTo>
                  <a:cubicBezTo>
                    <a:pt x="41" y="0"/>
                    <a:pt x="41" y="0"/>
                    <a:pt x="40" y="0"/>
                  </a:cubicBezTo>
                  <a:cubicBezTo>
                    <a:pt x="40" y="0"/>
                    <a:pt x="40" y="0"/>
                    <a:pt x="40" y="0"/>
                  </a:cubicBezTo>
                  <a:cubicBezTo>
                    <a:pt x="39" y="1"/>
                    <a:pt x="39" y="1"/>
                    <a:pt x="39" y="1"/>
                  </a:cubicBezTo>
                  <a:cubicBezTo>
                    <a:pt x="38" y="1"/>
                    <a:pt x="38" y="1"/>
                    <a:pt x="38" y="1"/>
                  </a:cubicBezTo>
                  <a:cubicBezTo>
                    <a:pt x="37" y="2"/>
                    <a:pt x="37" y="2"/>
                    <a:pt x="36" y="2"/>
                  </a:cubicBezTo>
                  <a:cubicBezTo>
                    <a:pt x="36" y="2"/>
                    <a:pt x="36" y="2"/>
                    <a:pt x="36" y="2"/>
                  </a:cubicBezTo>
                  <a:cubicBezTo>
                    <a:pt x="4" y="35"/>
                    <a:pt x="4" y="35"/>
                    <a:pt x="4" y="35"/>
                  </a:cubicBezTo>
                  <a:cubicBezTo>
                    <a:pt x="0" y="38"/>
                    <a:pt x="0" y="44"/>
                    <a:pt x="4" y="48"/>
                  </a:cubicBezTo>
                  <a:cubicBezTo>
                    <a:pt x="5" y="49"/>
                    <a:pt x="8" y="50"/>
                    <a:pt x="10" y="50"/>
                  </a:cubicBezTo>
                  <a:cubicBezTo>
                    <a:pt x="13" y="50"/>
                    <a:pt x="15" y="49"/>
                    <a:pt x="17" y="48"/>
                  </a:cubicBezTo>
                  <a:cubicBezTo>
                    <a:pt x="34" y="31"/>
                    <a:pt x="34" y="31"/>
                    <a:pt x="34" y="31"/>
                  </a:cubicBezTo>
                  <a:cubicBezTo>
                    <a:pt x="34" y="107"/>
                    <a:pt x="34" y="107"/>
                    <a:pt x="34" y="107"/>
                  </a:cubicBezTo>
                  <a:cubicBezTo>
                    <a:pt x="34" y="112"/>
                    <a:pt x="38" y="117"/>
                    <a:pt x="43" y="117"/>
                  </a:cubicBezTo>
                  <a:cubicBezTo>
                    <a:pt x="48" y="117"/>
                    <a:pt x="52" y="112"/>
                    <a:pt x="52" y="107"/>
                  </a:cubicBezTo>
                  <a:cubicBezTo>
                    <a:pt x="52" y="31"/>
                    <a:pt x="52" y="31"/>
                    <a:pt x="52" y="31"/>
                  </a:cubicBezTo>
                  <a:cubicBezTo>
                    <a:pt x="69" y="48"/>
                    <a:pt x="69" y="48"/>
                    <a:pt x="69" y="48"/>
                  </a:cubicBezTo>
                  <a:cubicBezTo>
                    <a:pt x="71" y="49"/>
                    <a:pt x="73" y="50"/>
                    <a:pt x="75" y="50"/>
                  </a:cubicBezTo>
                  <a:cubicBezTo>
                    <a:pt x="78" y="50"/>
                    <a:pt x="80" y="49"/>
                    <a:pt x="82" y="48"/>
                  </a:cubicBezTo>
                  <a:cubicBezTo>
                    <a:pt x="86" y="44"/>
                    <a:pt x="86" y="38"/>
                    <a:pt x="82" y="35"/>
                  </a:cubicBezTo>
                  <a:cubicBezTo>
                    <a:pt x="49" y="2"/>
                    <a:pt x="49" y="2"/>
                    <a:pt x="49" y="2"/>
                  </a:cubicBezTo>
                  <a:cubicBezTo>
                    <a:pt x="49" y="2"/>
                    <a:pt x="49" y="2"/>
                    <a:pt x="49" y="2"/>
                  </a:cubicBezTo>
                  <a:close/>
                </a:path>
              </a:pathLst>
            </a:custGeom>
            <a:grpFill/>
            <a:ln w="0" cap="flat" cmpd="sng" algn="ctr">
              <a:solidFill>
                <a:srgbClr val="FFFFFF"/>
              </a:solidFill>
              <a:prstDash val="solid"/>
              <a:round/>
              <a:headEnd type="none" w="med" len="med"/>
              <a:tailEnd type="none" w="med" len="med"/>
            </a:ln>
          </p:spPr>
          <p:txBody>
            <a:bodyPr vert="horz" wrap="square" lIns="93297" tIns="46649" rIns="93297" bIns="46649" numCol="1" anchor="t" anchorCtr="0" compatLnSpc="1">
              <a:prstTxWarp prst="textNoShape">
                <a:avLst/>
              </a:prstTxWarp>
            </a:bodyPr>
            <a:lstStyle/>
            <a:p>
              <a:endParaRPr lang="en-US" sz="1837" dirty="0">
                <a:solidFill>
                  <a:schemeClr val="accent5"/>
                </a:solidFill>
                <a:latin typeface="GillSans" pitchFamily="2" charset="0"/>
              </a:endParaRPr>
            </a:p>
          </p:txBody>
        </p:sp>
      </p:grpSp>
      <p:sp>
        <p:nvSpPr>
          <p:cNvPr id="122" name="TextBox 424LHML20A6JJ39NWIC7GT24BEEDKJ79Y">
            <a:extLst>
              <a:ext uri="{FF2B5EF4-FFF2-40B4-BE49-F238E27FC236}">
                <a16:creationId xmlns:a16="http://schemas.microsoft.com/office/drawing/2014/main" id="{DF3A776B-CE01-4F49-A41F-9C6A2616002C}"/>
              </a:ext>
            </a:extLst>
          </p:cNvPr>
          <p:cNvSpPr txBox="1">
            <a:spLocks/>
          </p:cNvSpPr>
          <p:nvPr>
            <p:custDataLst>
              <p:tags r:id="rId25"/>
            </p:custDataLst>
          </p:nvPr>
        </p:nvSpPr>
        <p:spPr>
          <a:xfrm>
            <a:off x="6485321" y="1219201"/>
            <a:ext cx="1345706"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Procurement team</a:t>
            </a:r>
          </a:p>
        </p:txBody>
      </p:sp>
      <p:sp>
        <p:nvSpPr>
          <p:cNvPr id="123" name="Rectangle 122">
            <a:extLst>
              <a:ext uri="{FF2B5EF4-FFF2-40B4-BE49-F238E27FC236}">
                <a16:creationId xmlns:a16="http://schemas.microsoft.com/office/drawing/2014/main" id="{47371233-7937-4C58-B41E-493D4F6D6EE1}"/>
              </a:ext>
            </a:extLst>
          </p:cNvPr>
          <p:cNvSpPr>
            <a:spLocks/>
          </p:cNvSpPr>
          <p:nvPr/>
        </p:nvSpPr>
        <p:spPr>
          <a:xfrm>
            <a:off x="1490057" y="1219201"/>
            <a:ext cx="186595" cy="186595"/>
          </a:xfrm>
          <a:prstGeom prst="rect">
            <a:avLst/>
          </a:prstGeom>
          <a:solidFill>
            <a:schemeClr val="bg1"/>
          </a:solidFill>
          <a:ln w="12700">
            <a:solidFill>
              <a:srgbClr val="8B09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a:solidFill>
                <a:schemeClr val="tx1"/>
              </a:solidFill>
            </a:endParaRPr>
          </a:p>
        </p:txBody>
      </p:sp>
      <p:sp>
        <p:nvSpPr>
          <p:cNvPr id="124" name="TextBox 446Y6S0A0G7IGGYUBQCDGTYYPVL5N9Q4H">
            <a:extLst>
              <a:ext uri="{FF2B5EF4-FFF2-40B4-BE49-F238E27FC236}">
                <a16:creationId xmlns:a16="http://schemas.microsoft.com/office/drawing/2014/main" id="{9B213267-338A-446F-A523-49B13B5DDFC5}"/>
              </a:ext>
            </a:extLst>
          </p:cNvPr>
          <p:cNvSpPr txBox="1">
            <a:spLocks/>
          </p:cNvSpPr>
          <p:nvPr>
            <p:custDataLst>
              <p:tags r:id="rId26"/>
            </p:custDataLst>
          </p:nvPr>
        </p:nvSpPr>
        <p:spPr>
          <a:xfrm>
            <a:off x="1768741" y="1219201"/>
            <a:ext cx="4594332" cy="338554"/>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Get input from the EOC Planification section regarding the list of commodities required and their quantities</a:t>
            </a:r>
          </a:p>
        </p:txBody>
      </p:sp>
      <p:sp>
        <p:nvSpPr>
          <p:cNvPr id="125" name="TextBox 451SKA7246QDZTN0QYBJHSVBE20DNFR3E">
            <a:extLst>
              <a:ext uri="{FF2B5EF4-FFF2-40B4-BE49-F238E27FC236}">
                <a16:creationId xmlns:a16="http://schemas.microsoft.com/office/drawing/2014/main" id="{AEC7F061-37BF-4132-AB22-4A177AE7EA8A}"/>
              </a:ext>
            </a:extLst>
          </p:cNvPr>
          <p:cNvSpPr txBox="1">
            <a:spLocks/>
          </p:cNvSpPr>
          <p:nvPr>
            <p:custDataLst>
              <p:tags r:id="rId27"/>
            </p:custDataLst>
          </p:nvPr>
        </p:nvSpPr>
        <p:spPr>
          <a:xfrm>
            <a:off x="7956827" y="1219201"/>
            <a:ext cx="955634"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Day 1</a:t>
            </a:r>
          </a:p>
        </p:txBody>
      </p:sp>
      <p:cxnSp>
        <p:nvCxnSpPr>
          <p:cNvPr id="126" name="Straight Connector 125">
            <a:extLst>
              <a:ext uri="{FF2B5EF4-FFF2-40B4-BE49-F238E27FC236}">
                <a16:creationId xmlns:a16="http://schemas.microsoft.com/office/drawing/2014/main" id="{890113CC-684A-4EC0-AA3A-DD593BBB1527}"/>
              </a:ext>
            </a:extLst>
          </p:cNvPr>
          <p:cNvCxnSpPr>
            <a:cxnSpLocks/>
          </p:cNvCxnSpPr>
          <p:nvPr/>
        </p:nvCxnSpPr>
        <p:spPr>
          <a:xfrm>
            <a:off x="1490057" y="1616906"/>
            <a:ext cx="7422404" cy="0"/>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7" name="TextBox 424LHML20A6JJ39NWIC7GT24BEEDKJ79Y">
            <a:extLst>
              <a:ext uri="{FF2B5EF4-FFF2-40B4-BE49-F238E27FC236}">
                <a16:creationId xmlns:a16="http://schemas.microsoft.com/office/drawing/2014/main" id="{64A34144-1123-4AB5-A0FA-26BEBFBA50F4}"/>
              </a:ext>
            </a:extLst>
          </p:cNvPr>
          <p:cNvSpPr txBox="1">
            <a:spLocks/>
          </p:cNvSpPr>
          <p:nvPr>
            <p:custDataLst>
              <p:tags r:id="rId28"/>
            </p:custDataLst>
          </p:nvPr>
        </p:nvSpPr>
        <p:spPr>
          <a:xfrm>
            <a:off x="6485321" y="1676057"/>
            <a:ext cx="1345706"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Procurement team</a:t>
            </a:r>
          </a:p>
        </p:txBody>
      </p:sp>
      <p:sp>
        <p:nvSpPr>
          <p:cNvPr id="128" name="Rectangle 127">
            <a:extLst>
              <a:ext uri="{FF2B5EF4-FFF2-40B4-BE49-F238E27FC236}">
                <a16:creationId xmlns:a16="http://schemas.microsoft.com/office/drawing/2014/main" id="{F9464EF6-3C2C-4BA9-B70D-D31B3CE1F66F}"/>
              </a:ext>
            </a:extLst>
          </p:cNvPr>
          <p:cNvSpPr>
            <a:spLocks/>
          </p:cNvSpPr>
          <p:nvPr/>
        </p:nvSpPr>
        <p:spPr>
          <a:xfrm>
            <a:off x="1490057" y="1676057"/>
            <a:ext cx="186595" cy="186595"/>
          </a:xfrm>
          <a:prstGeom prst="rect">
            <a:avLst/>
          </a:prstGeom>
          <a:solidFill>
            <a:schemeClr val="bg1"/>
          </a:solidFill>
          <a:ln w="12700">
            <a:solidFill>
              <a:srgbClr val="8B09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a:solidFill>
                <a:schemeClr val="tx1"/>
              </a:solidFill>
            </a:endParaRPr>
          </a:p>
        </p:txBody>
      </p:sp>
      <p:sp>
        <p:nvSpPr>
          <p:cNvPr id="129" name="TextBox 446Y6S0A0G7IGGYUBQCDGTYYPVL5N9Q4H">
            <a:extLst>
              <a:ext uri="{FF2B5EF4-FFF2-40B4-BE49-F238E27FC236}">
                <a16:creationId xmlns:a16="http://schemas.microsoft.com/office/drawing/2014/main" id="{78154BC9-18E4-46EC-8CED-E95CD213280E}"/>
              </a:ext>
            </a:extLst>
          </p:cNvPr>
          <p:cNvSpPr txBox="1">
            <a:spLocks/>
          </p:cNvSpPr>
          <p:nvPr>
            <p:custDataLst>
              <p:tags r:id="rId29"/>
            </p:custDataLst>
          </p:nvPr>
        </p:nvSpPr>
        <p:spPr>
          <a:xfrm>
            <a:off x="1768741" y="1676057"/>
            <a:ext cx="4594332" cy="338554"/>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Reach out to the Stockpiling team to know which quantities of which commodities they can supply </a:t>
            </a:r>
          </a:p>
        </p:txBody>
      </p:sp>
      <p:sp>
        <p:nvSpPr>
          <p:cNvPr id="130" name="TextBox 451SKA7246QDZTN0QYBJHSVBE20DNFR3E">
            <a:extLst>
              <a:ext uri="{FF2B5EF4-FFF2-40B4-BE49-F238E27FC236}">
                <a16:creationId xmlns:a16="http://schemas.microsoft.com/office/drawing/2014/main" id="{D5DF7592-4484-45DE-A1EF-D57B3EF26581}"/>
              </a:ext>
            </a:extLst>
          </p:cNvPr>
          <p:cNvSpPr txBox="1">
            <a:spLocks/>
          </p:cNvSpPr>
          <p:nvPr>
            <p:custDataLst>
              <p:tags r:id="rId30"/>
            </p:custDataLst>
          </p:nvPr>
        </p:nvSpPr>
        <p:spPr>
          <a:xfrm>
            <a:off x="7956827" y="1676057"/>
            <a:ext cx="955634"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Day 1</a:t>
            </a:r>
          </a:p>
        </p:txBody>
      </p:sp>
      <p:cxnSp>
        <p:nvCxnSpPr>
          <p:cNvPr id="131" name="Straight Connector 130">
            <a:extLst>
              <a:ext uri="{FF2B5EF4-FFF2-40B4-BE49-F238E27FC236}">
                <a16:creationId xmlns:a16="http://schemas.microsoft.com/office/drawing/2014/main" id="{6CD71ABC-6794-4E76-B37E-BDC60DFF1811}"/>
              </a:ext>
            </a:extLst>
          </p:cNvPr>
          <p:cNvCxnSpPr>
            <a:cxnSpLocks/>
          </p:cNvCxnSpPr>
          <p:nvPr/>
        </p:nvCxnSpPr>
        <p:spPr>
          <a:xfrm>
            <a:off x="1490057" y="2073762"/>
            <a:ext cx="7422404" cy="0"/>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2" name="TextBox 424LHML20A6JJ39NWIC7GT24BEEDKJ79Y">
            <a:extLst>
              <a:ext uri="{FF2B5EF4-FFF2-40B4-BE49-F238E27FC236}">
                <a16:creationId xmlns:a16="http://schemas.microsoft.com/office/drawing/2014/main" id="{59FDE168-8014-46A5-A7DB-EE783CE27313}"/>
              </a:ext>
            </a:extLst>
          </p:cNvPr>
          <p:cNvSpPr txBox="1">
            <a:spLocks/>
          </p:cNvSpPr>
          <p:nvPr>
            <p:custDataLst>
              <p:tags r:id="rId31"/>
            </p:custDataLst>
          </p:nvPr>
        </p:nvSpPr>
        <p:spPr>
          <a:xfrm>
            <a:off x="6485321" y="2589769"/>
            <a:ext cx="1345706"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Procurement team</a:t>
            </a:r>
          </a:p>
        </p:txBody>
      </p:sp>
      <p:sp>
        <p:nvSpPr>
          <p:cNvPr id="133" name="Rectangle 132">
            <a:extLst>
              <a:ext uri="{FF2B5EF4-FFF2-40B4-BE49-F238E27FC236}">
                <a16:creationId xmlns:a16="http://schemas.microsoft.com/office/drawing/2014/main" id="{FC83B51B-E8A0-4143-BD1C-29FC816ADAFD}"/>
              </a:ext>
            </a:extLst>
          </p:cNvPr>
          <p:cNvSpPr>
            <a:spLocks/>
          </p:cNvSpPr>
          <p:nvPr/>
        </p:nvSpPr>
        <p:spPr>
          <a:xfrm>
            <a:off x="1490057" y="2589769"/>
            <a:ext cx="186595" cy="186595"/>
          </a:xfrm>
          <a:prstGeom prst="rect">
            <a:avLst/>
          </a:prstGeom>
          <a:solidFill>
            <a:schemeClr val="bg1"/>
          </a:solidFill>
          <a:ln w="12700">
            <a:solidFill>
              <a:srgbClr val="8B09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a:solidFill>
                <a:schemeClr val="tx1"/>
              </a:solidFill>
            </a:endParaRPr>
          </a:p>
        </p:txBody>
      </p:sp>
      <p:sp>
        <p:nvSpPr>
          <p:cNvPr id="134" name="TextBox 446Y6S0A0G7IGGYUBQCDGTYYPVL5N9Q4H">
            <a:extLst>
              <a:ext uri="{FF2B5EF4-FFF2-40B4-BE49-F238E27FC236}">
                <a16:creationId xmlns:a16="http://schemas.microsoft.com/office/drawing/2014/main" id="{A8127988-B5B3-4455-9F9D-CF334A804711}"/>
              </a:ext>
            </a:extLst>
          </p:cNvPr>
          <p:cNvSpPr txBox="1">
            <a:spLocks/>
          </p:cNvSpPr>
          <p:nvPr>
            <p:custDataLst>
              <p:tags r:id="rId32"/>
            </p:custDataLst>
          </p:nvPr>
        </p:nvSpPr>
        <p:spPr>
          <a:xfrm>
            <a:off x="1768741" y="2589769"/>
            <a:ext cx="4594332" cy="338554"/>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Contact all suppliers identified in “Supplier Database” to activate agreements and order the adequate quantities</a:t>
            </a:r>
          </a:p>
        </p:txBody>
      </p:sp>
      <p:sp>
        <p:nvSpPr>
          <p:cNvPr id="135" name="TextBox 451SKA7246QDZTN0QYBJHSVBE20DNFR3E">
            <a:extLst>
              <a:ext uri="{FF2B5EF4-FFF2-40B4-BE49-F238E27FC236}">
                <a16:creationId xmlns:a16="http://schemas.microsoft.com/office/drawing/2014/main" id="{2FB406E6-9C23-4E48-99AB-4D9B94247D0F}"/>
              </a:ext>
            </a:extLst>
          </p:cNvPr>
          <p:cNvSpPr txBox="1">
            <a:spLocks/>
          </p:cNvSpPr>
          <p:nvPr>
            <p:custDataLst>
              <p:tags r:id="rId33"/>
            </p:custDataLst>
          </p:nvPr>
        </p:nvSpPr>
        <p:spPr>
          <a:xfrm>
            <a:off x="7956827" y="2589769"/>
            <a:ext cx="955634"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Day 1</a:t>
            </a:r>
          </a:p>
        </p:txBody>
      </p:sp>
      <p:cxnSp>
        <p:nvCxnSpPr>
          <p:cNvPr id="136" name="Straight Connector 135">
            <a:extLst>
              <a:ext uri="{FF2B5EF4-FFF2-40B4-BE49-F238E27FC236}">
                <a16:creationId xmlns:a16="http://schemas.microsoft.com/office/drawing/2014/main" id="{B7497D81-5E14-4100-8E09-D022B483A255}"/>
              </a:ext>
            </a:extLst>
          </p:cNvPr>
          <p:cNvCxnSpPr>
            <a:cxnSpLocks/>
          </p:cNvCxnSpPr>
          <p:nvPr/>
        </p:nvCxnSpPr>
        <p:spPr>
          <a:xfrm>
            <a:off x="1490057" y="2530618"/>
            <a:ext cx="7422404" cy="0"/>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BD989756-14B7-49F1-8975-0B9BED2AB3A7}"/>
              </a:ext>
            </a:extLst>
          </p:cNvPr>
          <p:cNvSpPr txBox="1">
            <a:spLocks/>
          </p:cNvSpPr>
          <p:nvPr>
            <p:custDataLst>
              <p:tags r:id="rId34"/>
            </p:custDataLst>
          </p:nvPr>
        </p:nvSpPr>
        <p:spPr>
          <a:xfrm>
            <a:off x="1490057" y="990600"/>
            <a:ext cx="4873016" cy="169277"/>
          </a:xfrm>
          <a:prstGeom prst="rect">
            <a:avLst/>
          </a:prstGeom>
        </p:spPr>
        <p:txBody>
          <a:bodyPr vert="horz" wrap="square" lIns="0" tIns="0" rIns="0" bIns="0" rtlCol="0" anchor="b">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b="1" dirty="0">
                <a:solidFill>
                  <a:schemeClr val="bg2"/>
                </a:solidFill>
              </a:rPr>
              <a:t>ACTION</a:t>
            </a:r>
          </a:p>
        </p:txBody>
      </p:sp>
      <p:sp>
        <p:nvSpPr>
          <p:cNvPr id="74" name="TextBox 73">
            <a:extLst>
              <a:ext uri="{FF2B5EF4-FFF2-40B4-BE49-F238E27FC236}">
                <a16:creationId xmlns:a16="http://schemas.microsoft.com/office/drawing/2014/main" id="{710C995E-E147-4E04-8A8E-A8ECCA697B85}"/>
              </a:ext>
            </a:extLst>
          </p:cNvPr>
          <p:cNvSpPr txBox="1">
            <a:spLocks/>
          </p:cNvSpPr>
          <p:nvPr>
            <p:custDataLst>
              <p:tags r:id="rId35"/>
            </p:custDataLst>
          </p:nvPr>
        </p:nvSpPr>
        <p:spPr>
          <a:xfrm>
            <a:off x="6485321" y="990600"/>
            <a:ext cx="1345706" cy="169277"/>
          </a:xfrm>
          <a:prstGeom prst="rect">
            <a:avLst/>
          </a:prstGeom>
        </p:spPr>
        <p:txBody>
          <a:bodyPr vert="horz" wrap="square" lIns="0" tIns="0" rIns="0" bIns="0" rtlCol="0" anchor="b">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b="1" dirty="0">
                <a:solidFill>
                  <a:schemeClr val="bg2"/>
                </a:solidFill>
              </a:rPr>
              <a:t>RESPONSIBLE</a:t>
            </a:r>
          </a:p>
        </p:txBody>
      </p:sp>
      <p:sp>
        <p:nvSpPr>
          <p:cNvPr id="75" name="TextBox 74">
            <a:extLst>
              <a:ext uri="{FF2B5EF4-FFF2-40B4-BE49-F238E27FC236}">
                <a16:creationId xmlns:a16="http://schemas.microsoft.com/office/drawing/2014/main" id="{D26C0F34-FFBC-4FED-9FD9-B88D0F7DD7C3}"/>
              </a:ext>
            </a:extLst>
          </p:cNvPr>
          <p:cNvSpPr txBox="1">
            <a:spLocks/>
          </p:cNvSpPr>
          <p:nvPr>
            <p:custDataLst>
              <p:tags r:id="rId36"/>
            </p:custDataLst>
          </p:nvPr>
        </p:nvSpPr>
        <p:spPr>
          <a:xfrm>
            <a:off x="7956827" y="990600"/>
            <a:ext cx="955634" cy="169277"/>
          </a:xfrm>
          <a:prstGeom prst="rect">
            <a:avLst/>
          </a:prstGeom>
        </p:spPr>
        <p:txBody>
          <a:bodyPr vert="horz" wrap="square" lIns="0" tIns="0" rIns="0" bIns="0" rtlCol="0" anchor="b">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b="1" dirty="0">
                <a:solidFill>
                  <a:schemeClr val="bg2"/>
                </a:solidFill>
              </a:rPr>
              <a:t>TIME FRAME</a:t>
            </a:r>
          </a:p>
        </p:txBody>
      </p:sp>
      <p:grpSp>
        <p:nvGrpSpPr>
          <p:cNvPr id="76" name="Group 75">
            <a:extLst>
              <a:ext uri="{FF2B5EF4-FFF2-40B4-BE49-F238E27FC236}">
                <a16:creationId xmlns:a16="http://schemas.microsoft.com/office/drawing/2014/main" id="{88FACEB0-DBF2-4835-93E0-A39B5946DE01}"/>
              </a:ext>
            </a:extLst>
          </p:cNvPr>
          <p:cNvGrpSpPr>
            <a:grpSpLocks noChangeAspect="1"/>
          </p:cNvGrpSpPr>
          <p:nvPr/>
        </p:nvGrpSpPr>
        <p:grpSpPr>
          <a:xfrm>
            <a:off x="0" y="6339124"/>
            <a:ext cx="1088382" cy="411480"/>
            <a:chOff x="0" y="6292053"/>
            <a:chExt cx="1295400" cy="489747"/>
          </a:xfrm>
        </p:grpSpPr>
        <p:sp>
          <p:nvSpPr>
            <p:cNvPr id="77" name="Rectangle 76">
              <a:extLst>
                <a:ext uri="{FF2B5EF4-FFF2-40B4-BE49-F238E27FC236}">
                  <a16:creationId xmlns:a16="http://schemas.microsoft.com/office/drawing/2014/main" id="{B9185525-E28A-4B66-9A3A-DE3025AE07F9}"/>
                </a:ext>
              </a:extLst>
            </p:cNvPr>
            <p:cNvSpPr/>
            <p:nvPr/>
          </p:nvSpPr>
          <p:spPr>
            <a:xfrm>
              <a:off x="99206" y="6306363"/>
              <a:ext cx="1196194" cy="4399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78" name="Picture 77" descr="A picture containing drawing&#10;&#10;Description automatically generated">
              <a:extLst>
                <a:ext uri="{FF2B5EF4-FFF2-40B4-BE49-F238E27FC236}">
                  <a16:creationId xmlns:a16="http://schemas.microsoft.com/office/drawing/2014/main" id="{6A5B251C-019E-4F35-BA99-47ECC0A9BD02}"/>
                </a:ext>
              </a:extLst>
            </p:cNvPr>
            <p:cNvPicPr>
              <a:picLocks noChangeAspect="1"/>
            </p:cNvPicPr>
            <p:nvPr/>
          </p:nvPicPr>
          <p:blipFill>
            <a:blip r:embed="rId43"/>
            <a:stretch>
              <a:fillRect/>
            </a:stretch>
          </p:blipFill>
          <p:spPr>
            <a:xfrm>
              <a:off x="0" y="6292053"/>
              <a:ext cx="1258991" cy="489747"/>
            </a:xfrm>
            <a:prstGeom prst="rect">
              <a:avLst/>
            </a:prstGeom>
            <a:effectLst/>
          </p:spPr>
        </p:pic>
      </p:grpSp>
    </p:spTree>
    <p:extLst>
      <p:ext uri="{BB962C8B-B14F-4D97-AF65-F5344CB8AC3E}">
        <p14:creationId xmlns:p14="http://schemas.microsoft.com/office/powerpoint/2010/main" val="2849041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02673539"/>
              </p:ext>
            </p:extLst>
          </p:nvPr>
        </p:nvGraphicFramePr>
        <p:xfrm>
          <a:off x="2432" y="2027"/>
          <a:ext cx="1619" cy="1619"/>
        </p:xfrm>
        <a:graphic>
          <a:graphicData uri="http://schemas.openxmlformats.org/presentationml/2006/ole">
            <mc:AlternateContent xmlns:mc="http://schemas.openxmlformats.org/markup-compatibility/2006">
              <mc:Choice xmlns:v="urn:schemas-microsoft-com:vml" Requires="v">
                <p:oleObj spid="_x0000_s279637" name="think-cell Slide" r:id="rId26" imgW="353" imgH="353" progId="TCLayout.ActiveDocument.1">
                  <p:embed/>
                </p:oleObj>
              </mc:Choice>
              <mc:Fallback>
                <p:oleObj name="think-cell Slide" r:id="rId26" imgW="353" imgH="353" progId="TCLayout.ActiveDocument.1">
                  <p:embed/>
                  <p:pic>
                    <p:nvPicPr>
                      <p:cNvPr id="3" name="Object 2" hidden="1"/>
                      <p:cNvPicPr/>
                      <p:nvPr/>
                    </p:nvPicPr>
                    <p:blipFill>
                      <a:blip r:embed="rId27"/>
                      <a:stretch>
                        <a:fillRect/>
                      </a:stretch>
                    </p:blipFill>
                    <p:spPr>
                      <a:xfrm>
                        <a:off x="2432" y="2027"/>
                        <a:ext cx="1619" cy="1619"/>
                      </a:xfrm>
                      <a:prstGeom prst="rect">
                        <a:avLst/>
                      </a:prstGeom>
                    </p:spPr>
                  </p:pic>
                </p:oleObj>
              </mc:Fallback>
            </mc:AlternateContent>
          </a:graphicData>
        </a:graphic>
      </p:graphicFrame>
      <p:sp>
        <p:nvSpPr>
          <p:cNvPr id="139" name="Rectangle 138">
            <a:extLst>
              <a:ext uri="{FF2B5EF4-FFF2-40B4-BE49-F238E27FC236}">
                <a16:creationId xmlns:a16="http://schemas.microsoft.com/office/drawing/2014/main" id="{AC281AB3-2E70-49E4-A440-E538F62ED685}"/>
              </a:ext>
            </a:extLst>
          </p:cNvPr>
          <p:cNvSpPr>
            <a:spLocks/>
          </p:cNvSpPr>
          <p:nvPr/>
        </p:nvSpPr>
        <p:spPr bwMode="gray">
          <a:xfrm>
            <a:off x="225308" y="1219201"/>
            <a:ext cx="1184070" cy="4924424"/>
          </a:xfrm>
          <a:prstGeom prst="rect">
            <a:avLst/>
          </a:prstGeom>
          <a:solidFill>
            <a:srgbClr val="BA0C2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defTabSz="932665"/>
            <a:r>
              <a:rPr lang="en-US" sz="900" b="1" dirty="0">
                <a:solidFill>
                  <a:schemeClr val="bg1"/>
                </a:solidFill>
              </a:rPr>
              <a:t>STOCKPILING</a:t>
            </a:r>
          </a:p>
        </p:txBody>
      </p:sp>
      <p:sp>
        <p:nvSpPr>
          <p:cNvPr id="159" name="Rectangle 158"/>
          <p:cNvSpPr/>
          <p:nvPr/>
        </p:nvSpPr>
        <p:spPr>
          <a:xfrm>
            <a:off x="541" y="203"/>
            <a:ext cx="9142921" cy="826483"/>
          </a:xfrm>
          <a:prstGeom prst="rect">
            <a:avLst/>
          </a:prstGeom>
          <a:solidFill>
            <a:srgbClr val="D66D8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863">
              <a:defRPr/>
            </a:pPr>
            <a:endParaRPr lang="en-US" sz="1837" dirty="0">
              <a:solidFill>
                <a:srgbClr val="000000"/>
              </a:solidFill>
              <a:latin typeface="Arial"/>
            </a:endParaRPr>
          </a:p>
        </p:txBody>
      </p:sp>
      <p:sp>
        <p:nvSpPr>
          <p:cNvPr id="160" name="1. On-page tracker"/>
          <p:cNvSpPr>
            <a:spLocks noChangeArrowheads="1"/>
          </p:cNvSpPr>
          <p:nvPr/>
        </p:nvSpPr>
        <p:spPr bwMode="gray">
          <a:xfrm>
            <a:off x="697273" y="63274"/>
            <a:ext cx="1876384" cy="19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32863">
              <a:defRPr/>
            </a:pPr>
            <a:r>
              <a:rPr lang="en-US" sz="1224" b="1" cap="all" dirty="0">
                <a:solidFill>
                  <a:schemeClr val="bg1"/>
                </a:solidFill>
                <a:latin typeface="Arial"/>
              </a:rPr>
              <a:t>COMMODITY PLANNING</a:t>
            </a:r>
          </a:p>
        </p:txBody>
      </p:sp>
      <p:sp>
        <p:nvSpPr>
          <p:cNvPr id="161" name="Title 1"/>
          <p:cNvSpPr txBox="1">
            <a:spLocks/>
          </p:cNvSpPr>
          <p:nvPr/>
        </p:nvSpPr>
        <p:spPr bwMode="auto">
          <a:xfrm>
            <a:off x="152662" y="256430"/>
            <a:ext cx="8838678" cy="320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255" rtl="0" eaLnBrk="1" fontAlgn="base" hangingPunct="1">
              <a:spcBef>
                <a:spcPct val="0"/>
              </a:spcBef>
              <a:spcAft>
                <a:spcPct val="0"/>
              </a:spcAft>
              <a:tabLst>
                <a:tab pos="269846" algn="l"/>
              </a:tabLst>
              <a:defRPr sz="2000" b="0" baseline="0">
                <a:solidFill>
                  <a:schemeClr val="tx2"/>
                </a:solidFill>
                <a:latin typeface="+mj-lt"/>
                <a:ea typeface="+mj-ea"/>
                <a:cs typeface="+mj-cs"/>
              </a:defRPr>
            </a:lvl1pPr>
            <a:lvl2pPr algn="l" defTabSz="895255" rtl="0" eaLnBrk="1" fontAlgn="base" hangingPunct="1">
              <a:spcBef>
                <a:spcPct val="0"/>
              </a:spcBef>
              <a:spcAft>
                <a:spcPct val="0"/>
              </a:spcAft>
              <a:defRPr sz="1900" b="1">
                <a:solidFill>
                  <a:schemeClr val="tx2"/>
                </a:solidFill>
                <a:latin typeface="Arial" charset="0"/>
              </a:defRPr>
            </a:lvl2pPr>
            <a:lvl3pPr algn="l" defTabSz="895255" rtl="0" eaLnBrk="1" fontAlgn="base" hangingPunct="1">
              <a:spcBef>
                <a:spcPct val="0"/>
              </a:spcBef>
              <a:spcAft>
                <a:spcPct val="0"/>
              </a:spcAft>
              <a:defRPr sz="1900" b="1">
                <a:solidFill>
                  <a:schemeClr val="tx2"/>
                </a:solidFill>
                <a:latin typeface="Arial" charset="0"/>
              </a:defRPr>
            </a:lvl3pPr>
            <a:lvl4pPr algn="l" defTabSz="895255" rtl="0" eaLnBrk="1" fontAlgn="base" hangingPunct="1">
              <a:spcBef>
                <a:spcPct val="0"/>
              </a:spcBef>
              <a:spcAft>
                <a:spcPct val="0"/>
              </a:spcAft>
              <a:defRPr sz="1900" b="1">
                <a:solidFill>
                  <a:schemeClr val="tx2"/>
                </a:solidFill>
                <a:latin typeface="Arial" charset="0"/>
              </a:defRPr>
            </a:lvl4pPr>
            <a:lvl5pPr algn="l" defTabSz="895255" rtl="0" eaLnBrk="1" fontAlgn="base" hangingPunct="1">
              <a:spcBef>
                <a:spcPct val="0"/>
              </a:spcBef>
              <a:spcAft>
                <a:spcPct val="0"/>
              </a:spcAft>
              <a:defRPr sz="1900" b="1">
                <a:solidFill>
                  <a:schemeClr val="tx2"/>
                </a:solidFill>
                <a:latin typeface="Arial" charset="0"/>
              </a:defRPr>
            </a:lvl5pPr>
            <a:lvl6pPr marL="457151" algn="l" defTabSz="895255" rtl="0" eaLnBrk="1" fontAlgn="base" hangingPunct="1">
              <a:spcBef>
                <a:spcPct val="0"/>
              </a:spcBef>
              <a:spcAft>
                <a:spcPct val="0"/>
              </a:spcAft>
              <a:defRPr sz="1900" b="1">
                <a:solidFill>
                  <a:schemeClr val="tx2"/>
                </a:solidFill>
                <a:latin typeface="Arial" charset="0"/>
              </a:defRPr>
            </a:lvl6pPr>
            <a:lvl7pPr marL="914303" algn="l" defTabSz="895255" rtl="0" eaLnBrk="1" fontAlgn="base" hangingPunct="1">
              <a:spcBef>
                <a:spcPct val="0"/>
              </a:spcBef>
              <a:spcAft>
                <a:spcPct val="0"/>
              </a:spcAft>
              <a:defRPr sz="1900" b="1">
                <a:solidFill>
                  <a:schemeClr val="tx2"/>
                </a:solidFill>
                <a:latin typeface="Arial" charset="0"/>
              </a:defRPr>
            </a:lvl7pPr>
            <a:lvl8pPr marL="1371454" algn="l" defTabSz="895255" rtl="0" eaLnBrk="1" fontAlgn="base" hangingPunct="1">
              <a:spcBef>
                <a:spcPct val="0"/>
              </a:spcBef>
              <a:spcAft>
                <a:spcPct val="0"/>
              </a:spcAft>
              <a:defRPr sz="1900" b="1">
                <a:solidFill>
                  <a:schemeClr val="tx2"/>
                </a:solidFill>
                <a:latin typeface="Arial" charset="0"/>
              </a:defRPr>
            </a:lvl8pPr>
            <a:lvl9pPr marL="1828607" algn="l" defTabSz="895255" rtl="0" eaLnBrk="1" fontAlgn="base" hangingPunct="1">
              <a:spcBef>
                <a:spcPct val="0"/>
              </a:spcBef>
              <a:spcAft>
                <a:spcPct val="0"/>
              </a:spcAft>
              <a:defRPr sz="1900" b="1">
                <a:solidFill>
                  <a:schemeClr val="tx2"/>
                </a:solidFill>
                <a:latin typeface="Arial" charset="0"/>
              </a:defRPr>
            </a:lvl9pPr>
          </a:lstStyle>
          <a:p>
            <a:pPr marL="527050">
              <a:tabLst>
                <a:tab pos="273734" algn="l"/>
              </a:tabLst>
            </a:pPr>
            <a:r>
              <a:rPr lang="en-US" sz="2041" b="1" kern="0" dirty="0">
                <a:solidFill>
                  <a:schemeClr val="bg1"/>
                </a:solidFill>
              </a:rPr>
              <a:t>RESPONSE QUICK GUIDE</a:t>
            </a:r>
            <a:endParaRPr lang="en-US" sz="2041" kern="0" dirty="0">
              <a:solidFill>
                <a:schemeClr val="bg1"/>
              </a:solidFill>
            </a:endParaRPr>
          </a:p>
        </p:txBody>
      </p:sp>
      <p:sp>
        <p:nvSpPr>
          <p:cNvPr id="333" name="Rectangle 332">
            <a:extLst>
              <a:ext uri="{FF2B5EF4-FFF2-40B4-BE49-F238E27FC236}">
                <a16:creationId xmlns:a16="http://schemas.microsoft.com/office/drawing/2014/main" id="{1F87CDD6-D65F-4B22-A939-74850E4A2718}"/>
              </a:ext>
            </a:extLst>
          </p:cNvPr>
          <p:cNvSpPr>
            <a:spLocks/>
          </p:cNvSpPr>
          <p:nvPr/>
        </p:nvSpPr>
        <p:spPr>
          <a:xfrm>
            <a:off x="1490057" y="1219201"/>
            <a:ext cx="186595" cy="186595"/>
          </a:xfrm>
          <a:prstGeom prst="rect">
            <a:avLst/>
          </a:prstGeom>
          <a:solidFill>
            <a:schemeClr val="bg1"/>
          </a:solidFill>
          <a:ln w="12700">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a:solidFill>
                <a:schemeClr val="tx1"/>
              </a:solidFill>
            </a:endParaRPr>
          </a:p>
        </p:txBody>
      </p:sp>
      <p:sp>
        <p:nvSpPr>
          <p:cNvPr id="366" name="TextBox 365KQ2OE1O45663T19IPJ2DRFKE5ZPYZK">
            <a:extLst>
              <a:ext uri="{FF2B5EF4-FFF2-40B4-BE49-F238E27FC236}">
                <a16:creationId xmlns:a16="http://schemas.microsoft.com/office/drawing/2014/main" id="{45FDAFA4-DA22-4C79-BA56-291F4AD30A8B}"/>
              </a:ext>
            </a:extLst>
          </p:cNvPr>
          <p:cNvSpPr txBox="1">
            <a:spLocks/>
          </p:cNvSpPr>
          <p:nvPr>
            <p:custDataLst>
              <p:tags r:id="rId3"/>
            </p:custDataLst>
          </p:nvPr>
        </p:nvSpPr>
        <p:spPr>
          <a:xfrm>
            <a:off x="6485321" y="1219201"/>
            <a:ext cx="1345706" cy="338554"/>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ESC Lead, Stockpiling team</a:t>
            </a:r>
          </a:p>
        </p:txBody>
      </p:sp>
      <p:sp>
        <p:nvSpPr>
          <p:cNvPr id="376" name="TextBox 375E4JV64ENZP0HA81LF2XWMU1LW3FHU3">
            <a:extLst>
              <a:ext uri="{FF2B5EF4-FFF2-40B4-BE49-F238E27FC236}">
                <a16:creationId xmlns:a16="http://schemas.microsoft.com/office/drawing/2014/main" id="{B5664395-9697-45AC-97AF-9E1E3DF27951}"/>
              </a:ext>
            </a:extLst>
          </p:cNvPr>
          <p:cNvSpPr txBox="1">
            <a:spLocks/>
          </p:cNvSpPr>
          <p:nvPr>
            <p:custDataLst>
              <p:tags r:id="rId4"/>
            </p:custDataLst>
          </p:nvPr>
        </p:nvSpPr>
        <p:spPr>
          <a:xfrm>
            <a:off x="1768741" y="1219201"/>
            <a:ext cx="4594332" cy="338554"/>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Contact stockpile managers to approve release stockpiles of necessary commodities</a:t>
            </a:r>
          </a:p>
        </p:txBody>
      </p:sp>
      <p:sp>
        <p:nvSpPr>
          <p:cNvPr id="387" name="TextBox 386RTQAE4KOZMD6HN9LL3WSYJ8052LITZ">
            <a:extLst>
              <a:ext uri="{FF2B5EF4-FFF2-40B4-BE49-F238E27FC236}">
                <a16:creationId xmlns:a16="http://schemas.microsoft.com/office/drawing/2014/main" id="{3100EF0B-3A38-477B-8E7C-B20C7A2A5198}"/>
              </a:ext>
            </a:extLst>
          </p:cNvPr>
          <p:cNvSpPr txBox="1">
            <a:spLocks/>
          </p:cNvSpPr>
          <p:nvPr>
            <p:custDataLst>
              <p:tags r:id="rId5"/>
            </p:custDataLst>
          </p:nvPr>
        </p:nvSpPr>
        <p:spPr>
          <a:xfrm>
            <a:off x="7956827" y="1219201"/>
            <a:ext cx="955634"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Day I</a:t>
            </a:r>
          </a:p>
        </p:txBody>
      </p:sp>
      <p:sp>
        <p:nvSpPr>
          <p:cNvPr id="334" name="Rectangle 333">
            <a:extLst>
              <a:ext uri="{FF2B5EF4-FFF2-40B4-BE49-F238E27FC236}">
                <a16:creationId xmlns:a16="http://schemas.microsoft.com/office/drawing/2014/main" id="{67F787D2-CA28-42C8-8013-A10789165C35}"/>
              </a:ext>
            </a:extLst>
          </p:cNvPr>
          <p:cNvSpPr>
            <a:spLocks/>
          </p:cNvSpPr>
          <p:nvPr/>
        </p:nvSpPr>
        <p:spPr>
          <a:xfrm>
            <a:off x="1490057" y="1659417"/>
            <a:ext cx="186595" cy="186595"/>
          </a:xfrm>
          <a:prstGeom prst="rect">
            <a:avLst/>
          </a:prstGeom>
          <a:solidFill>
            <a:schemeClr val="bg1"/>
          </a:solidFill>
          <a:ln w="12700">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a:solidFill>
                <a:schemeClr val="tx1"/>
              </a:solidFill>
            </a:endParaRPr>
          </a:p>
        </p:txBody>
      </p:sp>
      <p:sp>
        <p:nvSpPr>
          <p:cNvPr id="367" name="TextBox 366L87H68A7T57LYU1PBMRCTXP7W6B1OI">
            <a:extLst>
              <a:ext uri="{FF2B5EF4-FFF2-40B4-BE49-F238E27FC236}">
                <a16:creationId xmlns:a16="http://schemas.microsoft.com/office/drawing/2014/main" id="{E0EFD08C-44DC-4F34-8792-96A87ECB6B14}"/>
              </a:ext>
            </a:extLst>
          </p:cNvPr>
          <p:cNvSpPr txBox="1">
            <a:spLocks/>
          </p:cNvSpPr>
          <p:nvPr>
            <p:custDataLst>
              <p:tags r:id="rId6"/>
            </p:custDataLst>
          </p:nvPr>
        </p:nvSpPr>
        <p:spPr>
          <a:xfrm>
            <a:off x="6485321" y="1659417"/>
            <a:ext cx="1345706"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Stockpiling team</a:t>
            </a:r>
          </a:p>
        </p:txBody>
      </p:sp>
      <p:sp>
        <p:nvSpPr>
          <p:cNvPr id="377" name="TextBox 376YXEWE7G8T1KA599OHNQ85MWM45H2OF">
            <a:extLst>
              <a:ext uri="{FF2B5EF4-FFF2-40B4-BE49-F238E27FC236}">
                <a16:creationId xmlns:a16="http://schemas.microsoft.com/office/drawing/2014/main" id="{75B00664-43DE-4625-B9BF-B43C50768359}"/>
              </a:ext>
            </a:extLst>
          </p:cNvPr>
          <p:cNvSpPr txBox="1">
            <a:spLocks/>
          </p:cNvSpPr>
          <p:nvPr>
            <p:custDataLst>
              <p:tags r:id="rId7"/>
            </p:custDataLst>
          </p:nvPr>
        </p:nvSpPr>
        <p:spPr>
          <a:xfrm>
            <a:off x="1768741" y="1659417"/>
            <a:ext cx="4594332"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Calculate how long stockpile will be sufficient for to determine resupply needs</a:t>
            </a:r>
          </a:p>
        </p:txBody>
      </p:sp>
      <p:sp>
        <p:nvSpPr>
          <p:cNvPr id="388" name="TextBox 387BMLBM6M9SYXZCOHNNOP4IB21C5N3NB">
            <a:extLst>
              <a:ext uri="{FF2B5EF4-FFF2-40B4-BE49-F238E27FC236}">
                <a16:creationId xmlns:a16="http://schemas.microsoft.com/office/drawing/2014/main" id="{D8F1F1E3-8796-44D7-B13A-2A866DEAC038}"/>
              </a:ext>
            </a:extLst>
          </p:cNvPr>
          <p:cNvSpPr txBox="1">
            <a:spLocks/>
          </p:cNvSpPr>
          <p:nvPr>
            <p:custDataLst>
              <p:tags r:id="rId8"/>
            </p:custDataLst>
          </p:nvPr>
        </p:nvSpPr>
        <p:spPr>
          <a:xfrm>
            <a:off x="7956827" y="1659417"/>
            <a:ext cx="955634"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Week 1</a:t>
            </a:r>
          </a:p>
        </p:txBody>
      </p:sp>
      <p:sp>
        <p:nvSpPr>
          <p:cNvPr id="335" name="Rectangle 334">
            <a:extLst>
              <a:ext uri="{FF2B5EF4-FFF2-40B4-BE49-F238E27FC236}">
                <a16:creationId xmlns:a16="http://schemas.microsoft.com/office/drawing/2014/main" id="{F3860B2B-D0DA-4144-A6F1-002AA4067629}"/>
              </a:ext>
            </a:extLst>
          </p:cNvPr>
          <p:cNvSpPr>
            <a:spLocks/>
          </p:cNvSpPr>
          <p:nvPr/>
        </p:nvSpPr>
        <p:spPr>
          <a:xfrm>
            <a:off x="1490057" y="1947674"/>
            <a:ext cx="186595" cy="186595"/>
          </a:xfrm>
          <a:prstGeom prst="rect">
            <a:avLst/>
          </a:prstGeom>
          <a:solidFill>
            <a:schemeClr val="bg1"/>
          </a:solidFill>
          <a:ln w="12700">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a:solidFill>
                <a:schemeClr val="tx1"/>
              </a:solidFill>
            </a:endParaRPr>
          </a:p>
        </p:txBody>
      </p:sp>
      <p:sp>
        <p:nvSpPr>
          <p:cNvPr id="368" name="TextBox 367502IDACSNHRDTV9RD7KODQK848DMIU">
            <a:extLst>
              <a:ext uri="{FF2B5EF4-FFF2-40B4-BE49-F238E27FC236}">
                <a16:creationId xmlns:a16="http://schemas.microsoft.com/office/drawing/2014/main" id="{84AFFFA0-47CA-4AF7-A789-AFC2ABF0C618}"/>
              </a:ext>
            </a:extLst>
          </p:cNvPr>
          <p:cNvSpPr txBox="1">
            <a:spLocks/>
          </p:cNvSpPr>
          <p:nvPr>
            <p:custDataLst>
              <p:tags r:id="rId9"/>
            </p:custDataLst>
          </p:nvPr>
        </p:nvSpPr>
        <p:spPr>
          <a:xfrm>
            <a:off x="6485321" y="1947674"/>
            <a:ext cx="1345706" cy="507831"/>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Stockpiling team, Logistics &amp; Transport team</a:t>
            </a:r>
          </a:p>
        </p:txBody>
      </p:sp>
      <p:sp>
        <p:nvSpPr>
          <p:cNvPr id="378" name="TextBox 377IP9XMAITMD420AHRJ8JKPFRNC8JNHR">
            <a:extLst>
              <a:ext uri="{FF2B5EF4-FFF2-40B4-BE49-F238E27FC236}">
                <a16:creationId xmlns:a16="http://schemas.microsoft.com/office/drawing/2014/main" id="{E0BF89BF-5D2A-4486-8379-5CEB67DE9338}"/>
              </a:ext>
            </a:extLst>
          </p:cNvPr>
          <p:cNvSpPr txBox="1">
            <a:spLocks/>
          </p:cNvSpPr>
          <p:nvPr>
            <p:custDataLst>
              <p:tags r:id="rId10"/>
            </p:custDataLst>
          </p:nvPr>
        </p:nvSpPr>
        <p:spPr>
          <a:xfrm>
            <a:off x="1768741" y="1947674"/>
            <a:ext cx="4594332"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Move stocks from stockpile to pre-positioning site</a:t>
            </a:r>
          </a:p>
        </p:txBody>
      </p:sp>
      <p:sp>
        <p:nvSpPr>
          <p:cNvPr id="389" name="TextBox 388VEFCU9OULAHR6PPQP9JG24X2K7POGN">
            <a:extLst>
              <a:ext uri="{FF2B5EF4-FFF2-40B4-BE49-F238E27FC236}">
                <a16:creationId xmlns:a16="http://schemas.microsoft.com/office/drawing/2014/main" id="{27ABC619-1B81-43DF-B8F9-F5F862EA60D1}"/>
              </a:ext>
            </a:extLst>
          </p:cNvPr>
          <p:cNvSpPr txBox="1">
            <a:spLocks/>
          </p:cNvSpPr>
          <p:nvPr>
            <p:custDataLst>
              <p:tags r:id="rId11"/>
            </p:custDataLst>
          </p:nvPr>
        </p:nvSpPr>
        <p:spPr>
          <a:xfrm>
            <a:off x="7956827" y="1947674"/>
            <a:ext cx="955634"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Day I</a:t>
            </a:r>
          </a:p>
        </p:txBody>
      </p:sp>
      <p:sp>
        <p:nvSpPr>
          <p:cNvPr id="336" name="Rectangle 335">
            <a:extLst>
              <a:ext uri="{FF2B5EF4-FFF2-40B4-BE49-F238E27FC236}">
                <a16:creationId xmlns:a16="http://schemas.microsoft.com/office/drawing/2014/main" id="{28B2421E-804A-4B42-B41D-18FC0737BF88}"/>
              </a:ext>
            </a:extLst>
          </p:cNvPr>
          <p:cNvSpPr>
            <a:spLocks/>
          </p:cNvSpPr>
          <p:nvPr/>
        </p:nvSpPr>
        <p:spPr>
          <a:xfrm>
            <a:off x="1490057" y="2557167"/>
            <a:ext cx="186595" cy="186595"/>
          </a:xfrm>
          <a:prstGeom prst="rect">
            <a:avLst/>
          </a:prstGeom>
          <a:solidFill>
            <a:schemeClr val="bg1"/>
          </a:solidFill>
          <a:ln w="12700">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a:solidFill>
                <a:schemeClr val="tx1"/>
              </a:solidFill>
            </a:endParaRPr>
          </a:p>
        </p:txBody>
      </p:sp>
      <p:sp>
        <p:nvSpPr>
          <p:cNvPr id="369" name="TextBox 368PTXJLDEDGTB6OWHUFSDZWIF9CBF7B6">
            <a:extLst>
              <a:ext uri="{FF2B5EF4-FFF2-40B4-BE49-F238E27FC236}">
                <a16:creationId xmlns:a16="http://schemas.microsoft.com/office/drawing/2014/main" id="{1D49FD9A-CD80-44B2-881F-08E485F909ED}"/>
              </a:ext>
            </a:extLst>
          </p:cNvPr>
          <p:cNvSpPr txBox="1">
            <a:spLocks/>
          </p:cNvSpPr>
          <p:nvPr>
            <p:custDataLst>
              <p:tags r:id="rId12"/>
            </p:custDataLst>
          </p:nvPr>
        </p:nvSpPr>
        <p:spPr>
          <a:xfrm>
            <a:off x="6485321" y="2557167"/>
            <a:ext cx="1345706" cy="128097"/>
          </a:xfrm>
          <a:prstGeom prst="rect">
            <a:avLst/>
          </a:prstGeom>
        </p:spPr>
        <p:txBody>
          <a:bodyPr vert="horz" wrap="square" lIns="0" tIns="0" rIns="0" bIns="0" rtlCol="0" anchor="t">
            <a:no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Logistics &amp; Transport team</a:t>
            </a:r>
          </a:p>
        </p:txBody>
      </p:sp>
      <p:sp>
        <p:nvSpPr>
          <p:cNvPr id="379" name="TextBox 3782I3YTCKEFPOVUBPTLTDW97LOKAM8A3">
            <a:extLst>
              <a:ext uri="{FF2B5EF4-FFF2-40B4-BE49-F238E27FC236}">
                <a16:creationId xmlns:a16="http://schemas.microsoft.com/office/drawing/2014/main" id="{A3BA2075-0802-4F29-B04C-9EFB283AD38D}"/>
              </a:ext>
            </a:extLst>
          </p:cNvPr>
          <p:cNvSpPr txBox="1">
            <a:spLocks/>
          </p:cNvSpPr>
          <p:nvPr>
            <p:custDataLst>
              <p:tags r:id="rId13"/>
            </p:custDataLst>
          </p:nvPr>
        </p:nvSpPr>
        <p:spPr>
          <a:xfrm>
            <a:off x="1768741" y="2557167"/>
            <a:ext cx="4594332"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Update stock levels in information management system</a:t>
            </a:r>
          </a:p>
        </p:txBody>
      </p:sp>
      <p:sp>
        <p:nvSpPr>
          <p:cNvPr id="390" name="TextBox 389WWL6LGAWA8I9CJHXBC8F3M3WCEBR5M">
            <a:extLst>
              <a:ext uri="{FF2B5EF4-FFF2-40B4-BE49-F238E27FC236}">
                <a16:creationId xmlns:a16="http://schemas.microsoft.com/office/drawing/2014/main" id="{7D2BFD5E-D220-47B8-A96D-BEFF9E79CD36}"/>
              </a:ext>
            </a:extLst>
          </p:cNvPr>
          <p:cNvSpPr txBox="1">
            <a:spLocks/>
          </p:cNvSpPr>
          <p:nvPr>
            <p:custDataLst>
              <p:tags r:id="rId14"/>
            </p:custDataLst>
          </p:nvPr>
        </p:nvSpPr>
        <p:spPr>
          <a:xfrm>
            <a:off x="7956827" y="2557167"/>
            <a:ext cx="955634"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Ongoing</a:t>
            </a:r>
          </a:p>
        </p:txBody>
      </p:sp>
      <p:sp>
        <p:nvSpPr>
          <p:cNvPr id="337" name="Rectangle 336">
            <a:extLst>
              <a:ext uri="{FF2B5EF4-FFF2-40B4-BE49-F238E27FC236}">
                <a16:creationId xmlns:a16="http://schemas.microsoft.com/office/drawing/2014/main" id="{7486CEFD-5DDD-4D2B-BA08-9EA1DEF3FF01}"/>
              </a:ext>
            </a:extLst>
          </p:cNvPr>
          <p:cNvSpPr>
            <a:spLocks/>
          </p:cNvSpPr>
          <p:nvPr/>
        </p:nvSpPr>
        <p:spPr>
          <a:xfrm>
            <a:off x="1490057" y="2979960"/>
            <a:ext cx="186595" cy="186595"/>
          </a:xfrm>
          <a:prstGeom prst="rect">
            <a:avLst/>
          </a:prstGeom>
          <a:solidFill>
            <a:schemeClr val="bg1"/>
          </a:solidFill>
          <a:ln w="12700">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a:solidFill>
                <a:schemeClr val="tx1"/>
              </a:solidFill>
            </a:endParaRPr>
          </a:p>
        </p:txBody>
      </p:sp>
      <p:sp>
        <p:nvSpPr>
          <p:cNvPr id="370" name="TextBox 3699LSLTGHX95VYIYPXHD7BGB9BKEIS4I">
            <a:extLst>
              <a:ext uri="{FF2B5EF4-FFF2-40B4-BE49-F238E27FC236}">
                <a16:creationId xmlns:a16="http://schemas.microsoft.com/office/drawing/2014/main" id="{FDC82B41-8243-4E89-A1F5-938B09CB5C81}"/>
              </a:ext>
            </a:extLst>
          </p:cNvPr>
          <p:cNvSpPr txBox="1">
            <a:spLocks/>
          </p:cNvSpPr>
          <p:nvPr>
            <p:custDataLst>
              <p:tags r:id="rId15"/>
            </p:custDataLst>
          </p:nvPr>
        </p:nvSpPr>
        <p:spPr>
          <a:xfrm>
            <a:off x="6485321" y="2979960"/>
            <a:ext cx="1345706" cy="128097"/>
          </a:xfrm>
          <a:prstGeom prst="rect">
            <a:avLst/>
          </a:prstGeom>
        </p:spPr>
        <p:txBody>
          <a:bodyPr vert="horz" wrap="square" lIns="0" tIns="0" rIns="0" bIns="0" rtlCol="0" anchor="t">
            <a:no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Procurement team</a:t>
            </a:r>
          </a:p>
        </p:txBody>
      </p:sp>
      <p:sp>
        <p:nvSpPr>
          <p:cNvPr id="380" name="TextBox 379MAY01FNY918NPDXWNE68T0GPSDOT4F">
            <a:extLst>
              <a:ext uri="{FF2B5EF4-FFF2-40B4-BE49-F238E27FC236}">
                <a16:creationId xmlns:a16="http://schemas.microsoft.com/office/drawing/2014/main" id="{B4D0B298-7B42-4B96-A13A-BAA1418FA1E1}"/>
              </a:ext>
            </a:extLst>
          </p:cNvPr>
          <p:cNvSpPr txBox="1">
            <a:spLocks/>
          </p:cNvSpPr>
          <p:nvPr>
            <p:custDataLst>
              <p:tags r:id="rId16"/>
            </p:custDataLst>
          </p:nvPr>
        </p:nvSpPr>
        <p:spPr>
          <a:xfrm>
            <a:off x="1768741" y="2979960"/>
            <a:ext cx="4594332"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Resupply stockpile according the stockpiling strategy</a:t>
            </a:r>
          </a:p>
        </p:txBody>
      </p:sp>
      <p:sp>
        <p:nvSpPr>
          <p:cNvPr id="391" name="TextBox 390GPG7TJDH3K216KP0DW1RNEXXKHECYY">
            <a:extLst>
              <a:ext uri="{FF2B5EF4-FFF2-40B4-BE49-F238E27FC236}">
                <a16:creationId xmlns:a16="http://schemas.microsoft.com/office/drawing/2014/main" id="{99D1A871-B2AD-4585-AAF2-FA761752223C}"/>
              </a:ext>
            </a:extLst>
          </p:cNvPr>
          <p:cNvSpPr txBox="1">
            <a:spLocks/>
          </p:cNvSpPr>
          <p:nvPr>
            <p:custDataLst>
              <p:tags r:id="rId17"/>
            </p:custDataLst>
          </p:nvPr>
        </p:nvSpPr>
        <p:spPr>
          <a:xfrm>
            <a:off x="7956827" y="2979960"/>
            <a:ext cx="955634"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After outbreak</a:t>
            </a:r>
          </a:p>
        </p:txBody>
      </p:sp>
      <p:grpSp>
        <p:nvGrpSpPr>
          <p:cNvPr id="403" name="Group 402">
            <a:extLst>
              <a:ext uri="{FF2B5EF4-FFF2-40B4-BE49-F238E27FC236}">
                <a16:creationId xmlns:a16="http://schemas.microsoft.com/office/drawing/2014/main" id="{02DFDADB-08C1-442B-8A7A-8A04AFEE7CA9}"/>
              </a:ext>
            </a:extLst>
          </p:cNvPr>
          <p:cNvGrpSpPr/>
          <p:nvPr/>
        </p:nvGrpSpPr>
        <p:grpSpPr>
          <a:xfrm>
            <a:off x="520556" y="4047015"/>
            <a:ext cx="593575" cy="593575"/>
            <a:chOff x="1117728" y="3951134"/>
            <a:chExt cx="126861" cy="126861"/>
          </a:xfrm>
        </p:grpSpPr>
        <p:sp>
          <p:nvSpPr>
            <p:cNvPr id="404" name="Freeform 80">
              <a:extLst>
                <a:ext uri="{FF2B5EF4-FFF2-40B4-BE49-F238E27FC236}">
                  <a16:creationId xmlns:a16="http://schemas.microsoft.com/office/drawing/2014/main" id="{E63CACCC-6396-4225-A2E4-71997B9C3BBA}"/>
                </a:ext>
              </a:extLst>
            </p:cNvPr>
            <p:cNvSpPr>
              <a:spLocks noEditPoints="1"/>
            </p:cNvSpPr>
            <p:nvPr/>
          </p:nvSpPr>
          <p:spPr bwMode="auto">
            <a:xfrm>
              <a:off x="1117728" y="3951134"/>
              <a:ext cx="126861" cy="126861"/>
            </a:xfrm>
            <a:custGeom>
              <a:avLst/>
              <a:gdLst>
                <a:gd name="T0" fmla="*/ 424 w 433"/>
                <a:gd name="T1" fmla="*/ 0 h 433"/>
                <a:gd name="T2" fmla="*/ 12 w 433"/>
                <a:gd name="T3" fmla="*/ 0 h 433"/>
                <a:gd name="T4" fmla="*/ 9 w 433"/>
                <a:gd name="T5" fmla="*/ 0 h 433"/>
                <a:gd name="T6" fmla="*/ 0 w 433"/>
                <a:gd name="T7" fmla="*/ 9 h 433"/>
                <a:gd name="T8" fmla="*/ 0 w 433"/>
                <a:gd name="T9" fmla="*/ 424 h 433"/>
                <a:gd name="T10" fmla="*/ 9 w 433"/>
                <a:gd name="T11" fmla="*/ 433 h 433"/>
                <a:gd name="T12" fmla="*/ 424 w 433"/>
                <a:gd name="T13" fmla="*/ 433 h 433"/>
                <a:gd name="T14" fmla="*/ 433 w 433"/>
                <a:gd name="T15" fmla="*/ 424 h 433"/>
                <a:gd name="T16" fmla="*/ 433 w 433"/>
                <a:gd name="T17" fmla="*/ 9 h 433"/>
                <a:gd name="T18" fmla="*/ 424 w 433"/>
                <a:gd name="T19" fmla="*/ 0 h 433"/>
                <a:gd name="T20" fmla="*/ 415 w 433"/>
                <a:gd name="T21" fmla="*/ 415 h 433"/>
                <a:gd name="T22" fmla="*/ 18 w 433"/>
                <a:gd name="T23" fmla="*/ 415 h 433"/>
                <a:gd name="T24" fmla="*/ 18 w 433"/>
                <a:gd name="T25" fmla="*/ 18 h 433"/>
                <a:gd name="T26" fmla="*/ 415 w 433"/>
                <a:gd name="T27" fmla="*/ 18 h 433"/>
                <a:gd name="T28" fmla="*/ 415 w 433"/>
                <a:gd name="T29" fmla="*/ 415 h 433"/>
                <a:gd name="T30" fmla="*/ 415 w 433"/>
                <a:gd name="T31" fmla="*/ 41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3" h="433">
                  <a:moveTo>
                    <a:pt x="424" y="0"/>
                  </a:moveTo>
                  <a:cubicBezTo>
                    <a:pt x="12" y="0"/>
                    <a:pt x="12" y="0"/>
                    <a:pt x="12" y="0"/>
                  </a:cubicBezTo>
                  <a:cubicBezTo>
                    <a:pt x="11" y="0"/>
                    <a:pt x="10" y="0"/>
                    <a:pt x="9" y="0"/>
                  </a:cubicBezTo>
                  <a:cubicBezTo>
                    <a:pt x="4" y="0"/>
                    <a:pt x="0" y="4"/>
                    <a:pt x="0" y="9"/>
                  </a:cubicBezTo>
                  <a:cubicBezTo>
                    <a:pt x="0" y="424"/>
                    <a:pt x="0" y="424"/>
                    <a:pt x="0" y="424"/>
                  </a:cubicBezTo>
                  <a:cubicBezTo>
                    <a:pt x="0" y="429"/>
                    <a:pt x="4" y="433"/>
                    <a:pt x="9" y="433"/>
                  </a:cubicBezTo>
                  <a:cubicBezTo>
                    <a:pt x="424" y="433"/>
                    <a:pt x="424" y="433"/>
                    <a:pt x="424" y="433"/>
                  </a:cubicBezTo>
                  <a:cubicBezTo>
                    <a:pt x="429" y="433"/>
                    <a:pt x="433" y="429"/>
                    <a:pt x="433" y="424"/>
                  </a:cubicBezTo>
                  <a:cubicBezTo>
                    <a:pt x="433" y="9"/>
                    <a:pt x="433" y="9"/>
                    <a:pt x="433" y="9"/>
                  </a:cubicBezTo>
                  <a:cubicBezTo>
                    <a:pt x="433" y="4"/>
                    <a:pt x="429" y="0"/>
                    <a:pt x="424" y="0"/>
                  </a:cubicBezTo>
                  <a:close/>
                  <a:moveTo>
                    <a:pt x="415" y="415"/>
                  </a:moveTo>
                  <a:cubicBezTo>
                    <a:pt x="18" y="415"/>
                    <a:pt x="18" y="415"/>
                    <a:pt x="18" y="415"/>
                  </a:cubicBezTo>
                  <a:cubicBezTo>
                    <a:pt x="18" y="18"/>
                    <a:pt x="18" y="18"/>
                    <a:pt x="18" y="18"/>
                  </a:cubicBezTo>
                  <a:cubicBezTo>
                    <a:pt x="415" y="18"/>
                    <a:pt x="415" y="18"/>
                    <a:pt x="415" y="18"/>
                  </a:cubicBezTo>
                  <a:cubicBezTo>
                    <a:pt x="415" y="415"/>
                    <a:pt x="415" y="415"/>
                    <a:pt x="415" y="415"/>
                  </a:cubicBezTo>
                  <a:cubicBezTo>
                    <a:pt x="415" y="415"/>
                    <a:pt x="415" y="415"/>
                    <a:pt x="415" y="415"/>
                  </a:cubicBezTo>
                  <a:close/>
                </a:path>
              </a:pathLst>
            </a:custGeom>
            <a:solidFill>
              <a:schemeClr val="bg1"/>
            </a:solidFill>
            <a:ln>
              <a:noFill/>
            </a:ln>
            <a:extLst>
              <a:ext uri="{91240B29-F687-4F45-9708-019B960494DF}">
                <a14:hiddenLine xmlns:a14="http://schemas.microsoft.com/office/drawing/2010/main" w="0" cap="flat" cmpd="sng" algn="ctr">
                  <a:solidFill>
                    <a:srgbClr val="FFFFFF">
                      <a:alpha val="0"/>
                    </a:srgbClr>
                  </a:solidFill>
                  <a:prstDash val="solid"/>
                  <a:round/>
                  <a:headEnd type="none" w="med" len="med"/>
                  <a:tailEnd type="none" w="med" len="med"/>
                </a14:hiddenLine>
              </a:ext>
            </a:extLst>
          </p:spPr>
          <p:txBody>
            <a:bodyPr vert="horz" wrap="square" lIns="93291" tIns="46647" rIns="93291" bIns="46647" numCol="1" anchor="t" anchorCtr="0" compatLnSpc="1">
              <a:prstTxWarp prst="textNoShape">
                <a:avLst/>
              </a:prstTxWarp>
            </a:bodyPr>
            <a:lstStyle/>
            <a:p>
              <a:endParaRPr lang="en-US" sz="1100" dirty="0"/>
            </a:p>
          </p:txBody>
        </p:sp>
        <p:sp>
          <p:nvSpPr>
            <p:cNvPr id="405" name="Freeform 81">
              <a:extLst>
                <a:ext uri="{FF2B5EF4-FFF2-40B4-BE49-F238E27FC236}">
                  <a16:creationId xmlns:a16="http://schemas.microsoft.com/office/drawing/2014/main" id="{F4FC67E5-6FC6-46FF-8DAB-F6DA67EF183E}"/>
                </a:ext>
              </a:extLst>
            </p:cNvPr>
            <p:cNvSpPr>
              <a:spLocks/>
            </p:cNvSpPr>
            <p:nvPr/>
          </p:nvSpPr>
          <p:spPr bwMode="auto">
            <a:xfrm>
              <a:off x="1197093" y="3969345"/>
              <a:ext cx="21410" cy="21041"/>
            </a:xfrm>
            <a:custGeom>
              <a:avLst/>
              <a:gdLst>
                <a:gd name="T0" fmla="*/ 9 w 73"/>
                <a:gd name="T1" fmla="*/ 72 h 72"/>
                <a:gd name="T2" fmla="*/ 18 w 73"/>
                <a:gd name="T3" fmla="*/ 63 h 72"/>
                <a:gd name="T4" fmla="*/ 18 w 73"/>
                <a:gd name="T5" fmla="*/ 19 h 72"/>
                <a:gd name="T6" fmla="*/ 63 w 73"/>
                <a:gd name="T7" fmla="*/ 19 h 72"/>
                <a:gd name="T8" fmla="*/ 73 w 73"/>
                <a:gd name="T9" fmla="*/ 9 h 72"/>
                <a:gd name="T10" fmla="*/ 63 w 73"/>
                <a:gd name="T11" fmla="*/ 0 h 72"/>
                <a:gd name="T12" fmla="*/ 9 w 73"/>
                <a:gd name="T13" fmla="*/ 0 h 72"/>
                <a:gd name="T14" fmla="*/ 0 w 73"/>
                <a:gd name="T15" fmla="*/ 9 h 72"/>
                <a:gd name="T16" fmla="*/ 0 w 73"/>
                <a:gd name="T17" fmla="*/ 63 h 72"/>
                <a:gd name="T18" fmla="*/ 9 w 73"/>
                <a:gd name="T1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2">
                  <a:moveTo>
                    <a:pt x="9" y="72"/>
                  </a:moveTo>
                  <a:cubicBezTo>
                    <a:pt x="14" y="72"/>
                    <a:pt x="18" y="68"/>
                    <a:pt x="18" y="63"/>
                  </a:cubicBezTo>
                  <a:cubicBezTo>
                    <a:pt x="18" y="19"/>
                    <a:pt x="18" y="19"/>
                    <a:pt x="18" y="19"/>
                  </a:cubicBezTo>
                  <a:cubicBezTo>
                    <a:pt x="63" y="19"/>
                    <a:pt x="63" y="19"/>
                    <a:pt x="63" y="19"/>
                  </a:cubicBezTo>
                  <a:cubicBezTo>
                    <a:pt x="69" y="19"/>
                    <a:pt x="73" y="15"/>
                    <a:pt x="73" y="9"/>
                  </a:cubicBezTo>
                  <a:cubicBezTo>
                    <a:pt x="73" y="4"/>
                    <a:pt x="69" y="0"/>
                    <a:pt x="63" y="0"/>
                  </a:cubicBezTo>
                  <a:cubicBezTo>
                    <a:pt x="9" y="0"/>
                    <a:pt x="9" y="0"/>
                    <a:pt x="9" y="0"/>
                  </a:cubicBezTo>
                  <a:cubicBezTo>
                    <a:pt x="4" y="0"/>
                    <a:pt x="0" y="4"/>
                    <a:pt x="0" y="9"/>
                  </a:cubicBezTo>
                  <a:cubicBezTo>
                    <a:pt x="0" y="63"/>
                    <a:pt x="0" y="63"/>
                    <a:pt x="0" y="63"/>
                  </a:cubicBezTo>
                  <a:cubicBezTo>
                    <a:pt x="0" y="68"/>
                    <a:pt x="4" y="72"/>
                    <a:pt x="9" y="72"/>
                  </a:cubicBezTo>
                  <a:close/>
                </a:path>
              </a:pathLst>
            </a:custGeom>
            <a:solidFill>
              <a:schemeClr val="bg1"/>
            </a:solidFill>
            <a:ln>
              <a:noFill/>
            </a:ln>
            <a:extLst>
              <a:ext uri="{91240B29-F687-4F45-9708-019B960494DF}">
                <a14:hiddenLine xmlns:a14="http://schemas.microsoft.com/office/drawing/2010/main" w="0" cap="flat" cmpd="sng" algn="ctr">
                  <a:solidFill>
                    <a:srgbClr val="FFFFFF">
                      <a:alpha val="0"/>
                    </a:srgbClr>
                  </a:solidFill>
                  <a:prstDash val="solid"/>
                  <a:round/>
                  <a:headEnd type="none" w="med" len="med"/>
                  <a:tailEnd type="none" w="med" len="med"/>
                </a14:hiddenLine>
              </a:ext>
            </a:extLst>
          </p:spPr>
          <p:txBody>
            <a:bodyPr vert="horz" wrap="square" lIns="93291" tIns="46647" rIns="93291" bIns="46647" numCol="1" anchor="t" anchorCtr="0" compatLnSpc="1">
              <a:prstTxWarp prst="textNoShape">
                <a:avLst/>
              </a:prstTxWarp>
            </a:bodyPr>
            <a:lstStyle/>
            <a:p>
              <a:endParaRPr lang="en-US" sz="1100" dirty="0"/>
            </a:p>
          </p:txBody>
        </p:sp>
        <p:sp>
          <p:nvSpPr>
            <p:cNvPr id="406" name="Freeform 82">
              <a:extLst>
                <a:ext uri="{FF2B5EF4-FFF2-40B4-BE49-F238E27FC236}">
                  <a16:creationId xmlns:a16="http://schemas.microsoft.com/office/drawing/2014/main" id="{156F95C9-F731-4922-A014-CFC429B65676}"/>
                </a:ext>
              </a:extLst>
            </p:cNvPr>
            <p:cNvSpPr>
              <a:spLocks noEditPoints="1"/>
            </p:cNvSpPr>
            <p:nvPr/>
          </p:nvSpPr>
          <p:spPr bwMode="auto">
            <a:xfrm>
              <a:off x="1197093" y="4003921"/>
              <a:ext cx="21410" cy="21041"/>
            </a:xfrm>
            <a:custGeom>
              <a:avLst/>
              <a:gdLst>
                <a:gd name="T0" fmla="*/ 9 w 73"/>
                <a:gd name="T1" fmla="*/ 72 h 72"/>
                <a:gd name="T2" fmla="*/ 63 w 73"/>
                <a:gd name="T3" fmla="*/ 72 h 72"/>
                <a:gd name="T4" fmla="*/ 73 w 73"/>
                <a:gd name="T5" fmla="*/ 63 h 72"/>
                <a:gd name="T6" fmla="*/ 73 w 73"/>
                <a:gd name="T7" fmla="*/ 9 h 72"/>
                <a:gd name="T8" fmla="*/ 63 w 73"/>
                <a:gd name="T9" fmla="*/ 0 h 72"/>
                <a:gd name="T10" fmla="*/ 9 w 73"/>
                <a:gd name="T11" fmla="*/ 0 h 72"/>
                <a:gd name="T12" fmla="*/ 0 w 73"/>
                <a:gd name="T13" fmla="*/ 9 h 72"/>
                <a:gd name="T14" fmla="*/ 0 w 73"/>
                <a:gd name="T15" fmla="*/ 63 h 72"/>
                <a:gd name="T16" fmla="*/ 9 w 73"/>
                <a:gd name="T17" fmla="*/ 72 h 72"/>
                <a:gd name="T18" fmla="*/ 18 w 73"/>
                <a:gd name="T19" fmla="*/ 18 h 72"/>
                <a:gd name="T20" fmla="*/ 54 w 73"/>
                <a:gd name="T21" fmla="*/ 18 h 72"/>
                <a:gd name="T22" fmla="*/ 54 w 73"/>
                <a:gd name="T23" fmla="*/ 54 h 72"/>
                <a:gd name="T24" fmla="*/ 18 w 73"/>
                <a:gd name="T25" fmla="*/ 54 h 72"/>
                <a:gd name="T26" fmla="*/ 18 w 73"/>
                <a:gd name="T27" fmla="*/ 18 h 72"/>
                <a:gd name="T28" fmla="*/ 18 w 73"/>
                <a:gd name="T29" fmla="*/ 1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72">
                  <a:moveTo>
                    <a:pt x="9" y="72"/>
                  </a:moveTo>
                  <a:cubicBezTo>
                    <a:pt x="63" y="72"/>
                    <a:pt x="63" y="72"/>
                    <a:pt x="63" y="72"/>
                  </a:cubicBezTo>
                  <a:cubicBezTo>
                    <a:pt x="69" y="72"/>
                    <a:pt x="73" y="68"/>
                    <a:pt x="73" y="63"/>
                  </a:cubicBezTo>
                  <a:cubicBezTo>
                    <a:pt x="73" y="9"/>
                    <a:pt x="73" y="9"/>
                    <a:pt x="73" y="9"/>
                  </a:cubicBezTo>
                  <a:cubicBezTo>
                    <a:pt x="73" y="4"/>
                    <a:pt x="69" y="0"/>
                    <a:pt x="63" y="0"/>
                  </a:cubicBezTo>
                  <a:cubicBezTo>
                    <a:pt x="9" y="0"/>
                    <a:pt x="9" y="0"/>
                    <a:pt x="9" y="0"/>
                  </a:cubicBezTo>
                  <a:cubicBezTo>
                    <a:pt x="4" y="0"/>
                    <a:pt x="0" y="4"/>
                    <a:pt x="0" y="9"/>
                  </a:cubicBezTo>
                  <a:cubicBezTo>
                    <a:pt x="0" y="63"/>
                    <a:pt x="0" y="63"/>
                    <a:pt x="0" y="63"/>
                  </a:cubicBezTo>
                  <a:cubicBezTo>
                    <a:pt x="0" y="68"/>
                    <a:pt x="4" y="72"/>
                    <a:pt x="9" y="72"/>
                  </a:cubicBezTo>
                  <a:close/>
                  <a:moveTo>
                    <a:pt x="18" y="18"/>
                  </a:moveTo>
                  <a:cubicBezTo>
                    <a:pt x="54" y="18"/>
                    <a:pt x="54" y="18"/>
                    <a:pt x="54" y="18"/>
                  </a:cubicBezTo>
                  <a:cubicBezTo>
                    <a:pt x="54" y="54"/>
                    <a:pt x="54" y="54"/>
                    <a:pt x="54" y="54"/>
                  </a:cubicBezTo>
                  <a:cubicBezTo>
                    <a:pt x="18" y="54"/>
                    <a:pt x="18" y="54"/>
                    <a:pt x="18" y="54"/>
                  </a:cubicBezTo>
                  <a:cubicBezTo>
                    <a:pt x="18" y="18"/>
                    <a:pt x="18" y="18"/>
                    <a:pt x="18" y="18"/>
                  </a:cubicBezTo>
                  <a:cubicBezTo>
                    <a:pt x="18" y="18"/>
                    <a:pt x="18" y="18"/>
                    <a:pt x="18" y="18"/>
                  </a:cubicBezTo>
                  <a:close/>
                </a:path>
              </a:pathLst>
            </a:custGeom>
            <a:solidFill>
              <a:schemeClr val="bg1"/>
            </a:solidFill>
            <a:ln>
              <a:noFill/>
            </a:ln>
            <a:extLst>
              <a:ext uri="{91240B29-F687-4F45-9708-019B960494DF}">
                <a14:hiddenLine xmlns:a14="http://schemas.microsoft.com/office/drawing/2010/main" w="0" cap="flat" cmpd="sng" algn="ctr">
                  <a:solidFill>
                    <a:srgbClr val="FFFFFF">
                      <a:alpha val="0"/>
                    </a:srgbClr>
                  </a:solidFill>
                  <a:prstDash val="solid"/>
                  <a:round/>
                  <a:headEnd type="none" w="med" len="med"/>
                  <a:tailEnd type="none" w="med" len="med"/>
                </a14:hiddenLine>
              </a:ext>
            </a:extLst>
          </p:spPr>
          <p:txBody>
            <a:bodyPr vert="horz" wrap="square" lIns="93291" tIns="46647" rIns="93291" bIns="46647" numCol="1" anchor="t" anchorCtr="0" compatLnSpc="1">
              <a:prstTxWarp prst="textNoShape">
                <a:avLst/>
              </a:prstTxWarp>
            </a:bodyPr>
            <a:lstStyle/>
            <a:p>
              <a:endParaRPr lang="en-US" sz="1100" dirty="0"/>
            </a:p>
          </p:txBody>
        </p:sp>
        <p:sp>
          <p:nvSpPr>
            <p:cNvPr id="407" name="Freeform 83">
              <a:extLst>
                <a:ext uri="{FF2B5EF4-FFF2-40B4-BE49-F238E27FC236}">
                  <a16:creationId xmlns:a16="http://schemas.microsoft.com/office/drawing/2014/main" id="{72001248-B508-4CC0-B2ED-E6ECA68D851B}"/>
                </a:ext>
              </a:extLst>
            </p:cNvPr>
            <p:cNvSpPr>
              <a:spLocks noEditPoints="1"/>
            </p:cNvSpPr>
            <p:nvPr/>
          </p:nvSpPr>
          <p:spPr bwMode="auto">
            <a:xfrm>
              <a:off x="1197093" y="4038128"/>
              <a:ext cx="21410" cy="21410"/>
            </a:xfrm>
            <a:custGeom>
              <a:avLst/>
              <a:gdLst>
                <a:gd name="T0" fmla="*/ 73 w 73"/>
                <a:gd name="T1" fmla="*/ 9 h 73"/>
                <a:gd name="T2" fmla="*/ 63 w 73"/>
                <a:gd name="T3" fmla="*/ 0 h 73"/>
                <a:gd name="T4" fmla="*/ 9 w 73"/>
                <a:gd name="T5" fmla="*/ 0 h 73"/>
                <a:gd name="T6" fmla="*/ 0 w 73"/>
                <a:gd name="T7" fmla="*/ 9 h 73"/>
                <a:gd name="T8" fmla="*/ 0 w 73"/>
                <a:gd name="T9" fmla="*/ 64 h 73"/>
                <a:gd name="T10" fmla="*/ 9 w 73"/>
                <a:gd name="T11" fmla="*/ 73 h 73"/>
                <a:gd name="T12" fmla="*/ 63 w 73"/>
                <a:gd name="T13" fmla="*/ 73 h 73"/>
                <a:gd name="T14" fmla="*/ 73 w 73"/>
                <a:gd name="T15" fmla="*/ 64 h 73"/>
                <a:gd name="T16" fmla="*/ 73 w 73"/>
                <a:gd name="T17" fmla="*/ 9 h 73"/>
                <a:gd name="T18" fmla="*/ 73 w 73"/>
                <a:gd name="T19" fmla="*/ 9 h 73"/>
                <a:gd name="T20" fmla="*/ 18 w 73"/>
                <a:gd name="T21" fmla="*/ 18 h 73"/>
                <a:gd name="T22" fmla="*/ 54 w 73"/>
                <a:gd name="T23" fmla="*/ 18 h 73"/>
                <a:gd name="T24" fmla="*/ 54 w 73"/>
                <a:gd name="T25" fmla="*/ 55 h 73"/>
                <a:gd name="T26" fmla="*/ 18 w 73"/>
                <a:gd name="T27" fmla="*/ 55 h 73"/>
                <a:gd name="T28" fmla="*/ 18 w 73"/>
                <a:gd name="T29" fmla="*/ 18 h 73"/>
                <a:gd name="T30" fmla="*/ 18 w 73"/>
                <a:gd name="T31" fmla="*/ 1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 h="73">
                  <a:moveTo>
                    <a:pt x="73" y="9"/>
                  </a:moveTo>
                  <a:cubicBezTo>
                    <a:pt x="73" y="4"/>
                    <a:pt x="69" y="0"/>
                    <a:pt x="63" y="0"/>
                  </a:cubicBezTo>
                  <a:cubicBezTo>
                    <a:pt x="9" y="0"/>
                    <a:pt x="9" y="0"/>
                    <a:pt x="9" y="0"/>
                  </a:cubicBezTo>
                  <a:cubicBezTo>
                    <a:pt x="4" y="0"/>
                    <a:pt x="0" y="4"/>
                    <a:pt x="0" y="9"/>
                  </a:cubicBezTo>
                  <a:cubicBezTo>
                    <a:pt x="0" y="64"/>
                    <a:pt x="0" y="64"/>
                    <a:pt x="0" y="64"/>
                  </a:cubicBezTo>
                  <a:cubicBezTo>
                    <a:pt x="0" y="69"/>
                    <a:pt x="4" y="73"/>
                    <a:pt x="9" y="73"/>
                  </a:cubicBezTo>
                  <a:cubicBezTo>
                    <a:pt x="63" y="73"/>
                    <a:pt x="63" y="73"/>
                    <a:pt x="63" y="73"/>
                  </a:cubicBezTo>
                  <a:cubicBezTo>
                    <a:pt x="69" y="73"/>
                    <a:pt x="73" y="69"/>
                    <a:pt x="73" y="64"/>
                  </a:cubicBezTo>
                  <a:cubicBezTo>
                    <a:pt x="73" y="9"/>
                    <a:pt x="73" y="9"/>
                    <a:pt x="73" y="9"/>
                  </a:cubicBezTo>
                  <a:cubicBezTo>
                    <a:pt x="73" y="9"/>
                    <a:pt x="73" y="9"/>
                    <a:pt x="73" y="9"/>
                  </a:cubicBezTo>
                  <a:close/>
                  <a:moveTo>
                    <a:pt x="18" y="18"/>
                  </a:moveTo>
                  <a:cubicBezTo>
                    <a:pt x="54" y="18"/>
                    <a:pt x="54" y="18"/>
                    <a:pt x="54" y="18"/>
                  </a:cubicBezTo>
                  <a:cubicBezTo>
                    <a:pt x="54" y="55"/>
                    <a:pt x="54" y="55"/>
                    <a:pt x="54" y="55"/>
                  </a:cubicBezTo>
                  <a:cubicBezTo>
                    <a:pt x="18" y="55"/>
                    <a:pt x="18" y="55"/>
                    <a:pt x="18" y="55"/>
                  </a:cubicBezTo>
                  <a:cubicBezTo>
                    <a:pt x="18" y="18"/>
                    <a:pt x="18" y="18"/>
                    <a:pt x="18" y="18"/>
                  </a:cubicBezTo>
                  <a:cubicBezTo>
                    <a:pt x="18" y="18"/>
                    <a:pt x="18" y="18"/>
                    <a:pt x="18" y="18"/>
                  </a:cubicBezTo>
                  <a:close/>
                </a:path>
              </a:pathLst>
            </a:custGeom>
            <a:solidFill>
              <a:schemeClr val="bg1"/>
            </a:solidFill>
            <a:ln>
              <a:noFill/>
            </a:ln>
            <a:extLst>
              <a:ext uri="{91240B29-F687-4F45-9708-019B960494DF}">
                <a14:hiddenLine xmlns:a14="http://schemas.microsoft.com/office/drawing/2010/main" w="0" cap="flat" cmpd="sng" algn="ctr">
                  <a:solidFill>
                    <a:srgbClr val="FFFFFF">
                      <a:alpha val="0"/>
                    </a:srgbClr>
                  </a:solidFill>
                  <a:prstDash val="solid"/>
                  <a:round/>
                  <a:headEnd type="none" w="med" len="med"/>
                  <a:tailEnd type="none" w="med" len="med"/>
                </a14:hiddenLine>
              </a:ext>
            </a:extLst>
          </p:spPr>
          <p:txBody>
            <a:bodyPr vert="horz" wrap="square" lIns="93291" tIns="46647" rIns="93291" bIns="46647" numCol="1" anchor="t" anchorCtr="0" compatLnSpc="1">
              <a:prstTxWarp prst="textNoShape">
                <a:avLst/>
              </a:prstTxWarp>
            </a:bodyPr>
            <a:lstStyle/>
            <a:p>
              <a:endParaRPr lang="en-US" sz="1100" dirty="0"/>
            </a:p>
          </p:txBody>
        </p:sp>
        <p:sp>
          <p:nvSpPr>
            <p:cNvPr id="408" name="Freeform 84">
              <a:extLst>
                <a:ext uri="{FF2B5EF4-FFF2-40B4-BE49-F238E27FC236}">
                  <a16:creationId xmlns:a16="http://schemas.microsoft.com/office/drawing/2014/main" id="{51C462A4-3241-4334-AC1B-1000B69259C2}"/>
                </a:ext>
              </a:extLst>
            </p:cNvPr>
            <p:cNvSpPr>
              <a:spLocks/>
            </p:cNvSpPr>
            <p:nvPr/>
          </p:nvSpPr>
          <p:spPr bwMode="auto">
            <a:xfrm>
              <a:off x="1207306" y="3971929"/>
              <a:ext cx="24363" cy="18457"/>
            </a:xfrm>
            <a:custGeom>
              <a:avLst/>
              <a:gdLst>
                <a:gd name="T0" fmla="*/ 16 w 83"/>
                <a:gd name="T1" fmla="*/ 30 h 63"/>
                <a:gd name="T2" fmla="*/ 4 w 83"/>
                <a:gd name="T3" fmla="*/ 30 h 63"/>
                <a:gd name="T4" fmla="*/ 4 w 83"/>
                <a:gd name="T5" fmla="*/ 43 h 63"/>
                <a:gd name="T6" fmla="*/ 22 w 83"/>
                <a:gd name="T7" fmla="*/ 61 h 63"/>
                <a:gd name="T8" fmla="*/ 28 w 83"/>
                <a:gd name="T9" fmla="*/ 63 h 63"/>
                <a:gd name="T10" fmla="*/ 34 w 83"/>
                <a:gd name="T11" fmla="*/ 61 h 63"/>
                <a:gd name="T12" fmla="*/ 79 w 83"/>
                <a:gd name="T13" fmla="*/ 16 h 63"/>
                <a:gd name="T14" fmla="*/ 79 w 83"/>
                <a:gd name="T15" fmla="*/ 3 h 63"/>
                <a:gd name="T16" fmla="*/ 67 w 83"/>
                <a:gd name="T17" fmla="*/ 3 h 63"/>
                <a:gd name="T18" fmla="*/ 28 w 83"/>
                <a:gd name="T19" fmla="*/ 42 h 63"/>
                <a:gd name="T20" fmla="*/ 16 w 83"/>
                <a:gd name="T21" fmla="*/ 30 h 63"/>
                <a:gd name="T22" fmla="*/ 16 w 83"/>
                <a:gd name="T23" fmla="*/ 3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63">
                  <a:moveTo>
                    <a:pt x="16" y="30"/>
                  </a:moveTo>
                  <a:cubicBezTo>
                    <a:pt x="13" y="27"/>
                    <a:pt x="7" y="27"/>
                    <a:pt x="4" y="30"/>
                  </a:cubicBezTo>
                  <a:cubicBezTo>
                    <a:pt x="0" y="34"/>
                    <a:pt x="0" y="39"/>
                    <a:pt x="4" y="43"/>
                  </a:cubicBezTo>
                  <a:cubicBezTo>
                    <a:pt x="22" y="61"/>
                    <a:pt x="22" y="61"/>
                    <a:pt x="22" y="61"/>
                  </a:cubicBezTo>
                  <a:cubicBezTo>
                    <a:pt x="23" y="63"/>
                    <a:pt x="26" y="63"/>
                    <a:pt x="28" y="63"/>
                  </a:cubicBezTo>
                  <a:cubicBezTo>
                    <a:pt x="30" y="63"/>
                    <a:pt x="33" y="63"/>
                    <a:pt x="34" y="61"/>
                  </a:cubicBezTo>
                  <a:cubicBezTo>
                    <a:pt x="79" y="16"/>
                    <a:pt x="79" y="16"/>
                    <a:pt x="79" y="16"/>
                  </a:cubicBezTo>
                  <a:cubicBezTo>
                    <a:pt x="83" y="12"/>
                    <a:pt x="83" y="7"/>
                    <a:pt x="79" y="3"/>
                  </a:cubicBezTo>
                  <a:cubicBezTo>
                    <a:pt x="76" y="0"/>
                    <a:pt x="70" y="0"/>
                    <a:pt x="67" y="3"/>
                  </a:cubicBezTo>
                  <a:cubicBezTo>
                    <a:pt x="28" y="42"/>
                    <a:pt x="28" y="42"/>
                    <a:pt x="28" y="42"/>
                  </a:cubicBezTo>
                  <a:cubicBezTo>
                    <a:pt x="16" y="30"/>
                    <a:pt x="16" y="30"/>
                    <a:pt x="16" y="30"/>
                  </a:cubicBezTo>
                  <a:cubicBezTo>
                    <a:pt x="16" y="30"/>
                    <a:pt x="16" y="30"/>
                    <a:pt x="16" y="30"/>
                  </a:cubicBezTo>
                  <a:close/>
                </a:path>
              </a:pathLst>
            </a:custGeom>
            <a:solidFill>
              <a:schemeClr val="bg1"/>
            </a:solidFill>
            <a:ln>
              <a:noFill/>
            </a:ln>
            <a:extLst>
              <a:ext uri="{91240B29-F687-4F45-9708-019B960494DF}">
                <a14:hiddenLine xmlns:a14="http://schemas.microsoft.com/office/drawing/2010/main" w="0" cap="flat" cmpd="sng" algn="ctr">
                  <a:solidFill>
                    <a:srgbClr val="FFFFFF">
                      <a:alpha val="0"/>
                    </a:srgbClr>
                  </a:solidFill>
                  <a:prstDash val="solid"/>
                  <a:round/>
                  <a:headEnd type="none" w="med" len="med"/>
                  <a:tailEnd type="none" w="med" len="med"/>
                </a14:hiddenLine>
              </a:ext>
            </a:extLst>
          </p:spPr>
          <p:txBody>
            <a:bodyPr vert="horz" wrap="square" lIns="93291" tIns="46647" rIns="93291" bIns="46647" numCol="1" anchor="t" anchorCtr="0" compatLnSpc="1">
              <a:prstTxWarp prst="textNoShape">
                <a:avLst/>
              </a:prstTxWarp>
            </a:bodyPr>
            <a:lstStyle/>
            <a:p>
              <a:endParaRPr lang="en-US" sz="1100" dirty="0"/>
            </a:p>
          </p:txBody>
        </p:sp>
        <p:sp>
          <p:nvSpPr>
            <p:cNvPr id="409" name="Freeform 85">
              <a:extLst>
                <a:ext uri="{FF2B5EF4-FFF2-40B4-BE49-F238E27FC236}">
                  <a16:creationId xmlns:a16="http://schemas.microsoft.com/office/drawing/2014/main" id="{A2EB08E2-DD12-43EB-A2DA-23B40F68A4EE}"/>
                </a:ext>
              </a:extLst>
            </p:cNvPr>
            <p:cNvSpPr>
              <a:spLocks/>
            </p:cNvSpPr>
            <p:nvPr/>
          </p:nvSpPr>
          <p:spPr bwMode="auto">
            <a:xfrm>
              <a:off x="1131263" y="3974882"/>
              <a:ext cx="55617" cy="4922"/>
            </a:xfrm>
            <a:custGeom>
              <a:avLst/>
              <a:gdLst>
                <a:gd name="T0" fmla="*/ 9 w 190"/>
                <a:gd name="T1" fmla="*/ 17 h 17"/>
                <a:gd name="T2" fmla="*/ 181 w 190"/>
                <a:gd name="T3" fmla="*/ 17 h 17"/>
                <a:gd name="T4" fmla="*/ 190 w 190"/>
                <a:gd name="T5" fmla="*/ 9 h 17"/>
                <a:gd name="T6" fmla="*/ 181 w 190"/>
                <a:gd name="T7" fmla="*/ 0 h 17"/>
                <a:gd name="T8" fmla="*/ 9 w 190"/>
                <a:gd name="T9" fmla="*/ 0 h 17"/>
                <a:gd name="T10" fmla="*/ 0 w 190"/>
                <a:gd name="T11" fmla="*/ 9 h 17"/>
                <a:gd name="T12" fmla="*/ 9 w 190"/>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190" h="17">
                  <a:moveTo>
                    <a:pt x="9" y="17"/>
                  </a:moveTo>
                  <a:cubicBezTo>
                    <a:pt x="181" y="17"/>
                    <a:pt x="181" y="17"/>
                    <a:pt x="181" y="17"/>
                  </a:cubicBezTo>
                  <a:cubicBezTo>
                    <a:pt x="186" y="17"/>
                    <a:pt x="190" y="14"/>
                    <a:pt x="190" y="9"/>
                  </a:cubicBezTo>
                  <a:cubicBezTo>
                    <a:pt x="190" y="4"/>
                    <a:pt x="186" y="0"/>
                    <a:pt x="181" y="0"/>
                  </a:cubicBezTo>
                  <a:cubicBezTo>
                    <a:pt x="9" y="0"/>
                    <a:pt x="9" y="0"/>
                    <a:pt x="9" y="0"/>
                  </a:cubicBezTo>
                  <a:cubicBezTo>
                    <a:pt x="4" y="0"/>
                    <a:pt x="0" y="4"/>
                    <a:pt x="0" y="9"/>
                  </a:cubicBezTo>
                  <a:cubicBezTo>
                    <a:pt x="0" y="14"/>
                    <a:pt x="4" y="17"/>
                    <a:pt x="9" y="17"/>
                  </a:cubicBezTo>
                  <a:close/>
                </a:path>
              </a:pathLst>
            </a:custGeom>
            <a:solidFill>
              <a:schemeClr val="bg1"/>
            </a:solidFill>
            <a:ln>
              <a:noFill/>
            </a:ln>
            <a:extLst>
              <a:ext uri="{91240B29-F687-4F45-9708-019B960494DF}">
                <a14:hiddenLine xmlns:a14="http://schemas.microsoft.com/office/drawing/2010/main" w="0" cap="flat" cmpd="sng" algn="ctr">
                  <a:solidFill>
                    <a:srgbClr val="FFFFFF">
                      <a:alpha val="0"/>
                    </a:srgbClr>
                  </a:solidFill>
                  <a:prstDash val="solid"/>
                  <a:round/>
                  <a:headEnd type="none" w="med" len="med"/>
                  <a:tailEnd type="none" w="med" len="med"/>
                </a14:hiddenLine>
              </a:ext>
            </a:extLst>
          </p:spPr>
          <p:txBody>
            <a:bodyPr vert="horz" wrap="square" lIns="93291" tIns="46647" rIns="93291" bIns="46647" numCol="1" anchor="t" anchorCtr="0" compatLnSpc="1">
              <a:prstTxWarp prst="textNoShape">
                <a:avLst/>
              </a:prstTxWarp>
            </a:bodyPr>
            <a:lstStyle/>
            <a:p>
              <a:endParaRPr lang="en-US" sz="1100" dirty="0"/>
            </a:p>
          </p:txBody>
        </p:sp>
        <p:sp>
          <p:nvSpPr>
            <p:cNvPr id="410" name="Freeform 86">
              <a:extLst>
                <a:ext uri="{FF2B5EF4-FFF2-40B4-BE49-F238E27FC236}">
                  <a16:creationId xmlns:a16="http://schemas.microsoft.com/office/drawing/2014/main" id="{EFDD7842-6363-43AF-B6E3-9A5E8F8913E8}"/>
                </a:ext>
              </a:extLst>
            </p:cNvPr>
            <p:cNvSpPr>
              <a:spLocks/>
            </p:cNvSpPr>
            <p:nvPr/>
          </p:nvSpPr>
          <p:spPr bwMode="auto">
            <a:xfrm>
              <a:off x="1131509" y="3985464"/>
              <a:ext cx="23994" cy="4922"/>
            </a:xfrm>
            <a:custGeom>
              <a:avLst/>
              <a:gdLst>
                <a:gd name="T0" fmla="*/ 9 w 82"/>
                <a:gd name="T1" fmla="*/ 0 h 17"/>
                <a:gd name="T2" fmla="*/ 0 w 82"/>
                <a:gd name="T3" fmla="*/ 9 h 17"/>
                <a:gd name="T4" fmla="*/ 9 w 82"/>
                <a:gd name="T5" fmla="*/ 17 h 17"/>
                <a:gd name="T6" fmla="*/ 73 w 82"/>
                <a:gd name="T7" fmla="*/ 17 h 17"/>
                <a:gd name="T8" fmla="*/ 82 w 82"/>
                <a:gd name="T9" fmla="*/ 9 h 17"/>
                <a:gd name="T10" fmla="*/ 73 w 82"/>
                <a:gd name="T11" fmla="*/ 0 h 17"/>
                <a:gd name="T12" fmla="*/ 9 w 82"/>
                <a:gd name="T13" fmla="*/ 0 h 17"/>
                <a:gd name="T14" fmla="*/ 9 w 82"/>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7">
                  <a:moveTo>
                    <a:pt x="9" y="0"/>
                  </a:moveTo>
                  <a:cubicBezTo>
                    <a:pt x="4" y="0"/>
                    <a:pt x="0" y="4"/>
                    <a:pt x="0" y="9"/>
                  </a:cubicBezTo>
                  <a:cubicBezTo>
                    <a:pt x="0" y="14"/>
                    <a:pt x="4" y="17"/>
                    <a:pt x="9" y="17"/>
                  </a:cubicBezTo>
                  <a:cubicBezTo>
                    <a:pt x="73" y="17"/>
                    <a:pt x="73" y="17"/>
                    <a:pt x="73" y="17"/>
                  </a:cubicBezTo>
                  <a:cubicBezTo>
                    <a:pt x="78" y="17"/>
                    <a:pt x="82" y="14"/>
                    <a:pt x="82" y="9"/>
                  </a:cubicBezTo>
                  <a:cubicBezTo>
                    <a:pt x="82" y="4"/>
                    <a:pt x="78" y="0"/>
                    <a:pt x="73" y="0"/>
                  </a:cubicBezTo>
                  <a:cubicBezTo>
                    <a:pt x="9" y="0"/>
                    <a:pt x="9" y="0"/>
                    <a:pt x="9" y="0"/>
                  </a:cubicBezTo>
                  <a:cubicBezTo>
                    <a:pt x="9" y="0"/>
                    <a:pt x="9" y="0"/>
                    <a:pt x="9" y="0"/>
                  </a:cubicBezTo>
                  <a:close/>
                </a:path>
              </a:pathLst>
            </a:custGeom>
            <a:solidFill>
              <a:schemeClr val="bg1"/>
            </a:solidFill>
            <a:ln>
              <a:noFill/>
            </a:ln>
            <a:extLst>
              <a:ext uri="{91240B29-F687-4F45-9708-019B960494DF}">
                <a14:hiddenLine xmlns:a14="http://schemas.microsoft.com/office/drawing/2010/main" w="0" cap="flat" cmpd="sng" algn="ctr">
                  <a:solidFill>
                    <a:srgbClr val="FFFFFF">
                      <a:alpha val="0"/>
                    </a:srgbClr>
                  </a:solidFill>
                  <a:prstDash val="solid"/>
                  <a:round/>
                  <a:headEnd type="none" w="med" len="med"/>
                  <a:tailEnd type="none" w="med" len="med"/>
                </a14:hiddenLine>
              </a:ext>
            </a:extLst>
          </p:spPr>
          <p:txBody>
            <a:bodyPr vert="horz" wrap="square" lIns="93291" tIns="46647" rIns="93291" bIns="46647" numCol="1" anchor="t" anchorCtr="0" compatLnSpc="1">
              <a:prstTxWarp prst="textNoShape">
                <a:avLst/>
              </a:prstTxWarp>
            </a:bodyPr>
            <a:lstStyle/>
            <a:p>
              <a:endParaRPr lang="en-US" sz="1100" dirty="0"/>
            </a:p>
          </p:txBody>
        </p:sp>
        <p:sp>
          <p:nvSpPr>
            <p:cNvPr id="411" name="Freeform 87">
              <a:extLst>
                <a:ext uri="{FF2B5EF4-FFF2-40B4-BE49-F238E27FC236}">
                  <a16:creationId xmlns:a16="http://schemas.microsoft.com/office/drawing/2014/main" id="{64BE31E6-79B3-4293-AA0E-EE21D731090A}"/>
                </a:ext>
              </a:extLst>
            </p:cNvPr>
            <p:cNvSpPr>
              <a:spLocks/>
            </p:cNvSpPr>
            <p:nvPr/>
          </p:nvSpPr>
          <p:spPr bwMode="auto">
            <a:xfrm>
              <a:off x="1131263" y="4009089"/>
              <a:ext cx="47373" cy="5291"/>
            </a:xfrm>
            <a:custGeom>
              <a:avLst/>
              <a:gdLst>
                <a:gd name="T0" fmla="*/ 9 w 162"/>
                <a:gd name="T1" fmla="*/ 18 h 18"/>
                <a:gd name="T2" fmla="*/ 153 w 162"/>
                <a:gd name="T3" fmla="*/ 18 h 18"/>
                <a:gd name="T4" fmla="*/ 162 w 162"/>
                <a:gd name="T5" fmla="*/ 9 h 18"/>
                <a:gd name="T6" fmla="*/ 153 w 162"/>
                <a:gd name="T7" fmla="*/ 0 h 18"/>
                <a:gd name="T8" fmla="*/ 9 w 162"/>
                <a:gd name="T9" fmla="*/ 0 h 18"/>
                <a:gd name="T10" fmla="*/ 0 w 162"/>
                <a:gd name="T11" fmla="*/ 9 h 18"/>
                <a:gd name="T12" fmla="*/ 9 w 162"/>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62" h="18">
                  <a:moveTo>
                    <a:pt x="9" y="18"/>
                  </a:moveTo>
                  <a:cubicBezTo>
                    <a:pt x="153" y="18"/>
                    <a:pt x="153" y="18"/>
                    <a:pt x="153" y="18"/>
                  </a:cubicBezTo>
                  <a:cubicBezTo>
                    <a:pt x="158" y="18"/>
                    <a:pt x="162" y="14"/>
                    <a:pt x="162" y="9"/>
                  </a:cubicBezTo>
                  <a:cubicBezTo>
                    <a:pt x="162" y="4"/>
                    <a:pt x="158" y="0"/>
                    <a:pt x="153" y="0"/>
                  </a:cubicBezTo>
                  <a:cubicBezTo>
                    <a:pt x="9" y="0"/>
                    <a:pt x="9" y="0"/>
                    <a:pt x="9" y="0"/>
                  </a:cubicBezTo>
                  <a:cubicBezTo>
                    <a:pt x="4" y="0"/>
                    <a:pt x="0" y="4"/>
                    <a:pt x="0" y="9"/>
                  </a:cubicBezTo>
                  <a:cubicBezTo>
                    <a:pt x="0" y="14"/>
                    <a:pt x="4" y="18"/>
                    <a:pt x="9" y="18"/>
                  </a:cubicBezTo>
                  <a:close/>
                </a:path>
              </a:pathLst>
            </a:custGeom>
            <a:solidFill>
              <a:schemeClr val="bg1"/>
            </a:solidFill>
            <a:ln>
              <a:noFill/>
            </a:ln>
            <a:extLst>
              <a:ext uri="{91240B29-F687-4F45-9708-019B960494DF}">
                <a14:hiddenLine xmlns:a14="http://schemas.microsoft.com/office/drawing/2010/main" w="0" cap="flat" cmpd="sng" algn="ctr">
                  <a:solidFill>
                    <a:srgbClr val="FFFFFF">
                      <a:alpha val="0"/>
                    </a:srgbClr>
                  </a:solidFill>
                  <a:prstDash val="solid"/>
                  <a:round/>
                  <a:headEnd type="none" w="med" len="med"/>
                  <a:tailEnd type="none" w="med" len="med"/>
                </a14:hiddenLine>
              </a:ext>
            </a:extLst>
          </p:spPr>
          <p:txBody>
            <a:bodyPr vert="horz" wrap="square" lIns="93291" tIns="46647" rIns="93291" bIns="46647" numCol="1" anchor="t" anchorCtr="0" compatLnSpc="1">
              <a:prstTxWarp prst="textNoShape">
                <a:avLst/>
              </a:prstTxWarp>
            </a:bodyPr>
            <a:lstStyle/>
            <a:p>
              <a:endParaRPr lang="en-US" sz="1100" dirty="0"/>
            </a:p>
          </p:txBody>
        </p:sp>
        <p:sp>
          <p:nvSpPr>
            <p:cNvPr id="412" name="Freeform 88">
              <a:extLst>
                <a:ext uri="{FF2B5EF4-FFF2-40B4-BE49-F238E27FC236}">
                  <a16:creationId xmlns:a16="http://schemas.microsoft.com/office/drawing/2014/main" id="{21D75F83-1876-4EA9-9C93-F0251BBB3BCB}"/>
                </a:ext>
              </a:extLst>
            </p:cNvPr>
            <p:cNvSpPr>
              <a:spLocks/>
            </p:cNvSpPr>
            <p:nvPr/>
          </p:nvSpPr>
          <p:spPr bwMode="auto">
            <a:xfrm>
              <a:off x="1131509" y="4019671"/>
              <a:ext cx="55371" cy="5291"/>
            </a:xfrm>
            <a:custGeom>
              <a:avLst/>
              <a:gdLst>
                <a:gd name="T0" fmla="*/ 180 w 189"/>
                <a:gd name="T1" fmla="*/ 0 h 18"/>
                <a:gd name="T2" fmla="*/ 9 w 189"/>
                <a:gd name="T3" fmla="*/ 0 h 18"/>
                <a:gd name="T4" fmla="*/ 0 w 189"/>
                <a:gd name="T5" fmla="*/ 9 h 18"/>
                <a:gd name="T6" fmla="*/ 9 w 189"/>
                <a:gd name="T7" fmla="*/ 18 h 18"/>
                <a:gd name="T8" fmla="*/ 180 w 189"/>
                <a:gd name="T9" fmla="*/ 18 h 18"/>
                <a:gd name="T10" fmla="*/ 189 w 189"/>
                <a:gd name="T11" fmla="*/ 9 h 18"/>
                <a:gd name="T12" fmla="*/ 180 w 189"/>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189" h="18">
                  <a:moveTo>
                    <a:pt x="180" y="0"/>
                  </a:moveTo>
                  <a:cubicBezTo>
                    <a:pt x="9" y="0"/>
                    <a:pt x="9" y="0"/>
                    <a:pt x="9" y="0"/>
                  </a:cubicBezTo>
                  <a:cubicBezTo>
                    <a:pt x="4" y="0"/>
                    <a:pt x="0" y="4"/>
                    <a:pt x="0" y="9"/>
                  </a:cubicBezTo>
                  <a:cubicBezTo>
                    <a:pt x="0" y="14"/>
                    <a:pt x="4" y="18"/>
                    <a:pt x="9" y="18"/>
                  </a:cubicBezTo>
                  <a:cubicBezTo>
                    <a:pt x="180" y="18"/>
                    <a:pt x="180" y="18"/>
                    <a:pt x="180" y="18"/>
                  </a:cubicBezTo>
                  <a:cubicBezTo>
                    <a:pt x="185" y="18"/>
                    <a:pt x="189" y="14"/>
                    <a:pt x="189" y="9"/>
                  </a:cubicBezTo>
                  <a:cubicBezTo>
                    <a:pt x="189" y="4"/>
                    <a:pt x="185" y="0"/>
                    <a:pt x="180" y="0"/>
                  </a:cubicBezTo>
                  <a:close/>
                </a:path>
              </a:pathLst>
            </a:custGeom>
            <a:solidFill>
              <a:schemeClr val="bg1"/>
            </a:solidFill>
            <a:ln>
              <a:noFill/>
            </a:ln>
            <a:extLst>
              <a:ext uri="{91240B29-F687-4F45-9708-019B960494DF}">
                <a14:hiddenLine xmlns:a14="http://schemas.microsoft.com/office/drawing/2010/main" w="0" cap="flat" cmpd="sng" algn="ctr">
                  <a:solidFill>
                    <a:srgbClr val="FFFFFF">
                      <a:alpha val="0"/>
                    </a:srgbClr>
                  </a:solidFill>
                  <a:prstDash val="solid"/>
                  <a:round/>
                  <a:headEnd type="none" w="med" len="med"/>
                  <a:tailEnd type="none" w="med" len="med"/>
                </a14:hiddenLine>
              </a:ext>
            </a:extLst>
          </p:spPr>
          <p:txBody>
            <a:bodyPr vert="horz" wrap="square" lIns="93291" tIns="46647" rIns="93291" bIns="46647" numCol="1" anchor="t" anchorCtr="0" compatLnSpc="1">
              <a:prstTxWarp prst="textNoShape">
                <a:avLst/>
              </a:prstTxWarp>
            </a:bodyPr>
            <a:lstStyle/>
            <a:p>
              <a:endParaRPr lang="en-US" sz="1100" dirty="0"/>
            </a:p>
          </p:txBody>
        </p:sp>
        <p:sp>
          <p:nvSpPr>
            <p:cNvPr id="413" name="Freeform 89">
              <a:extLst>
                <a:ext uri="{FF2B5EF4-FFF2-40B4-BE49-F238E27FC236}">
                  <a16:creationId xmlns:a16="http://schemas.microsoft.com/office/drawing/2014/main" id="{023F2EAA-72E4-4234-AFB9-93A2E6589AC3}"/>
                </a:ext>
              </a:extLst>
            </p:cNvPr>
            <p:cNvSpPr>
              <a:spLocks/>
            </p:cNvSpPr>
            <p:nvPr/>
          </p:nvSpPr>
          <p:spPr bwMode="auto">
            <a:xfrm>
              <a:off x="1130894" y="4043419"/>
              <a:ext cx="55371" cy="5537"/>
            </a:xfrm>
            <a:custGeom>
              <a:avLst/>
              <a:gdLst>
                <a:gd name="T0" fmla="*/ 9 w 189"/>
                <a:gd name="T1" fmla="*/ 19 h 19"/>
                <a:gd name="T2" fmla="*/ 180 w 189"/>
                <a:gd name="T3" fmla="*/ 19 h 19"/>
                <a:gd name="T4" fmla="*/ 189 w 189"/>
                <a:gd name="T5" fmla="*/ 10 h 19"/>
                <a:gd name="T6" fmla="*/ 180 w 189"/>
                <a:gd name="T7" fmla="*/ 0 h 19"/>
                <a:gd name="T8" fmla="*/ 9 w 189"/>
                <a:gd name="T9" fmla="*/ 0 h 19"/>
                <a:gd name="T10" fmla="*/ 0 w 189"/>
                <a:gd name="T11" fmla="*/ 10 h 19"/>
                <a:gd name="T12" fmla="*/ 9 w 189"/>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89" h="19">
                  <a:moveTo>
                    <a:pt x="9" y="19"/>
                  </a:moveTo>
                  <a:cubicBezTo>
                    <a:pt x="180" y="19"/>
                    <a:pt x="180" y="19"/>
                    <a:pt x="180" y="19"/>
                  </a:cubicBezTo>
                  <a:cubicBezTo>
                    <a:pt x="185" y="19"/>
                    <a:pt x="189" y="15"/>
                    <a:pt x="189" y="10"/>
                  </a:cubicBezTo>
                  <a:cubicBezTo>
                    <a:pt x="189" y="4"/>
                    <a:pt x="185" y="0"/>
                    <a:pt x="180" y="0"/>
                  </a:cubicBezTo>
                  <a:cubicBezTo>
                    <a:pt x="9" y="0"/>
                    <a:pt x="9" y="0"/>
                    <a:pt x="9" y="0"/>
                  </a:cubicBezTo>
                  <a:cubicBezTo>
                    <a:pt x="4" y="0"/>
                    <a:pt x="0" y="4"/>
                    <a:pt x="0" y="10"/>
                  </a:cubicBezTo>
                  <a:cubicBezTo>
                    <a:pt x="0" y="15"/>
                    <a:pt x="4" y="19"/>
                    <a:pt x="9" y="19"/>
                  </a:cubicBezTo>
                  <a:close/>
                </a:path>
              </a:pathLst>
            </a:custGeom>
            <a:solidFill>
              <a:schemeClr val="bg1"/>
            </a:solidFill>
            <a:ln>
              <a:noFill/>
            </a:ln>
            <a:extLst>
              <a:ext uri="{91240B29-F687-4F45-9708-019B960494DF}">
                <a14:hiddenLine xmlns:a14="http://schemas.microsoft.com/office/drawing/2010/main" w="0" cap="flat" cmpd="sng" algn="ctr">
                  <a:solidFill>
                    <a:srgbClr val="FFFFFF">
                      <a:alpha val="0"/>
                    </a:srgbClr>
                  </a:solidFill>
                  <a:prstDash val="solid"/>
                  <a:round/>
                  <a:headEnd type="none" w="med" len="med"/>
                  <a:tailEnd type="none" w="med" len="med"/>
                </a14:hiddenLine>
              </a:ext>
            </a:extLst>
          </p:spPr>
          <p:txBody>
            <a:bodyPr vert="horz" wrap="square" lIns="93291" tIns="46647" rIns="93291" bIns="46647" numCol="1" anchor="t" anchorCtr="0" compatLnSpc="1">
              <a:prstTxWarp prst="textNoShape">
                <a:avLst/>
              </a:prstTxWarp>
            </a:bodyPr>
            <a:lstStyle/>
            <a:p>
              <a:endParaRPr lang="en-US" sz="1100" dirty="0"/>
            </a:p>
          </p:txBody>
        </p:sp>
        <p:sp>
          <p:nvSpPr>
            <p:cNvPr id="414" name="Freeform 90">
              <a:extLst>
                <a:ext uri="{FF2B5EF4-FFF2-40B4-BE49-F238E27FC236}">
                  <a16:creationId xmlns:a16="http://schemas.microsoft.com/office/drawing/2014/main" id="{FB1DEC4C-21E9-4E76-8250-BE7DF8939620}"/>
                </a:ext>
              </a:extLst>
            </p:cNvPr>
            <p:cNvSpPr>
              <a:spLocks/>
            </p:cNvSpPr>
            <p:nvPr/>
          </p:nvSpPr>
          <p:spPr bwMode="auto">
            <a:xfrm>
              <a:off x="1131263" y="4053878"/>
              <a:ext cx="36299" cy="5660"/>
            </a:xfrm>
            <a:custGeom>
              <a:avLst/>
              <a:gdLst>
                <a:gd name="T0" fmla="*/ 115 w 124"/>
                <a:gd name="T1" fmla="*/ 0 h 19"/>
                <a:gd name="T2" fmla="*/ 9 w 124"/>
                <a:gd name="T3" fmla="*/ 0 h 19"/>
                <a:gd name="T4" fmla="*/ 0 w 124"/>
                <a:gd name="T5" fmla="*/ 9 h 19"/>
                <a:gd name="T6" fmla="*/ 9 w 124"/>
                <a:gd name="T7" fmla="*/ 19 h 19"/>
                <a:gd name="T8" fmla="*/ 115 w 124"/>
                <a:gd name="T9" fmla="*/ 19 h 19"/>
                <a:gd name="T10" fmla="*/ 124 w 124"/>
                <a:gd name="T11" fmla="*/ 9 h 19"/>
                <a:gd name="T12" fmla="*/ 115 w 124"/>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24" h="19">
                  <a:moveTo>
                    <a:pt x="115" y="0"/>
                  </a:moveTo>
                  <a:cubicBezTo>
                    <a:pt x="9" y="0"/>
                    <a:pt x="9" y="0"/>
                    <a:pt x="9" y="0"/>
                  </a:cubicBezTo>
                  <a:cubicBezTo>
                    <a:pt x="4" y="0"/>
                    <a:pt x="0" y="4"/>
                    <a:pt x="0" y="9"/>
                  </a:cubicBezTo>
                  <a:cubicBezTo>
                    <a:pt x="0" y="15"/>
                    <a:pt x="4" y="19"/>
                    <a:pt x="9" y="19"/>
                  </a:cubicBezTo>
                  <a:cubicBezTo>
                    <a:pt x="115" y="19"/>
                    <a:pt x="115" y="19"/>
                    <a:pt x="115" y="19"/>
                  </a:cubicBezTo>
                  <a:cubicBezTo>
                    <a:pt x="120" y="19"/>
                    <a:pt x="124" y="15"/>
                    <a:pt x="124" y="9"/>
                  </a:cubicBezTo>
                  <a:cubicBezTo>
                    <a:pt x="124" y="4"/>
                    <a:pt x="120" y="0"/>
                    <a:pt x="115" y="0"/>
                  </a:cubicBezTo>
                  <a:close/>
                </a:path>
              </a:pathLst>
            </a:custGeom>
            <a:solidFill>
              <a:schemeClr val="bg1"/>
            </a:solidFill>
            <a:ln>
              <a:noFill/>
            </a:ln>
            <a:extLst>
              <a:ext uri="{91240B29-F687-4F45-9708-019B960494DF}">
                <a14:hiddenLine xmlns:a14="http://schemas.microsoft.com/office/drawing/2010/main" w="0" cap="flat" cmpd="sng" algn="ctr">
                  <a:solidFill>
                    <a:srgbClr val="FFFFFF">
                      <a:alpha val="0"/>
                    </a:srgbClr>
                  </a:solidFill>
                  <a:prstDash val="solid"/>
                  <a:round/>
                  <a:headEnd type="none" w="med" len="med"/>
                  <a:tailEnd type="none" w="med" len="med"/>
                </a14:hiddenLine>
              </a:ext>
            </a:extLst>
          </p:spPr>
          <p:txBody>
            <a:bodyPr vert="horz" wrap="square" lIns="93291" tIns="46647" rIns="93291" bIns="46647" numCol="1" anchor="t" anchorCtr="0" compatLnSpc="1">
              <a:prstTxWarp prst="textNoShape">
                <a:avLst/>
              </a:prstTxWarp>
            </a:bodyPr>
            <a:lstStyle/>
            <a:p>
              <a:endParaRPr lang="en-US" sz="1100" dirty="0"/>
            </a:p>
          </p:txBody>
        </p:sp>
        <p:sp>
          <p:nvSpPr>
            <p:cNvPr id="415" name="Freeform 91">
              <a:extLst>
                <a:ext uri="{FF2B5EF4-FFF2-40B4-BE49-F238E27FC236}">
                  <a16:creationId xmlns:a16="http://schemas.microsoft.com/office/drawing/2014/main" id="{E42AFB77-B82C-425C-B885-067A8814B023}"/>
                </a:ext>
              </a:extLst>
            </p:cNvPr>
            <p:cNvSpPr>
              <a:spLocks/>
            </p:cNvSpPr>
            <p:nvPr/>
          </p:nvSpPr>
          <p:spPr bwMode="auto">
            <a:xfrm>
              <a:off x="1169900" y="3985464"/>
              <a:ext cx="16980" cy="4922"/>
            </a:xfrm>
            <a:custGeom>
              <a:avLst/>
              <a:gdLst>
                <a:gd name="T0" fmla="*/ 58 w 58"/>
                <a:gd name="T1" fmla="*/ 9 h 17"/>
                <a:gd name="T2" fmla="*/ 48 w 58"/>
                <a:gd name="T3" fmla="*/ 0 h 17"/>
                <a:gd name="T4" fmla="*/ 10 w 58"/>
                <a:gd name="T5" fmla="*/ 0 h 17"/>
                <a:gd name="T6" fmla="*/ 0 w 58"/>
                <a:gd name="T7" fmla="*/ 9 h 17"/>
                <a:gd name="T8" fmla="*/ 10 w 58"/>
                <a:gd name="T9" fmla="*/ 17 h 17"/>
                <a:gd name="T10" fmla="*/ 48 w 58"/>
                <a:gd name="T11" fmla="*/ 17 h 17"/>
                <a:gd name="T12" fmla="*/ 58 w 58"/>
                <a:gd name="T13" fmla="*/ 9 h 17"/>
              </a:gdLst>
              <a:ahLst/>
              <a:cxnLst>
                <a:cxn ang="0">
                  <a:pos x="T0" y="T1"/>
                </a:cxn>
                <a:cxn ang="0">
                  <a:pos x="T2" y="T3"/>
                </a:cxn>
                <a:cxn ang="0">
                  <a:pos x="T4" y="T5"/>
                </a:cxn>
                <a:cxn ang="0">
                  <a:pos x="T6" y="T7"/>
                </a:cxn>
                <a:cxn ang="0">
                  <a:pos x="T8" y="T9"/>
                </a:cxn>
                <a:cxn ang="0">
                  <a:pos x="T10" y="T11"/>
                </a:cxn>
                <a:cxn ang="0">
                  <a:pos x="T12" y="T13"/>
                </a:cxn>
              </a:cxnLst>
              <a:rect l="0" t="0" r="r" b="b"/>
              <a:pathLst>
                <a:path w="58" h="17">
                  <a:moveTo>
                    <a:pt x="58" y="9"/>
                  </a:moveTo>
                  <a:cubicBezTo>
                    <a:pt x="58" y="4"/>
                    <a:pt x="54" y="0"/>
                    <a:pt x="48" y="0"/>
                  </a:cubicBezTo>
                  <a:cubicBezTo>
                    <a:pt x="10" y="0"/>
                    <a:pt x="10" y="0"/>
                    <a:pt x="10" y="0"/>
                  </a:cubicBezTo>
                  <a:cubicBezTo>
                    <a:pt x="4" y="0"/>
                    <a:pt x="0" y="4"/>
                    <a:pt x="0" y="9"/>
                  </a:cubicBezTo>
                  <a:cubicBezTo>
                    <a:pt x="0" y="14"/>
                    <a:pt x="4" y="17"/>
                    <a:pt x="10" y="17"/>
                  </a:cubicBezTo>
                  <a:cubicBezTo>
                    <a:pt x="48" y="17"/>
                    <a:pt x="48" y="17"/>
                    <a:pt x="48" y="17"/>
                  </a:cubicBezTo>
                  <a:cubicBezTo>
                    <a:pt x="54" y="17"/>
                    <a:pt x="58" y="14"/>
                    <a:pt x="58" y="9"/>
                  </a:cubicBezTo>
                  <a:close/>
                </a:path>
              </a:pathLst>
            </a:custGeom>
            <a:solidFill>
              <a:schemeClr val="bg1"/>
            </a:solidFill>
            <a:ln>
              <a:noFill/>
            </a:ln>
            <a:extLst>
              <a:ext uri="{91240B29-F687-4F45-9708-019B960494DF}">
                <a14:hiddenLine xmlns:a14="http://schemas.microsoft.com/office/drawing/2010/main" w="0" cap="flat" cmpd="sng" algn="ctr">
                  <a:solidFill>
                    <a:srgbClr val="FFFFFF">
                      <a:alpha val="0"/>
                    </a:srgbClr>
                  </a:solidFill>
                  <a:prstDash val="solid"/>
                  <a:round/>
                  <a:headEnd type="none" w="med" len="med"/>
                  <a:tailEnd type="none" w="med" len="med"/>
                </a14:hiddenLine>
              </a:ext>
            </a:extLst>
          </p:spPr>
          <p:txBody>
            <a:bodyPr vert="horz" wrap="square" lIns="93291" tIns="46647" rIns="93291" bIns="46647" numCol="1" anchor="t" anchorCtr="0" compatLnSpc="1">
              <a:prstTxWarp prst="textNoShape">
                <a:avLst/>
              </a:prstTxWarp>
            </a:bodyPr>
            <a:lstStyle/>
            <a:p>
              <a:endParaRPr lang="en-US" sz="1100" dirty="0"/>
            </a:p>
          </p:txBody>
        </p:sp>
        <p:sp>
          <p:nvSpPr>
            <p:cNvPr id="416" name="Freeform 92">
              <a:extLst>
                <a:ext uri="{FF2B5EF4-FFF2-40B4-BE49-F238E27FC236}">
                  <a16:creationId xmlns:a16="http://schemas.microsoft.com/office/drawing/2014/main" id="{46501294-691A-46C8-84AC-900BB70799A8}"/>
                </a:ext>
              </a:extLst>
            </p:cNvPr>
            <p:cNvSpPr>
              <a:spLocks/>
            </p:cNvSpPr>
            <p:nvPr/>
          </p:nvSpPr>
          <p:spPr bwMode="auto">
            <a:xfrm>
              <a:off x="1177160" y="4053878"/>
              <a:ext cx="9721" cy="5660"/>
            </a:xfrm>
            <a:custGeom>
              <a:avLst/>
              <a:gdLst>
                <a:gd name="T0" fmla="*/ 23 w 33"/>
                <a:gd name="T1" fmla="*/ 0 h 19"/>
                <a:gd name="T2" fmla="*/ 9 w 33"/>
                <a:gd name="T3" fmla="*/ 0 h 19"/>
                <a:gd name="T4" fmla="*/ 0 w 33"/>
                <a:gd name="T5" fmla="*/ 9 h 19"/>
                <a:gd name="T6" fmla="*/ 9 w 33"/>
                <a:gd name="T7" fmla="*/ 19 h 19"/>
                <a:gd name="T8" fmla="*/ 23 w 33"/>
                <a:gd name="T9" fmla="*/ 19 h 19"/>
                <a:gd name="T10" fmla="*/ 33 w 33"/>
                <a:gd name="T11" fmla="*/ 9 h 19"/>
                <a:gd name="T12" fmla="*/ 23 w 33"/>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3" h="19">
                  <a:moveTo>
                    <a:pt x="23" y="0"/>
                  </a:moveTo>
                  <a:cubicBezTo>
                    <a:pt x="9" y="0"/>
                    <a:pt x="9" y="0"/>
                    <a:pt x="9" y="0"/>
                  </a:cubicBezTo>
                  <a:cubicBezTo>
                    <a:pt x="4" y="0"/>
                    <a:pt x="0" y="4"/>
                    <a:pt x="0" y="9"/>
                  </a:cubicBezTo>
                  <a:cubicBezTo>
                    <a:pt x="0" y="15"/>
                    <a:pt x="4" y="19"/>
                    <a:pt x="9" y="19"/>
                  </a:cubicBezTo>
                  <a:cubicBezTo>
                    <a:pt x="23" y="19"/>
                    <a:pt x="23" y="19"/>
                    <a:pt x="23" y="19"/>
                  </a:cubicBezTo>
                  <a:cubicBezTo>
                    <a:pt x="29" y="19"/>
                    <a:pt x="33" y="15"/>
                    <a:pt x="33" y="9"/>
                  </a:cubicBezTo>
                  <a:cubicBezTo>
                    <a:pt x="33" y="4"/>
                    <a:pt x="29" y="0"/>
                    <a:pt x="23" y="0"/>
                  </a:cubicBezTo>
                  <a:close/>
                </a:path>
              </a:pathLst>
            </a:custGeom>
            <a:solidFill>
              <a:schemeClr val="bg1"/>
            </a:solidFill>
            <a:ln>
              <a:noFill/>
            </a:ln>
            <a:extLst>
              <a:ext uri="{91240B29-F687-4F45-9708-019B960494DF}">
                <a14:hiddenLine xmlns:a14="http://schemas.microsoft.com/office/drawing/2010/main" w="0" cap="flat" cmpd="sng" algn="ctr">
                  <a:solidFill>
                    <a:srgbClr val="FFFFFF">
                      <a:alpha val="0"/>
                    </a:srgbClr>
                  </a:solidFill>
                  <a:prstDash val="solid"/>
                  <a:round/>
                  <a:headEnd type="none" w="med" len="med"/>
                  <a:tailEnd type="none" w="med" len="med"/>
                </a14:hiddenLine>
              </a:ext>
            </a:extLst>
          </p:spPr>
          <p:txBody>
            <a:bodyPr vert="horz" wrap="square" lIns="93291" tIns="46647" rIns="93291" bIns="46647" numCol="1" anchor="t" anchorCtr="0" compatLnSpc="1">
              <a:prstTxWarp prst="textNoShape">
                <a:avLst/>
              </a:prstTxWarp>
            </a:bodyPr>
            <a:lstStyle/>
            <a:p>
              <a:endParaRPr lang="en-US" sz="1100" dirty="0"/>
            </a:p>
          </p:txBody>
        </p:sp>
      </p:grpSp>
      <p:cxnSp>
        <p:nvCxnSpPr>
          <p:cNvPr id="140" name="Straight Connector 139">
            <a:extLst>
              <a:ext uri="{FF2B5EF4-FFF2-40B4-BE49-F238E27FC236}">
                <a16:creationId xmlns:a16="http://schemas.microsoft.com/office/drawing/2014/main" id="{5E8EF7CE-35B6-4247-8844-56C205302A49}"/>
              </a:ext>
            </a:extLst>
          </p:cNvPr>
          <p:cNvCxnSpPr>
            <a:cxnSpLocks/>
          </p:cNvCxnSpPr>
          <p:nvPr/>
        </p:nvCxnSpPr>
        <p:spPr>
          <a:xfrm>
            <a:off x="1490057" y="3217386"/>
            <a:ext cx="7422404" cy="0"/>
          </a:xfrm>
          <a:prstGeom prst="line">
            <a:avLst/>
          </a:prstGeom>
          <a:ln w="3175">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7EF3C34F-8203-4979-B613-E9CC11946614}"/>
              </a:ext>
            </a:extLst>
          </p:cNvPr>
          <p:cNvCxnSpPr>
            <a:cxnSpLocks/>
          </p:cNvCxnSpPr>
          <p:nvPr/>
        </p:nvCxnSpPr>
        <p:spPr>
          <a:xfrm>
            <a:off x="1490057" y="1608586"/>
            <a:ext cx="7422404" cy="0"/>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C17D3A05-1390-4449-A312-B91B80737F9F}"/>
              </a:ext>
            </a:extLst>
          </p:cNvPr>
          <p:cNvCxnSpPr>
            <a:cxnSpLocks/>
          </p:cNvCxnSpPr>
          <p:nvPr/>
        </p:nvCxnSpPr>
        <p:spPr>
          <a:xfrm>
            <a:off x="1490057" y="1896843"/>
            <a:ext cx="7422404" cy="0"/>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022F266E-890D-4EEF-A160-8B23E02A0C0E}"/>
              </a:ext>
            </a:extLst>
          </p:cNvPr>
          <p:cNvCxnSpPr>
            <a:cxnSpLocks/>
          </p:cNvCxnSpPr>
          <p:nvPr/>
        </p:nvCxnSpPr>
        <p:spPr>
          <a:xfrm>
            <a:off x="1490057" y="2506336"/>
            <a:ext cx="7422404" cy="0"/>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C603CF55-65F2-41A9-A35F-C68A24D12875}"/>
              </a:ext>
            </a:extLst>
          </p:cNvPr>
          <p:cNvCxnSpPr>
            <a:cxnSpLocks/>
          </p:cNvCxnSpPr>
          <p:nvPr/>
        </p:nvCxnSpPr>
        <p:spPr>
          <a:xfrm>
            <a:off x="1490057" y="2929129"/>
            <a:ext cx="7422404" cy="0"/>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9" name="Rectangle 118">
            <a:extLst>
              <a:ext uri="{FF2B5EF4-FFF2-40B4-BE49-F238E27FC236}">
                <a16:creationId xmlns:a16="http://schemas.microsoft.com/office/drawing/2014/main" id="{6DB49FCA-268B-48D0-A8C3-0F377C77AE0A}"/>
              </a:ext>
            </a:extLst>
          </p:cNvPr>
          <p:cNvSpPr>
            <a:spLocks/>
          </p:cNvSpPr>
          <p:nvPr/>
        </p:nvSpPr>
        <p:spPr>
          <a:xfrm>
            <a:off x="1490057" y="3319046"/>
            <a:ext cx="186595" cy="186595"/>
          </a:xfrm>
          <a:prstGeom prst="rect">
            <a:avLst/>
          </a:prstGeom>
          <a:solidFill>
            <a:schemeClr val="bg1"/>
          </a:solidFill>
          <a:ln w="12700">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a:solidFill>
                <a:schemeClr val="tx1"/>
              </a:solidFill>
            </a:endParaRPr>
          </a:p>
        </p:txBody>
      </p:sp>
      <p:sp>
        <p:nvSpPr>
          <p:cNvPr id="120" name="TextBox 3699LSLTGHX95VYIYPXHD7BGB9BKEIS4I">
            <a:extLst>
              <a:ext uri="{FF2B5EF4-FFF2-40B4-BE49-F238E27FC236}">
                <a16:creationId xmlns:a16="http://schemas.microsoft.com/office/drawing/2014/main" id="{4BF60E30-3224-4D85-935F-8F54B6AA588C}"/>
              </a:ext>
            </a:extLst>
          </p:cNvPr>
          <p:cNvSpPr txBox="1">
            <a:spLocks/>
          </p:cNvSpPr>
          <p:nvPr>
            <p:custDataLst>
              <p:tags r:id="rId18"/>
            </p:custDataLst>
          </p:nvPr>
        </p:nvSpPr>
        <p:spPr>
          <a:xfrm>
            <a:off x="6485321" y="3319046"/>
            <a:ext cx="1345706" cy="128097"/>
          </a:xfrm>
          <a:prstGeom prst="rect">
            <a:avLst/>
          </a:prstGeom>
        </p:spPr>
        <p:txBody>
          <a:bodyPr vert="horz" wrap="square" lIns="0" tIns="0" rIns="0" bIns="0" rtlCol="0" anchor="t">
            <a:no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Procurement team</a:t>
            </a:r>
          </a:p>
        </p:txBody>
      </p:sp>
      <p:sp>
        <p:nvSpPr>
          <p:cNvPr id="121" name="TextBox 379MAY01FNY918NPDXWNE68T0GPSDOT4F">
            <a:extLst>
              <a:ext uri="{FF2B5EF4-FFF2-40B4-BE49-F238E27FC236}">
                <a16:creationId xmlns:a16="http://schemas.microsoft.com/office/drawing/2014/main" id="{1122ED70-4072-4FFD-BDBE-D196722B6B14}"/>
              </a:ext>
            </a:extLst>
          </p:cNvPr>
          <p:cNvSpPr txBox="1">
            <a:spLocks/>
          </p:cNvSpPr>
          <p:nvPr>
            <p:custDataLst>
              <p:tags r:id="rId19"/>
            </p:custDataLst>
          </p:nvPr>
        </p:nvSpPr>
        <p:spPr>
          <a:xfrm>
            <a:off x="1768741" y="3319046"/>
            <a:ext cx="4594332" cy="338554"/>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Update the stockpiling strategy if necessary (e.g. modify the number of months to stockpile, the levels of stockpiling)</a:t>
            </a:r>
          </a:p>
        </p:txBody>
      </p:sp>
      <p:sp>
        <p:nvSpPr>
          <p:cNvPr id="122" name="TextBox 390GPG7TJDH3K216KP0DW1RNEXXKHECYY">
            <a:extLst>
              <a:ext uri="{FF2B5EF4-FFF2-40B4-BE49-F238E27FC236}">
                <a16:creationId xmlns:a16="http://schemas.microsoft.com/office/drawing/2014/main" id="{79BD7A1C-E7A3-4B2F-827E-C4657C064239}"/>
              </a:ext>
            </a:extLst>
          </p:cNvPr>
          <p:cNvSpPr txBox="1">
            <a:spLocks/>
          </p:cNvSpPr>
          <p:nvPr>
            <p:custDataLst>
              <p:tags r:id="rId20"/>
            </p:custDataLst>
          </p:nvPr>
        </p:nvSpPr>
        <p:spPr>
          <a:xfrm>
            <a:off x="7956827" y="3319046"/>
            <a:ext cx="955634"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After outbreak</a:t>
            </a:r>
          </a:p>
        </p:txBody>
      </p:sp>
      <p:cxnSp>
        <p:nvCxnSpPr>
          <p:cNvPr id="58" name="Straight Connector 57">
            <a:extLst>
              <a:ext uri="{FF2B5EF4-FFF2-40B4-BE49-F238E27FC236}">
                <a16:creationId xmlns:a16="http://schemas.microsoft.com/office/drawing/2014/main" id="{E2414A8C-8626-4FB5-926A-B4552B937017}"/>
              </a:ext>
            </a:extLst>
          </p:cNvPr>
          <p:cNvCxnSpPr>
            <a:cxnSpLocks/>
          </p:cNvCxnSpPr>
          <p:nvPr/>
        </p:nvCxnSpPr>
        <p:spPr>
          <a:xfrm>
            <a:off x="1490057" y="3268217"/>
            <a:ext cx="7422404" cy="0"/>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59" name="CustomIcon">
            <a:extLst>
              <a:ext uri="{FF2B5EF4-FFF2-40B4-BE49-F238E27FC236}">
                <a16:creationId xmlns:a16="http://schemas.microsoft.com/office/drawing/2014/main" id="{713138AF-CE94-4A4C-8C32-AE9E5C8ADEB2}"/>
              </a:ext>
            </a:extLst>
          </p:cNvPr>
          <p:cNvGrpSpPr>
            <a:grpSpLocks noChangeAspect="1"/>
          </p:cNvGrpSpPr>
          <p:nvPr>
            <p:custDataLst>
              <p:tags r:id="rId21"/>
            </p:custDataLst>
          </p:nvPr>
        </p:nvGrpSpPr>
        <p:grpSpPr>
          <a:xfrm>
            <a:off x="152661" y="256430"/>
            <a:ext cx="297568" cy="297568"/>
            <a:chOff x="-3175" y="-3175"/>
            <a:chExt cx="1622425" cy="1622425"/>
          </a:xfrm>
          <a:solidFill>
            <a:schemeClr val="bg1"/>
          </a:solidFill>
        </p:grpSpPr>
        <p:sp>
          <p:nvSpPr>
            <p:cNvPr id="60" name="Freeform 26">
              <a:extLst>
                <a:ext uri="{FF2B5EF4-FFF2-40B4-BE49-F238E27FC236}">
                  <a16:creationId xmlns:a16="http://schemas.microsoft.com/office/drawing/2014/main" id="{BC7DBC03-B53E-4E8F-A8DB-14621AE95665}"/>
                </a:ext>
              </a:extLst>
            </p:cNvPr>
            <p:cNvSpPr>
              <a:spLocks noEditPoints="1"/>
            </p:cNvSpPr>
            <p:nvPr/>
          </p:nvSpPr>
          <p:spPr bwMode="auto">
            <a:xfrm>
              <a:off x="-3175" y="-3175"/>
              <a:ext cx="1622425" cy="1622425"/>
            </a:xfrm>
            <a:custGeom>
              <a:avLst/>
              <a:gdLst>
                <a:gd name="T0" fmla="*/ 421 w 430"/>
                <a:gd name="T1" fmla="*/ 0 h 430"/>
                <a:gd name="T2" fmla="*/ 9 w 430"/>
                <a:gd name="T3" fmla="*/ 0 h 430"/>
                <a:gd name="T4" fmla="*/ 0 w 430"/>
                <a:gd name="T5" fmla="*/ 9 h 430"/>
                <a:gd name="T6" fmla="*/ 0 w 430"/>
                <a:gd name="T7" fmla="*/ 421 h 430"/>
                <a:gd name="T8" fmla="*/ 9 w 430"/>
                <a:gd name="T9" fmla="*/ 430 h 430"/>
                <a:gd name="T10" fmla="*/ 421 w 430"/>
                <a:gd name="T11" fmla="*/ 430 h 430"/>
                <a:gd name="T12" fmla="*/ 430 w 430"/>
                <a:gd name="T13" fmla="*/ 421 h 430"/>
                <a:gd name="T14" fmla="*/ 430 w 430"/>
                <a:gd name="T15" fmla="*/ 9 h 430"/>
                <a:gd name="T16" fmla="*/ 421 w 430"/>
                <a:gd name="T17" fmla="*/ 0 h 430"/>
                <a:gd name="T18" fmla="*/ 175 w 430"/>
                <a:gd name="T19" fmla="*/ 19 h 430"/>
                <a:gd name="T20" fmla="*/ 256 w 430"/>
                <a:gd name="T21" fmla="*/ 19 h 430"/>
                <a:gd name="T22" fmla="*/ 256 w 430"/>
                <a:gd name="T23" fmla="*/ 42 h 430"/>
                <a:gd name="T24" fmla="*/ 175 w 430"/>
                <a:gd name="T25" fmla="*/ 42 h 430"/>
                <a:gd name="T26" fmla="*/ 175 w 430"/>
                <a:gd name="T27" fmla="*/ 19 h 430"/>
                <a:gd name="T28" fmla="*/ 175 w 430"/>
                <a:gd name="T29" fmla="*/ 19 h 430"/>
                <a:gd name="T30" fmla="*/ 411 w 430"/>
                <a:gd name="T31" fmla="*/ 412 h 430"/>
                <a:gd name="T32" fmla="*/ 18 w 430"/>
                <a:gd name="T33" fmla="*/ 412 h 430"/>
                <a:gd name="T34" fmla="*/ 18 w 430"/>
                <a:gd name="T35" fmla="*/ 19 h 430"/>
                <a:gd name="T36" fmla="*/ 157 w 430"/>
                <a:gd name="T37" fmla="*/ 19 h 430"/>
                <a:gd name="T38" fmla="*/ 157 w 430"/>
                <a:gd name="T39" fmla="*/ 52 h 430"/>
                <a:gd name="T40" fmla="*/ 166 w 430"/>
                <a:gd name="T41" fmla="*/ 61 h 430"/>
                <a:gd name="T42" fmla="*/ 266 w 430"/>
                <a:gd name="T43" fmla="*/ 61 h 430"/>
                <a:gd name="T44" fmla="*/ 275 w 430"/>
                <a:gd name="T45" fmla="*/ 52 h 430"/>
                <a:gd name="T46" fmla="*/ 275 w 430"/>
                <a:gd name="T47" fmla="*/ 19 h 430"/>
                <a:gd name="T48" fmla="*/ 411 w 430"/>
                <a:gd name="T49" fmla="*/ 19 h 430"/>
                <a:gd name="T50" fmla="*/ 411 w 430"/>
                <a:gd name="T51" fmla="*/ 412 h 430"/>
                <a:gd name="T52" fmla="*/ 411 w 430"/>
                <a:gd name="T53" fmla="*/ 412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0" h="430">
                  <a:moveTo>
                    <a:pt x="421" y="0"/>
                  </a:moveTo>
                  <a:cubicBezTo>
                    <a:pt x="9" y="0"/>
                    <a:pt x="9" y="0"/>
                    <a:pt x="9" y="0"/>
                  </a:cubicBezTo>
                  <a:cubicBezTo>
                    <a:pt x="4" y="0"/>
                    <a:pt x="0" y="4"/>
                    <a:pt x="0" y="9"/>
                  </a:cubicBezTo>
                  <a:cubicBezTo>
                    <a:pt x="0" y="421"/>
                    <a:pt x="0" y="421"/>
                    <a:pt x="0" y="421"/>
                  </a:cubicBezTo>
                  <a:cubicBezTo>
                    <a:pt x="0" y="426"/>
                    <a:pt x="4" y="430"/>
                    <a:pt x="9" y="430"/>
                  </a:cubicBezTo>
                  <a:cubicBezTo>
                    <a:pt x="421" y="430"/>
                    <a:pt x="421" y="430"/>
                    <a:pt x="421" y="430"/>
                  </a:cubicBezTo>
                  <a:cubicBezTo>
                    <a:pt x="425" y="430"/>
                    <a:pt x="430" y="426"/>
                    <a:pt x="430" y="421"/>
                  </a:cubicBezTo>
                  <a:cubicBezTo>
                    <a:pt x="430" y="9"/>
                    <a:pt x="430" y="9"/>
                    <a:pt x="430" y="9"/>
                  </a:cubicBezTo>
                  <a:cubicBezTo>
                    <a:pt x="430" y="4"/>
                    <a:pt x="425" y="0"/>
                    <a:pt x="421" y="0"/>
                  </a:cubicBezTo>
                  <a:close/>
                  <a:moveTo>
                    <a:pt x="175" y="19"/>
                  </a:moveTo>
                  <a:cubicBezTo>
                    <a:pt x="256" y="19"/>
                    <a:pt x="256" y="19"/>
                    <a:pt x="256" y="19"/>
                  </a:cubicBezTo>
                  <a:cubicBezTo>
                    <a:pt x="256" y="42"/>
                    <a:pt x="256" y="42"/>
                    <a:pt x="256" y="42"/>
                  </a:cubicBezTo>
                  <a:cubicBezTo>
                    <a:pt x="175" y="42"/>
                    <a:pt x="175" y="42"/>
                    <a:pt x="175" y="42"/>
                  </a:cubicBezTo>
                  <a:cubicBezTo>
                    <a:pt x="175" y="19"/>
                    <a:pt x="175" y="19"/>
                    <a:pt x="175" y="19"/>
                  </a:cubicBezTo>
                  <a:cubicBezTo>
                    <a:pt x="175" y="19"/>
                    <a:pt x="175" y="19"/>
                    <a:pt x="175" y="19"/>
                  </a:cubicBezTo>
                  <a:close/>
                  <a:moveTo>
                    <a:pt x="411" y="412"/>
                  </a:moveTo>
                  <a:cubicBezTo>
                    <a:pt x="18" y="412"/>
                    <a:pt x="18" y="412"/>
                    <a:pt x="18" y="412"/>
                  </a:cubicBezTo>
                  <a:cubicBezTo>
                    <a:pt x="18" y="19"/>
                    <a:pt x="18" y="19"/>
                    <a:pt x="18" y="19"/>
                  </a:cubicBezTo>
                  <a:cubicBezTo>
                    <a:pt x="157" y="19"/>
                    <a:pt x="157" y="19"/>
                    <a:pt x="157" y="19"/>
                  </a:cubicBezTo>
                  <a:cubicBezTo>
                    <a:pt x="157" y="52"/>
                    <a:pt x="157" y="52"/>
                    <a:pt x="157" y="52"/>
                  </a:cubicBezTo>
                  <a:cubicBezTo>
                    <a:pt x="157" y="57"/>
                    <a:pt x="161" y="61"/>
                    <a:pt x="166" y="61"/>
                  </a:cubicBezTo>
                  <a:cubicBezTo>
                    <a:pt x="266" y="61"/>
                    <a:pt x="266" y="61"/>
                    <a:pt x="266" y="61"/>
                  </a:cubicBezTo>
                  <a:cubicBezTo>
                    <a:pt x="271" y="61"/>
                    <a:pt x="275" y="57"/>
                    <a:pt x="275" y="52"/>
                  </a:cubicBezTo>
                  <a:cubicBezTo>
                    <a:pt x="275" y="19"/>
                    <a:pt x="275" y="19"/>
                    <a:pt x="275" y="19"/>
                  </a:cubicBezTo>
                  <a:cubicBezTo>
                    <a:pt x="411" y="19"/>
                    <a:pt x="411" y="19"/>
                    <a:pt x="411" y="19"/>
                  </a:cubicBezTo>
                  <a:cubicBezTo>
                    <a:pt x="411" y="412"/>
                    <a:pt x="411" y="412"/>
                    <a:pt x="411" y="412"/>
                  </a:cubicBezTo>
                  <a:cubicBezTo>
                    <a:pt x="411" y="412"/>
                    <a:pt x="411" y="412"/>
                    <a:pt x="411" y="412"/>
                  </a:cubicBezTo>
                  <a:close/>
                </a:path>
              </a:pathLst>
            </a:custGeom>
            <a:grpFill/>
            <a:ln w="0" cap="flat" cmpd="sng" algn="ctr">
              <a:solidFill>
                <a:srgbClr val="FFFFFF"/>
              </a:solidFill>
              <a:prstDash val="solid"/>
              <a:round/>
              <a:headEnd type="none" w="med" len="med"/>
              <a:tailEnd type="none" w="med" len="med"/>
            </a:ln>
          </p:spPr>
          <p:txBody>
            <a:bodyPr vert="horz" wrap="square" lIns="93297" tIns="46649" rIns="93297" bIns="46649" numCol="1" anchor="t" anchorCtr="0" compatLnSpc="1">
              <a:prstTxWarp prst="textNoShape">
                <a:avLst/>
              </a:prstTxWarp>
            </a:bodyPr>
            <a:lstStyle/>
            <a:p>
              <a:endParaRPr lang="en-US" sz="1837" dirty="0">
                <a:solidFill>
                  <a:schemeClr val="accent5"/>
                </a:solidFill>
                <a:latin typeface="GillSans" pitchFamily="2" charset="0"/>
              </a:endParaRPr>
            </a:p>
          </p:txBody>
        </p:sp>
        <p:sp>
          <p:nvSpPr>
            <p:cNvPr id="61" name="Freeform 27">
              <a:extLst>
                <a:ext uri="{FF2B5EF4-FFF2-40B4-BE49-F238E27FC236}">
                  <a16:creationId xmlns:a16="http://schemas.microsoft.com/office/drawing/2014/main" id="{3873F3EE-E5D8-4682-BB5A-DFE4BC39AE7C}"/>
                </a:ext>
              </a:extLst>
            </p:cNvPr>
            <p:cNvSpPr>
              <a:spLocks/>
            </p:cNvSpPr>
            <p:nvPr/>
          </p:nvSpPr>
          <p:spPr bwMode="auto">
            <a:xfrm>
              <a:off x="222250" y="1312863"/>
              <a:ext cx="1174750" cy="68263"/>
            </a:xfrm>
            <a:custGeom>
              <a:avLst/>
              <a:gdLst>
                <a:gd name="T0" fmla="*/ 0 w 311"/>
                <a:gd name="T1" fmla="*/ 9 h 18"/>
                <a:gd name="T2" fmla="*/ 9 w 311"/>
                <a:gd name="T3" fmla="*/ 18 h 18"/>
                <a:gd name="T4" fmla="*/ 302 w 311"/>
                <a:gd name="T5" fmla="*/ 18 h 18"/>
                <a:gd name="T6" fmla="*/ 311 w 311"/>
                <a:gd name="T7" fmla="*/ 9 h 18"/>
                <a:gd name="T8" fmla="*/ 302 w 311"/>
                <a:gd name="T9" fmla="*/ 0 h 18"/>
                <a:gd name="T10" fmla="*/ 9 w 311"/>
                <a:gd name="T11" fmla="*/ 0 h 18"/>
                <a:gd name="T12" fmla="*/ 0 w 311"/>
                <a:gd name="T13" fmla="*/ 9 h 18"/>
              </a:gdLst>
              <a:ahLst/>
              <a:cxnLst>
                <a:cxn ang="0">
                  <a:pos x="T0" y="T1"/>
                </a:cxn>
                <a:cxn ang="0">
                  <a:pos x="T2" y="T3"/>
                </a:cxn>
                <a:cxn ang="0">
                  <a:pos x="T4" y="T5"/>
                </a:cxn>
                <a:cxn ang="0">
                  <a:pos x="T6" y="T7"/>
                </a:cxn>
                <a:cxn ang="0">
                  <a:pos x="T8" y="T9"/>
                </a:cxn>
                <a:cxn ang="0">
                  <a:pos x="T10" y="T11"/>
                </a:cxn>
                <a:cxn ang="0">
                  <a:pos x="T12" y="T13"/>
                </a:cxn>
              </a:cxnLst>
              <a:rect l="0" t="0" r="r" b="b"/>
              <a:pathLst>
                <a:path w="311" h="18">
                  <a:moveTo>
                    <a:pt x="0" y="9"/>
                  </a:moveTo>
                  <a:cubicBezTo>
                    <a:pt x="0" y="13"/>
                    <a:pt x="4" y="18"/>
                    <a:pt x="9" y="18"/>
                  </a:cubicBezTo>
                  <a:cubicBezTo>
                    <a:pt x="302" y="18"/>
                    <a:pt x="302" y="18"/>
                    <a:pt x="302" y="18"/>
                  </a:cubicBezTo>
                  <a:cubicBezTo>
                    <a:pt x="307" y="18"/>
                    <a:pt x="311" y="13"/>
                    <a:pt x="311" y="9"/>
                  </a:cubicBezTo>
                  <a:cubicBezTo>
                    <a:pt x="311" y="3"/>
                    <a:pt x="307" y="0"/>
                    <a:pt x="302" y="0"/>
                  </a:cubicBezTo>
                  <a:cubicBezTo>
                    <a:pt x="9" y="0"/>
                    <a:pt x="9" y="0"/>
                    <a:pt x="9" y="0"/>
                  </a:cubicBezTo>
                  <a:cubicBezTo>
                    <a:pt x="4" y="0"/>
                    <a:pt x="0" y="3"/>
                    <a:pt x="0" y="9"/>
                  </a:cubicBezTo>
                  <a:close/>
                </a:path>
              </a:pathLst>
            </a:custGeom>
            <a:grpFill/>
            <a:ln w="0" cap="flat" cmpd="sng" algn="ctr">
              <a:solidFill>
                <a:srgbClr val="FFFFFF"/>
              </a:solidFill>
              <a:prstDash val="solid"/>
              <a:round/>
              <a:headEnd type="none" w="med" len="med"/>
              <a:tailEnd type="none" w="med" len="med"/>
            </a:ln>
          </p:spPr>
          <p:txBody>
            <a:bodyPr vert="horz" wrap="square" lIns="93297" tIns="46649" rIns="93297" bIns="46649" numCol="1" anchor="t" anchorCtr="0" compatLnSpc="1">
              <a:prstTxWarp prst="textNoShape">
                <a:avLst/>
              </a:prstTxWarp>
            </a:bodyPr>
            <a:lstStyle/>
            <a:p>
              <a:endParaRPr lang="en-US" sz="1837" dirty="0">
                <a:solidFill>
                  <a:schemeClr val="accent5"/>
                </a:solidFill>
                <a:latin typeface="GillSans" pitchFamily="2" charset="0"/>
              </a:endParaRPr>
            </a:p>
          </p:txBody>
        </p:sp>
        <p:sp>
          <p:nvSpPr>
            <p:cNvPr id="62" name="Freeform 28">
              <a:extLst>
                <a:ext uri="{FF2B5EF4-FFF2-40B4-BE49-F238E27FC236}">
                  <a16:creationId xmlns:a16="http://schemas.microsoft.com/office/drawing/2014/main" id="{A5F5E508-2F21-4895-81D2-A3D6CADF036D}"/>
                </a:ext>
              </a:extLst>
            </p:cNvPr>
            <p:cNvSpPr>
              <a:spLocks/>
            </p:cNvSpPr>
            <p:nvPr/>
          </p:nvSpPr>
          <p:spPr bwMode="auto">
            <a:xfrm>
              <a:off x="476250" y="773113"/>
              <a:ext cx="320675" cy="441325"/>
            </a:xfrm>
            <a:custGeom>
              <a:avLst/>
              <a:gdLst>
                <a:gd name="T0" fmla="*/ 10 w 85"/>
                <a:gd name="T1" fmla="*/ 50 h 117"/>
                <a:gd name="T2" fmla="*/ 17 w 85"/>
                <a:gd name="T3" fmla="*/ 48 h 117"/>
                <a:gd name="T4" fmla="*/ 33 w 85"/>
                <a:gd name="T5" fmla="*/ 31 h 117"/>
                <a:gd name="T6" fmla="*/ 33 w 85"/>
                <a:gd name="T7" fmla="*/ 107 h 117"/>
                <a:gd name="T8" fmla="*/ 43 w 85"/>
                <a:gd name="T9" fmla="*/ 117 h 117"/>
                <a:gd name="T10" fmla="*/ 52 w 85"/>
                <a:gd name="T11" fmla="*/ 107 h 117"/>
                <a:gd name="T12" fmla="*/ 52 w 85"/>
                <a:gd name="T13" fmla="*/ 31 h 117"/>
                <a:gd name="T14" fmla="*/ 69 w 85"/>
                <a:gd name="T15" fmla="*/ 48 h 117"/>
                <a:gd name="T16" fmla="*/ 75 w 85"/>
                <a:gd name="T17" fmla="*/ 50 h 117"/>
                <a:gd name="T18" fmla="*/ 82 w 85"/>
                <a:gd name="T19" fmla="*/ 48 h 117"/>
                <a:gd name="T20" fmla="*/ 82 w 85"/>
                <a:gd name="T21" fmla="*/ 35 h 117"/>
                <a:gd name="T22" fmla="*/ 49 w 85"/>
                <a:gd name="T23" fmla="*/ 2 h 117"/>
                <a:gd name="T24" fmla="*/ 49 w 85"/>
                <a:gd name="T25" fmla="*/ 2 h 117"/>
                <a:gd name="T26" fmla="*/ 47 w 85"/>
                <a:gd name="T27" fmla="*/ 1 h 117"/>
                <a:gd name="T28" fmla="*/ 47 w 85"/>
                <a:gd name="T29" fmla="*/ 1 h 117"/>
                <a:gd name="T30" fmla="*/ 46 w 85"/>
                <a:gd name="T31" fmla="*/ 0 h 117"/>
                <a:gd name="T32" fmla="*/ 45 w 85"/>
                <a:gd name="T33" fmla="*/ 0 h 117"/>
                <a:gd name="T34" fmla="*/ 44 w 85"/>
                <a:gd name="T35" fmla="*/ 0 h 117"/>
                <a:gd name="T36" fmla="*/ 41 w 85"/>
                <a:gd name="T37" fmla="*/ 0 h 117"/>
                <a:gd name="T38" fmla="*/ 40 w 85"/>
                <a:gd name="T39" fmla="*/ 0 h 117"/>
                <a:gd name="T40" fmla="*/ 39 w 85"/>
                <a:gd name="T41" fmla="*/ 0 h 117"/>
                <a:gd name="T42" fmla="*/ 38 w 85"/>
                <a:gd name="T43" fmla="*/ 1 h 117"/>
                <a:gd name="T44" fmla="*/ 38 w 85"/>
                <a:gd name="T45" fmla="*/ 1 h 117"/>
                <a:gd name="T46" fmla="*/ 36 w 85"/>
                <a:gd name="T47" fmla="*/ 2 h 117"/>
                <a:gd name="T48" fmla="*/ 36 w 85"/>
                <a:gd name="T49" fmla="*/ 2 h 117"/>
                <a:gd name="T50" fmla="*/ 4 w 85"/>
                <a:gd name="T51" fmla="*/ 35 h 117"/>
                <a:gd name="T52" fmla="*/ 4 w 85"/>
                <a:gd name="T53" fmla="*/ 48 h 117"/>
                <a:gd name="T54" fmla="*/ 10 w 85"/>
                <a:gd name="T55" fmla="*/ 5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5" h="117">
                  <a:moveTo>
                    <a:pt x="10" y="50"/>
                  </a:moveTo>
                  <a:cubicBezTo>
                    <a:pt x="12" y="50"/>
                    <a:pt x="15" y="49"/>
                    <a:pt x="17" y="48"/>
                  </a:cubicBezTo>
                  <a:cubicBezTo>
                    <a:pt x="33" y="31"/>
                    <a:pt x="33" y="31"/>
                    <a:pt x="33" y="31"/>
                  </a:cubicBezTo>
                  <a:cubicBezTo>
                    <a:pt x="33" y="107"/>
                    <a:pt x="33" y="107"/>
                    <a:pt x="33" y="107"/>
                  </a:cubicBezTo>
                  <a:cubicBezTo>
                    <a:pt x="33" y="112"/>
                    <a:pt x="38" y="117"/>
                    <a:pt x="43" y="117"/>
                  </a:cubicBezTo>
                  <a:cubicBezTo>
                    <a:pt x="47" y="117"/>
                    <a:pt x="52" y="112"/>
                    <a:pt x="52" y="107"/>
                  </a:cubicBezTo>
                  <a:cubicBezTo>
                    <a:pt x="52" y="31"/>
                    <a:pt x="52" y="31"/>
                    <a:pt x="52" y="31"/>
                  </a:cubicBezTo>
                  <a:cubicBezTo>
                    <a:pt x="69" y="48"/>
                    <a:pt x="69" y="48"/>
                    <a:pt x="69" y="48"/>
                  </a:cubicBezTo>
                  <a:cubicBezTo>
                    <a:pt x="70" y="49"/>
                    <a:pt x="73" y="50"/>
                    <a:pt x="75" y="50"/>
                  </a:cubicBezTo>
                  <a:cubicBezTo>
                    <a:pt x="77" y="50"/>
                    <a:pt x="80" y="49"/>
                    <a:pt x="82" y="48"/>
                  </a:cubicBezTo>
                  <a:cubicBezTo>
                    <a:pt x="85" y="44"/>
                    <a:pt x="85" y="38"/>
                    <a:pt x="82" y="35"/>
                  </a:cubicBezTo>
                  <a:cubicBezTo>
                    <a:pt x="49" y="2"/>
                    <a:pt x="49" y="2"/>
                    <a:pt x="49" y="2"/>
                  </a:cubicBezTo>
                  <a:cubicBezTo>
                    <a:pt x="49" y="2"/>
                    <a:pt x="49" y="2"/>
                    <a:pt x="49" y="2"/>
                  </a:cubicBezTo>
                  <a:cubicBezTo>
                    <a:pt x="49" y="2"/>
                    <a:pt x="48" y="2"/>
                    <a:pt x="47" y="1"/>
                  </a:cubicBezTo>
                  <a:cubicBezTo>
                    <a:pt x="47" y="1"/>
                    <a:pt x="47" y="1"/>
                    <a:pt x="47" y="1"/>
                  </a:cubicBezTo>
                  <a:cubicBezTo>
                    <a:pt x="47" y="1"/>
                    <a:pt x="46" y="1"/>
                    <a:pt x="46" y="0"/>
                  </a:cubicBezTo>
                  <a:cubicBezTo>
                    <a:pt x="46" y="0"/>
                    <a:pt x="45" y="0"/>
                    <a:pt x="45" y="0"/>
                  </a:cubicBezTo>
                  <a:cubicBezTo>
                    <a:pt x="45" y="0"/>
                    <a:pt x="45" y="0"/>
                    <a:pt x="44" y="0"/>
                  </a:cubicBezTo>
                  <a:cubicBezTo>
                    <a:pt x="43" y="0"/>
                    <a:pt x="42" y="0"/>
                    <a:pt x="41" y="0"/>
                  </a:cubicBezTo>
                  <a:cubicBezTo>
                    <a:pt x="40" y="0"/>
                    <a:pt x="40" y="0"/>
                    <a:pt x="40" y="0"/>
                  </a:cubicBezTo>
                  <a:cubicBezTo>
                    <a:pt x="39" y="0"/>
                    <a:pt x="39" y="0"/>
                    <a:pt x="39" y="0"/>
                  </a:cubicBezTo>
                  <a:cubicBezTo>
                    <a:pt x="39" y="1"/>
                    <a:pt x="39" y="1"/>
                    <a:pt x="38" y="1"/>
                  </a:cubicBezTo>
                  <a:cubicBezTo>
                    <a:pt x="38" y="1"/>
                    <a:pt x="38" y="1"/>
                    <a:pt x="38" y="1"/>
                  </a:cubicBezTo>
                  <a:cubicBezTo>
                    <a:pt x="37" y="2"/>
                    <a:pt x="37" y="2"/>
                    <a:pt x="36" y="2"/>
                  </a:cubicBezTo>
                  <a:cubicBezTo>
                    <a:pt x="36" y="2"/>
                    <a:pt x="36" y="2"/>
                    <a:pt x="36" y="2"/>
                  </a:cubicBezTo>
                  <a:cubicBezTo>
                    <a:pt x="4" y="35"/>
                    <a:pt x="4" y="35"/>
                    <a:pt x="4" y="35"/>
                  </a:cubicBezTo>
                  <a:cubicBezTo>
                    <a:pt x="0" y="38"/>
                    <a:pt x="0" y="44"/>
                    <a:pt x="4" y="48"/>
                  </a:cubicBezTo>
                  <a:cubicBezTo>
                    <a:pt x="5" y="49"/>
                    <a:pt x="8" y="50"/>
                    <a:pt x="10" y="50"/>
                  </a:cubicBezTo>
                  <a:close/>
                </a:path>
              </a:pathLst>
            </a:custGeom>
            <a:grpFill/>
            <a:ln w="0" cap="flat" cmpd="sng" algn="ctr">
              <a:solidFill>
                <a:srgbClr val="FFFFFF"/>
              </a:solidFill>
              <a:prstDash val="solid"/>
              <a:round/>
              <a:headEnd type="none" w="med" len="med"/>
              <a:tailEnd type="none" w="med" len="med"/>
            </a:ln>
          </p:spPr>
          <p:txBody>
            <a:bodyPr vert="horz" wrap="square" lIns="93297" tIns="46649" rIns="93297" bIns="46649" numCol="1" anchor="t" anchorCtr="0" compatLnSpc="1">
              <a:prstTxWarp prst="textNoShape">
                <a:avLst/>
              </a:prstTxWarp>
            </a:bodyPr>
            <a:lstStyle/>
            <a:p>
              <a:endParaRPr lang="en-US" sz="1837" dirty="0">
                <a:solidFill>
                  <a:schemeClr val="accent5"/>
                </a:solidFill>
                <a:latin typeface="GillSans" pitchFamily="2" charset="0"/>
              </a:endParaRPr>
            </a:p>
          </p:txBody>
        </p:sp>
        <p:sp>
          <p:nvSpPr>
            <p:cNvPr id="63" name="Freeform 29">
              <a:extLst>
                <a:ext uri="{FF2B5EF4-FFF2-40B4-BE49-F238E27FC236}">
                  <a16:creationId xmlns:a16="http://schemas.microsoft.com/office/drawing/2014/main" id="{930B591B-4CC4-4A4F-BC05-B98D581508AD}"/>
                </a:ext>
              </a:extLst>
            </p:cNvPr>
            <p:cNvSpPr>
              <a:spLocks/>
            </p:cNvSpPr>
            <p:nvPr/>
          </p:nvSpPr>
          <p:spPr bwMode="auto">
            <a:xfrm>
              <a:off x="822325" y="773113"/>
              <a:ext cx="325438" cy="441325"/>
            </a:xfrm>
            <a:custGeom>
              <a:avLst/>
              <a:gdLst>
                <a:gd name="T0" fmla="*/ 49 w 86"/>
                <a:gd name="T1" fmla="*/ 2 h 117"/>
                <a:gd name="T2" fmla="*/ 49 w 86"/>
                <a:gd name="T3" fmla="*/ 2 h 117"/>
                <a:gd name="T4" fmla="*/ 48 w 86"/>
                <a:gd name="T5" fmla="*/ 1 h 117"/>
                <a:gd name="T6" fmla="*/ 48 w 86"/>
                <a:gd name="T7" fmla="*/ 1 h 117"/>
                <a:gd name="T8" fmla="*/ 47 w 86"/>
                <a:gd name="T9" fmla="*/ 1 h 117"/>
                <a:gd name="T10" fmla="*/ 47 w 86"/>
                <a:gd name="T11" fmla="*/ 0 h 117"/>
                <a:gd name="T12" fmla="*/ 46 w 86"/>
                <a:gd name="T13" fmla="*/ 0 h 117"/>
                <a:gd name="T14" fmla="*/ 45 w 86"/>
                <a:gd name="T15" fmla="*/ 0 h 117"/>
                <a:gd name="T16" fmla="*/ 41 w 86"/>
                <a:gd name="T17" fmla="*/ 0 h 117"/>
                <a:gd name="T18" fmla="*/ 40 w 86"/>
                <a:gd name="T19" fmla="*/ 0 h 117"/>
                <a:gd name="T20" fmla="*/ 40 w 86"/>
                <a:gd name="T21" fmla="*/ 0 h 117"/>
                <a:gd name="T22" fmla="*/ 39 w 86"/>
                <a:gd name="T23" fmla="*/ 1 h 117"/>
                <a:gd name="T24" fmla="*/ 38 w 86"/>
                <a:gd name="T25" fmla="*/ 1 h 117"/>
                <a:gd name="T26" fmla="*/ 36 w 86"/>
                <a:gd name="T27" fmla="*/ 2 h 117"/>
                <a:gd name="T28" fmla="*/ 36 w 86"/>
                <a:gd name="T29" fmla="*/ 2 h 117"/>
                <a:gd name="T30" fmla="*/ 4 w 86"/>
                <a:gd name="T31" fmla="*/ 35 h 117"/>
                <a:gd name="T32" fmla="*/ 4 w 86"/>
                <a:gd name="T33" fmla="*/ 48 h 117"/>
                <a:gd name="T34" fmla="*/ 10 w 86"/>
                <a:gd name="T35" fmla="*/ 50 h 117"/>
                <a:gd name="T36" fmla="*/ 17 w 86"/>
                <a:gd name="T37" fmla="*/ 48 h 117"/>
                <a:gd name="T38" fmla="*/ 34 w 86"/>
                <a:gd name="T39" fmla="*/ 31 h 117"/>
                <a:gd name="T40" fmla="*/ 34 w 86"/>
                <a:gd name="T41" fmla="*/ 107 h 117"/>
                <a:gd name="T42" fmla="*/ 43 w 86"/>
                <a:gd name="T43" fmla="*/ 117 h 117"/>
                <a:gd name="T44" fmla="*/ 52 w 86"/>
                <a:gd name="T45" fmla="*/ 107 h 117"/>
                <a:gd name="T46" fmla="*/ 52 w 86"/>
                <a:gd name="T47" fmla="*/ 31 h 117"/>
                <a:gd name="T48" fmla="*/ 69 w 86"/>
                <a:gd name="T49" fmla="*/ 48 h 117"/>
                <a:gd name="T50" fmla="*/ 75 w 86"/>
                <a:gd name="T51" fmla="*/ 50 h 117"/>
                <a:gd name="T52" fmla="*/ 82 w 86"/>
                <a:gd name="T53" fmla="*/ 48 h 117"/>
                <a:gd name="T54" fmla="*/ 82 w 86"/>
                <a:gd name="T55" fmla="*/ 35 h 117"/>
                <a:gd name="T56" fmla="*/ 49 w 86"/>
                <a:gd name="T57" fmla="*/ 2 h 117"/>
                <a:gd name="T58" fmla="*/ 49 w 86"/>
                <a:gd name="T59" fmla="*/ 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6" h="117">
                  <a:moveTo>
                    <a:pt x="49" y="2"/>
                  </a:moveTo>
                  <a:cubicBezTo>
                    <a:pt x="49" y="2"/>
                    <a:pt x="49" y="2"/>
                    <a:pt x="49" y="2"/>
                  </a:cubicBezTo>
                  <a:cubicBezTo>
                    <a:pt x="49" y="2"/>
                    <a:pt x="48" y="2"/>
                    <a:pt x="48" y="1"/>
                  </a:cubicBezTo>
                  <a:cubicBezTo>
                    <a:pt x="48" y="1"/>
                    <a:pt x="48" y="1"/>
                    <a:pt x="48" y="1"/>
                  </a:cubicBezTo>
                  <a:cubicBezTo>
                    <a:pt x="48" y="1"/>
                    <a:pt x="48" y="1"/>
                    <a:pt x="47" y="1"/>
                  </a:cubicBezTo>
                  <a:cubicBezTo>
                    <a:pt x="47" y="1"/>
                    <a:pt x="47" y="1"/>
                    <a:pt x="47" y="0"/>
                  </a:cubicBezTo>
                  <a:cubicBezTo>
                    <a:pt x="46" y="0"/>
                    <a:pt x="46" y="0"/>
                    <a:pt x="46" y="0"/>
                  </a:cubicBezTo>
                  <a:cubicBezTo>
                    <a:pt x="45" y="0"/>
                    <a:pt x="45" y="0"/>
                    <a:pt x="45" y="0"/>
                  </a:cubicBezTo>
                  <a:cubicBezTo>
                    <a:pt x="43" y="0"/>
                    <a:pt x="42" y="0"/>
                    <a:pt x="41" y="0"/>
                  </a:cubicBezTo>
                  <a:cubicBezTo>
                    <a:pt x="41" y="0"/>
                    <a:pt x="41" y="0"/>
                    <a:pt x="40" y="0"/>
                  </a:cubicBezTo>
                  <a:cubicBezTo>
                    <a:pt x="40" y="0"/>
                    <a:pt x="40" y="0"/>
                    <a:pt x="40" y="0"/>
                  </a:cubicBezTo>
                  <a:cubicBezTo>
                    <a:pt x="39" y="1"/>
                    <a:pt x="39" y="1"/>
                    <a:pt x="39" y="1"/>
                  </a:cubicBezTo>
                  <a:cubicBezTo>
                    <a:pt x="38" y="1"/>
                    <a:pt x="38" y="1"/>
                    <a:pt x="38" y="1"/>
                  </a:cubicBezTo>
                  <a:cubicBezTo>
                    <a:pt x="37" y="2"/>
                    <a:pt x="37" y="2"/>
                    <a:pt x="36" y="2"/>
                  </a:cubicBezTo>
                  <a:cubicBezTo>
                    <a:pt x="36" y="2"/>
                    <a:pt x="36" y="2"/>
                    <a:pt x="36" y="2"/>
                  </a:cubicBezTo>
                  <a:cubicBezTo>
                    <a:pt x="4" y="35"/>
                    <a:pt x="4" y="35"/>
                    <a:pt x="4" y="35"/>
                  </a:cubicBezTo>
                  <a:cubicBezTo>
                    <a:pt x="0" y="38"/>
                    <a:pt x="0" y="44"/>
                    <a:pt x="4" y="48"/>
                  </a:cubicBezTo>
                  <a:cubicBezTo>
                    <a:pt x="5" y="49"/>
                    <a:pt x="8" y="50"/>
                    <a:pt x="10" y="50"/>
                  </a:cubicBezTo>
                  <a:cubicBezTo>
                    <a:pt x="13" y="50"/>
                    <a:pt x="15" y="49"/>
                    <a:pt x="17" y="48"/>
                  </a:cubicBezTo>
                  <a:cubicBezTo>
                    <a:pt x="34" y="31"/>
                    <a:pt x="34" y="31"/>
                    <a:pt x="34" y="31"/>
                  </a:cubicBezTo>
                  <a:cubicBezTo>
                    <a:pt x="34" y="107"/>
                    <a:pt x="34" y="107"/>
                    <a:pt x="34" y="107"/>
                  </a:cubicBezTo>
                  <a:cubicBezTo>
                    <a:pt x="34" y="112"/>
                    <a:pt x="38" y="117"/>
                    <a:pt x="43" y="117"/>
                  </a:cubicBezTo>
                  <a:cubicBezTo>
                    <a:pt x="48" y="117"/>
                    <a:pt x="52" y="112"/>
                    <a:pt x="52" y="107"/>
                  </a:cubicBezTo>
                  <a:cubicBezTo>
                    <a:pt x="52" y="31"/>
                    <a:pt x="52" y="31"/>
                    <a:pt x="52" y="31"/>
                  </a:cubicBezTo>
                  <a:cubicBezTo>
                    <a:pt x="69" y="48"/>
                    <a:pt x="69" y="48"/>
                    <a:pt x="69" y="48"/>
                  </a:cubicBezTo>
                  <a:cubicBezTo>
                    <a:pt x="71" y="49"/>
                    <a:pt x="73" y="50"/>
                    <a:pt x="75" y="50"/>
                  </a:cubicBezTo>
                  <a:cubicBezTo>
                    <a:pt x="78" y="50"/>
                    <a:pt x="80" y="49"/>
                    <a:pt x="82" y="48"/>
                  </a:cubicBezTo>
                  <a:cubicBezTo>
                    <a:pt x="86" y="44"/>
                    <a:pt x="86" y="38"/>
                    <a:pt x="82" y="35"/>
                  </a:cubicBezTo>
                  <a:cubicBezTo>
                    <a:pt x="49" y="2"/>
                    <a:pt x="49" y="2"/>
                    <a:pt x="49" y="2"/>
                  </a:cubicBezTo>
                  <a:cubicBezTo>
                    <a:pt x="49" y="2"/>
                    <a:pt x="49" y="2"/>
                    <a:pt x="49" y="2"/>
                  </a:cubicBezTo>
                  <a:close/>
                </a:path>
              </a:pathLst>
            </a:custGeom>
            <a:grpFill/>
            <a:ln w="0" cap="flat" cmpd="sng" algn="ctr">
              <a:solidFill>
                <a:srgbClr val="FFFFFF"/>
              </a:solidFill>
              <a:prstDash val="solid"/>
              <a:round/>
              <a:headEnd type="none" w="med" len="med"/>
              <a:tailEnd type="none" w="med" len="med"/>
            </a:ln>
          </p:spPr>
          <p:txBody>
            <a:bodyPr vert="horz" wrap="square" lIns="93297" tIns="46649" rIns="93297" bIns="46649" numCol="1" anchor="t" anchorCtr="0" compatLnSpc="1">
              <a:prstTxWarp prst="textNoShape">
                <a:avLst/>
              </a:prstTxWarp>
            </a:bodyPr>
            <a:lstStyle/>
            <a:p>
              <a:endParaRPr lang="en-US" sz="1837" dirty="0">
                <a:solidFill>
                  <a:schemeClr val="accent5"/>
                </a:solidFill>
                <a:latin typeface="GillSans" pitchFamily="2" charset="0"/>
              </a:endParaRPr>
            </a:p>
          </p:txBody>
        </p:sp>
      </p:grpSp>
      <p:sp>
        <p:nvSpPr>
          <p:cNvPr id="64" name="TextBox 63">
            <a:extLst>
              <a:ext uri="{FF2B5EF4-FFF2-40B4-BE49-F238E27FC236}">
                <a16:creationId xmlns:a16="http://schemas.microsoft.com/office/drawing/2014/main" id="{A749341C-C787-4704-AC17-98F8CF5EF374}"/>
              </a:ext>
            </a:extLst>
          </p:cNvPr>
          <p:cNvSpPr txBox="1">
            <a:spLocks/>
          </p:cNvSpPr>
          <p:nvPr>
            <p:custDataLst>
              <p:tags r:id="rId22"/>
            </p:custDataLst>
          </p:nvPr>
        </p:nvSpPr>
        <p:spPr>
          <a:xfrm>
            <a:off x="1490057" y="990600"/>
            <a:ext cx="4873016" cy="169277"/>
          </a:xfrm>
          <a:prstGeom prst="rect">
            <a:avLst/>
          </a:prstGeom>
        </p:spPr>
        <p:txBody>
          <a:bodyPr vert="horz" wrap="square" lIns="0" tIns="0" rIns="0" bIns="0" rtlCol="0" anchor="b">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b="1" dirty="0">
                <a:solidFill>
                  <a:schemeClr val="bg2"/>
                </a:solidFill>
              </a:rPr>
              <a:t>ACTION</a:t>
            </a:r>
          </a:p>
        </p:txBody>
      </p:sp>
      <p:sp>
        <p:nvSpPr>
          <p:cNvPr id="65" name="TextBox 64">
            <a:extLst>
              <a:ext uri="{FF2B5EF4-FFF2-40B4-BE49-F238E27FC236}">
                <a16:creationId xmlns:a16="http://schemas.microsoft.com/office/drawing/2014/main" id="{21DC607F-F291-43CC-92A3-F667DD06B24C}"/>
              </a:ext>
            </a:extLst>
          </p:cNvPr>
          <p:cNvSpPr txBox="1">
            <a:spLocks/>
          </p:cNvSpPr>
          <p:nvPr>
            <p:custDataLst>
              <p:tags r:id="rId23"/>
            </p:custDataLst>
          </p:nvPr>
        </p:nvSpPr>
        <p:spPr>
          <a:xfrm>
            <a:off x="6485321" y="990600"/>
            <a:ext cx="1345706" cy="169277"/>
          </a:xfrm>
          <a:prstGeom prst="rect">
            <a:avLst/>
          </a:prstGeom>
        </p:spPr>
        <p:txBody>
          <a:bodyPr vert="horz" wrap="square" lIns="0" tIns="0" rIns="0" bIns="0" rtlCol="0" anchor="b">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b="1" dirty="0">
                <a:solidFill>
                  <a:schemeClr val="bg2"/>
                </a:solidFill>
              </a:rPr>
              <a:t>RESPONSIBLE</a:t>
            </a:r>
          </a:p>
        </p:txBody>
      </p:sp>
      <p:sp>
        <p:nvSpPr>
          <p:cNvPr id="66" name="TextBox 65">
            <a:extLst>
              <a:ext uri="{FF2B5EF4-FFF2-40B4-BE49-F238E27FC236}">
                <a16:creationId xmlns:a16="http://schemas.microsoft.com/office/drawing/2014/main" id="{8B341DA3-D396-4D01-B2F0-DB6EF82570A5}"/>
              </a:ext>
            </a:extLst>
          </p:cNvPr>
          <p:cNvSpPr txBox="1">
            <a:spLocks/>
          </p:cNvSpPr>
          <p:nvPr>
            <p:custDataLst>
              <p:tags r:id="rId24"/>
            </p:custDataLst>
          </p:nvPr>
        </p:nvSpPr>
        <p:spPr>
          <a:xfrm>
            <a:off x="7956827" y="990600"/>
            <a:ext cx="955634" cy="169277"/>
          </a:xfrm>
          <a:prstGeom prst="rect">
            <a:avLst/>
          </a:prstGeom>
        </p:spPr>
        <p:txBody>
          <a:bodyPr vert="horz" wrap="square" lIns="0" tIns="0" rIns="0" bIns="0" rtlCol="0" anchor="b">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b="1" dirty="0">
                <a:solidFill>
                  <a:schemeClr val="bg2"/>
                </a:solidFill>
              </a:rPr>
              <a:t>TIME FRAME</a:t>
            </a:r>
          </a:p>
        </p:txBody>
      </p:sp>
      <p:grpSp>
        <p:nvGrpSpPr>
          <p:cNvPr id="67" name="Group 66">
            <a:extLst>
              <a:ext uri="{FF2B5EF4-FFF2-40B4-BE49-F238E27FC236}">
                <a16:creationId xmlns:a16="http://schemas.microsoft.com/office/drawing/2014/main" id="{69582711-3160-4ED3-83B8-789248F3FEF9}"/>
              </a:ext>
            </a:extLst>
          </p:cNvPr>
          <p:cNvGrpSpPr>
            <a:grpSpLocks noChangeAspect="1"/>
          </p:cNvGrpSpPr>
          <p:nvPr/>
        </p:nvGrpSpPr>
        <p:grpSpPr>
          <a:xfrm>
            <a:off x="0" y="6339124"/>
            <a:ext cx="1088382" cy="411480"/>
            <a:chOff x="0" y="6292053"/>
            <a:chExt cx="1295400" cy="489747"/>
          </a:xfrm>
        </p:grpSpPr>
        <p:sp>
          <p:nvSpPr>
            <p:cNvPr id="68" name="Rectangle 67">
              <a:extLst>
                <a:ext uri="{FF2B5EF4-FFF2-40B4-BE49-F238E27FC236}">
                  <a16:creationId xmlns:a16="http://schemas.microsoft.com/office/drawing/2014/main" id="{F9A276B3-F2A3-47DB-B901-902D40065434}"/>
                </a:ext>
              </a:extLst>
            </p:cNvPr>
            <p:cNvSpPr/>
            <p:nvPr/>
          </p:nvSpPr>
          <p:spPr>
            <a:xfrm>
              <a:off x="99206" y="6306363"/>
              <a:ext cx="1196194" cy="4399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69" name="Picture 68" descr="A picture containing drawing&#10;&#10;Description automatically generated">
              <a:extLst>
                <a:ext uri="{FF2B5EF4-FFF2-40B4-BE49-F238E27FC236}">
                  <a16:creationId xmlns:a16="http://schemas.microsoft.com/office/drawing/2014/main" id="{84E50837-1935-4254-81DE-C01C978B0C8F}"/>
                </a:ext>
              </a:extLst>
            </p:cNvPr>
            <p:cNvPicPr>
              <a:picLocks noChangeAspect="1"/>
            </p:cNvPicPr>
            <p:nvPr/>
          </p:nvPicPr>
          <p:blipFill>
            <a:blip r:embed="rId28"/>
            <a:stretch>
              <a:fillRect/>
            </a:stretch>
          </p:blipFill>
          <p:spPr>
            <a:xfrm>
              <a:off x="0" y="6292053"/>
              <a:ext cx="1258991" cy="489747"/>
            </a:xfrm>
            <a:prstGeom prst="rect">
              <a:avLst/>
            </a:prstGeom>
            <a:effectLst/>
          </p:spPr>
        </p:pic>
      </p:grpSp>
    </p:spTree>
    <p:extLst>
      <p:ext uri="{BB962C8B-B14F-4D97-AF65-F5344CB8AC3E}">
        <p14:creationId xmlns:p14="http://schemas.microsoft.com/office/powerpoint/2010/main" val="160903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3254619756"/>
              </p:ext>
            </p:extLst>
          </p:nvPr>
        </p:nvGraphicFramePr>
        <p:xfrm>
          <a:off x="2974" y="2435"/>
          <a:ext cx="1619" cy="1619"/>
        </p:xfrm>
        <a:graphic>
          <a:graphicData uri="http://schemas.openxmlformats.org/presentationml/2006/ole">
            <mc:AlternateContent xmlns:mc="http://schemas.openxmlformats.org/markup-compatibility/2006">
              <mc:Choice xmlns:v="urn:schemas-microsoft-com:vml" Requires="v">
                <p:oleObj spid="_x0000_s281687" name="think-cell Slide" r:id="rId39" imgW="353" imgH="353" progId="TCLayout.ActiveDocument.1">
                  <p:embed/>
                </p:oleObj>
              </mc:Choice>
              <mc:Fallback>
                <p:oleObj name="think-cell Slide" r:id="rId39" imgW="353" imgH="353" progId="TCLayout.ActiveDocument.1">
                  <p:embed/>
                  <p:pic>
                    <p:nvPicPr>
                      <p:cNvPr id="3" name="Object 2" hidden="1"/>
                      <p:cNvPicPr/>
                      <p:nvPr/>
                    </p:nvPicPr>
                    <p:blipFill>
                      <a:blip r:embed="rId40"/>
                      <a:stretch>
                        <a:fillRect/>
                      </a:stretch>
                    </p:blipFill>
                    <p:spPr>
                      <a:xfrm>
                        <a:off x="2974" y="2435"/>
                        <a:ext cx="1619" cy="1619"/>
                      </a:xfrm>
                      <a:prstGeom prst="rect">
                        <a:avLst/>
                      </a:prstGeom>
                    </p:spPr>
                  </p:pic>
                </p:oleObj>
              </mc:Fallback>
            </mc:AlternateContent>
          </a:graphicData>
        </a:graphic>
      </p:graphicFrame>
      <p:sp>
        <p:nvSpPr>
          <p:cNvPr id="191" name="Rectangle 190">
            <a:extLst>
              <a:ext uri="{FF2B5EF4-FFF2-40B4-BE49-F238E27FC236}">
                <a16:creationId xmlns:a16="http://schemas.microsoft.com/office/drawing/2014/main" id="{AC281AB3-2E70-49E4-A440-E538F62ED685}"/>
              </a:ext>
            </a:extLst>
          </p:cNvPr>
          <p:cNvSpPr>
            <a:spLocks/>
          </p:cNvSpPr>
          <p:nvPr/>
        </p:nvSpPr>
        <p:spPr bwMode="gray">
          <a:xfrm>
            <a:off x="225308" y="1219201"/>
            <a:ext cx="1184070" cy="4924424"/>
          </a:xfrm>
          <a:prstGeom prst="rect">
            <a:avLst/>
          </a:prstGeom>
          <a:solidFill>
            <a:srgbClr val="D6BFD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defTabSz="932566"/>
            <a:r>
              <a:rPr lang="en-US" sz="900" b="1" dirty="0">
                <a:solidFill>
                  <a:srgbClr val="4B264E"/>
                </a:solidFill>
              </a:rPr>
              <a:t>WAREHOUSING</a:t>
            </a:r>
          </a:p>
          <a:p>
            <a:pPr defTabSz="932566"/>
            <a:r>
              <a:rPr lang="en-US" sz="900" b="1" dirty="0">
                <a:solidFill>
                  <a:srgbClr val="4B264E"/>
                </a:solidFill>
              </a:rPr>
              <a:t>AND STORAGE</a:t>
            </a:r>
          </a:p>
        </p:txBody>
      </p:sp>
      <p:sp>
        <p:nvSpPr>
          <p:cNvPr id="161" name="Rectangle 160"/>
          <p:cNvSpPr/>
          <p:nvPr/>
        </p:nvSpPr>
        <p:spPr>
          <a:xfrm>
            <a:off x="1083" y="609"/>
            <a:ext cx="9141841" cy="826385"/>
          </a:xfrm>
          <a:prstGeom prst="rect">
            <a:avLst/>
          </a:prstGeom>
          <a:solidFill>
            <a:srgbClr val="D6BFD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665">
              <a:defRPr/>
            </a:pPr>
            <a:endParaRPr lang="en-US" sz="1665" dirty="0">
              <a:solidFill>
                <a:srgbClr val="000000"/>
              </a:solidFill>
              <a:latin typeface="Arial"/>
            </a:endParaRPr>
          </a:p>
        </p:txBody>
      </p:sp>
      <p:sp>
        <p:nvSpPr>
          <p:cNvPr id="162" name="1. On-page tracker"/>
          <p:cNvSpPr>
            <a:spLocks noChangeArrowheads="1"/>
          </p:cNvSpPr>
          <p:nvPr/>
        </p:nvSpPr>
        <p:spPr bwMode="gray">
          <a:xfrm>
            <a:off x="697731" y="63674"/>
            <a:ext cx="2244782"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32665">
              <a:defRPr/>
            </a:pPr>
            <a:r>
              <a:rPr lang="en-US" sz="1224" b="1" cap="all" dirty="0">
                <a:solidFill>
                  <a:srgbClr val="4B264E"/>
                </a:solidFill>
                <a:latin typeface="Arial"/>
              </a:rPr>
              <a:t>LOGISTICS AND TRANSPORT</a:t>
            </a:r>
          </a:p>
        </p:txBody>
      </p:sp>
      <p:sp>
        <p:nvSpPr>
          <p:cNvPr id="163" name="Title 1"/>
          <p:cNvSpPr txBox="1">
            <a:spLocks/>
          </p:cNvSpPr>
          <p:nvPr/>
        </p:nvSpPr>
        <p:spPr bwMode="auto">
          <a:xfrm>
            <a:off x="153184" y="256806"/>
            <a:ext cx="8837634" cy="320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255" rtl="0" eaLnBrk="1" fontAlgn="base" hangingPunct="1">
              <a:spcBef>
                <a:spcPct val="0"/>
              </a:spcBef>
              <a:spcAft>
                <a:spcPct val="0"/>
              </a:spcAft>
              <a:tabLst>
                <a:tab pos="269846" algn="l"/>
              </a:tabLst>
              <a:defRPr sz="2000" b="0" baseline="0">
                <a:solidFill>
                  <a:schemeClr val="tx2"/>
                </a:solidFill>
                <a:latin typeface="+mj-lt"/>
                <a:ea typeface="+mj-ea"/>
                <a:cs typeface="+mj-cs"/>
              </a:defRPr>
            </a:lvl1pPr>
            <a:lvl2pPr algn="l" defTabSz="895255" rtl="0" eaLnBrk="1" fontAlgn="base" hangingPunct="1">
              <a:spcBef>
                <a:spcPct val="0"/>
              </a:spcBef>
              <a:spcAft>
                <a:spcPct val="0"/>
              </a:spcAft>
              <a:defRPr sz="1900" b="1">
                <a:solidFill>
                  <a:schemeClr val="tx2"/>
                </a:solidFill>
                <a:latin typeface="Arial" charset="0"/>
              </a:defRPr>
            </a:lvl2pPr>
            <a:lvl3pPr algn="l" defTabSz="895255" rtl="0" eaLnBrk="1" fontAlgn="base" hangingPunct="1">
              <a:spcBef>
                <a:spcPct val="0"/>
              </a:spcBef>
              <a:spcAft>
                <a:spcPct val="0"/>
              </a:spcAft>
              <a:defRPr sz="1900" b="1">
                <a:solidFill>
                  <a:schemeClr val="tx2"/>
                </a:solidFill>
                <a:latin typeface="Arial" charset="0"/>
              </a:defRPr>
            </a:lvl3pPr>
            <a:lvl4pPr algn="l" defTabSz="895255" rtl="0" eaLnBrk="1" fontAlgn="base" hangingPunct="1">
              <a:spcBef>
                <a:spcPct val="0"/>
              </a:spcBef>
              <a:spcAft>
                <a:spcPct val="0"/>
              </a:spcAft>
              <a:defRPr sz="1900" b="1">
                <a:solidFill>
                  <a:schemeClr val="tx2"/>
                </a:solidFill>
                <a:latin typeface="Arial" charset="0"/>
              </a:defRPr>
            </a:lvl4pPr>
            <a:lvl5pPr algn="l" defTabSz="895255" rtl="0" eaLnBrk="1" fontAlgn="base" hangingPunct="1">
              <a:spcBef>
                <a:spcPct val="0"/>
              </a:spcBef>
              <a:spcAft>
                <a:spcPct val="0"/>
              </a:spcAft>
              <a:defRPr sz="1900" b="1">
                <a:solidFill>
                  <a:schemeClr val="tx2"/>
                </a:solidFill>
                <a:latin typeface="Arial" charset="0"/>
              </a:defRPr>
            </a:lvl5pPr>
            <a:lvl6pPr marL="457151" algn="l" defTabSz="895255" rtl="0" eaLnBrk="1" fontAlgn="base" hangingPunct="1">
              <a:spcBef>
                <a:spcPct val="0"/>
              </a:spcBef>
              <a:spcAft>
                <a:spcPct val="0"/>
              </a:spcAft>
              <a:defRPr sz="1900" b="1">
                <a:solidFill>
                  <a:schemeClr val="tx2"/>
                </a:solidFill>
                <a:latin typeface="Arial" charset="0"/>
              </a:defRPr>
            </a:lvl6pPr>
            <a:lvl7pPr marL="914303" algn="l" defTabSz="895255" rtl="0" eaLnBrk="1" fontAlgn="base" hangingPunct="1">
              <a:spcBef>
                <a:spcPct val="0"/>
              </a:spcBef>
              <a:spcAft>
                <a:spcPct val="0"/>
              </a:spcAft>
              <a:defRPr sz="1900" b="1">
                <a:solidFill>
                  <a:schemeClr val="tx2"/>
                </a:solidFill>
                <a:latin typeface="Arial" charset="0"/>
              </a:defRPr>
            </a:lvl7pPr>
            <a:lvl8pPr marL="1371454" algn="l" defTabSz="895255" rtl="0" eaLnBrk="1" fontAlgn="base" hangingPunct="1">
              <a:spcBef>
                <a:spcPct val="0"/>
              </a:spcBef>
              <a:spcAft>
                <a:spcPct val="0"/>
              </a:spcAft>
              <a:defRPr sz="1900" b="1">
                <a:solidFill>
                  <a:schemeClr val="tx2"/>
                </a:solidFill>
                <a:latin typeface="Arial" charset="0"/>
              </a:defRPr>
            </a:lvl8pPr>
            <a:lvl9pPr marL="1828607" algn="l" defTabSz="895255" rtl="0" eaLnBrk="1" fontAlgn="base" hangingPunct="1">
              <a:spcBef>
                <a:spcPct val="0"/>
              </a:spcBef>
              <a:spcAft>
                <a:spcPct val="0"/>
              </a:spcAft>
              <a:defRPr sz="1900" b="1">
                <a:solidFill>
                  <a:schemeClr val="tx2"/>
                </a:solidFill>
                <a:latin typeface="Arial" charset="0"/>
              </a:defRPr>
            </a:lvl9pPr>
          </a:lstStyle>
          <a:p>
            <a:pPr marL="527050">
              <a:tabLst>
                <a:tab pos="273676" algn="l"/>
              </a:tabLst>
            </a:pPr>
            <a:r>
              <a:rPr lang="en-US" sz="2041" b="1" kern="0" dirty="0">
                <a:solidFill>
                  <a:srgbClr val="4B264E"/>
                </a:solidFill>
              </a:rPr>
              <a:t>RESPONSE QUICK GUIDE</a:t>
            </a:r>
            <a:endParaRPr lang="en-US" sz="2041" kern="0" dirty="0">
              <a:solidFill>
                <a:srgbClr val="4B264E"/>
              </a:solidFill>
            </a:endParaRPr>
          </a:p>
        </p:txBody>
      </p:sp>
      <p:grpSp>
        <p:nvGrpSpPr>
          <p:cNvPr id="168" name="CustomIcon"/>
          <p:cNvGrpSpPr>
            <a:grpSpLocks noChangeAspect="1"/>
          </p:cNvGrpSpPr>
          <p:nvPr>
            <p:custDataLst>
              <p:tags r:id="rId3"/>
            </p:custDataLst>
          </p:nvPr>
        </p:nvGrpSpPr>
        <p:grpSpPr>
          <a:xfrm>
            <a:off x="153184" y="270510"/>
            <a:ext cx="282597" cy="286586"/>
            <a:chOff x="3175" y="-3175"/>
            <a:chExt cx="1574800" cy="1597025"/>
          </a:xfrm>
          <a:solidFill>
            <a:srgbClr val="4B264E"/>
          </a:solidFill>
        </p:grpSpPr>
        <p:sp>
          <p:nvSpPr>
            <p:cNvPr id="169" name="Freeform 168"/>
            <p:cNvSpPr>
              <a:spLocks noEditPoints="1"/>
            </p:cNvSpPr>
            <p:nvPr/>
          </p:nvSpPr>
          <p:spPr bwMode="auto">
            <a:xfrm>
              <a:off x="3175" y="-3175"/>
              <a:ext cx="1574800" cy="1597025"/>
            </a:xfrm>
            <a:custGeom>
              <a:avLst/>
              <a:gdLst>
                <a:gd name="T0" fmla="*/ 399 w 417"/>
                <a:gd name="T1" fmla="*/ 161 h 423"/>
                <a:gd name="T2" fmla="*/ 370 w 417"/>
                <a:gd name="T3" fmla="*/ 7 h 423"/>
                <a:gd name="T4" fmla="*/ 361 w 417"/>
                <a:gd name="T5" fmla="*/ 0 h 423"/>
                <a:gd name="T6" fmla="*/ 60 w 417"/>
                <a:gd name="T7" fmla="*/ 0 h 423"/>
                <a:gd name="T8" fmla="*/ 51 w 417"/>
                <a:gd name="T9" fmla="*/ 7 h 423"/>
                <a:gd name="T10" fmla="*/ 19 w 417"/>
                <a:gd name="T11" fmla="*/ 161 h 423"/>
                <a:gd name="T12" fmla="*/ 0 w 417"/>
                <a:gd name="T13" fmla="*/ 196 h 423"/>
                <a:gd name="T14" fmla="*/ 0 w 417"/>
                <a:gd name="T15" fmla="*/ 329 h 423"/>
                <a:gd name="T16" fmla="*/ 41 w 417"/>
                <a:gd name="T17" fmla="*/ 370 h 423"/>
                <a:gd name="T18" fmla="*/ 49 w 417"/>
                <a:gd name="T19" fmla="*/ 370 h 423"/>
                <a:gd name="T20" fmla="*/ 49 w 417"/>
                <a:gd name="T21" fmla="*/ 397 h 423"/>
                <a:gd name="T22" fmla="*/ 78 w 417"/>
                <a:gd name="T23" fmla="*/ 423 h 423"/>
                <a:gd name="T24" fmla="*/ 93 w 417"/>
                <a:gd name="T25" fmla="*/ 423 h 423"/>
                <a:gd name="T26" fmla="*/ 123 w 417"/>
                <a:gd name="T27" fmla="*/ 397 h 423"/>
                <a:gd name="T28" fmla="*/ 123 w 417"/>
                <a:gd name="T29" fmla="*/ 370 h 423"/>
                <a:gd name="T30" fmla="*/ 298 w 417"/>
                <a:gd name="T31" fmla="*/ 370 h 423"/>
                <a:gd name="T32" fmla="*/ 298 w 417"/>
                <a:gd name="T33" fmla="*/ 397 h 423"/>
                <a:gd name="T34" fmla="*/ 328 w 417"/>
                <a:gd name="T35" fmla="*/ 423 h 423"/>
                <a:gd name="T36" fmla="*/ 343 w 417"/>
                <a:gd name="T37" fmla="*/ 423 h 423"/>
                <a:gd name="T38" fmla="*/ 372 w 417"/>
                <a:gd name="T39" fmla="*/ 397 h 423"/>
                <a:gd name="T40" fmla="*/ 372 w 417"/>
                <a:gd name="T41" fmla="*/ 370 h 423"/>
                <a:gd name="T42" fmla="*/ 375 w 417"/>
                <a:gd name="T43" fmla="*/ 370 h 423"/>
                <a:gd name="T44" fmla="*/ 417 w 417"/>
                <a:gd name="T45" fmla="*/ 329 h 423"/>
                <a:gd name="T46" fmla="*/ 417 w 417"/>
                <a:gd name="T47" fmla="*/ 196 h 423"/>
                <a:gd name="T48" fmla="*/ 399 w 417"/>
                <a:gd name="T49" fmla="*/ 161 h 423"/>
                <a:gd name="T50" fmla="*/ 105 w 417"/>
                <a:gd name="T51" fmla="*/ 397 h 423"/>
                <a:gd name="T52" fmla="*/ 93 w 417"/>
                <a:gd name="T53" fmla="*/ 405 h 423"/>
                <a:gd name="T54" fmla="*/ 78 w 417"/>
                <a:gd name="T55" fmla="*/ 405 h 423"/>
                <a:gd name="T56" fmla="*/ 67 w 417"/>
                <a:gd name="T57" fmla="*/ 397 h 423"/>
                <a:gd name="T58" fmla="*/ 67 w 417"/>
                <a:gd name="T59" fmla="*/ 370 h 423"/>
                <a:gd name="T60" fmla="*/ 105 w 417"/>
                <a:gd name="T61" fmla="*/ 370 h 423"/>
                <a:gd name="T62" fmla="*/ 105 w 417"/>
                <a:gd name="T63" fmla="*/ 397 h 423"/>
                <a:gd name="T64" fmla="*/ 105 w 417"/>
                <a:gd name="T65" fmla="*/ 397 h 423"/>
                <a:gd name="T66" fmla="*/ 354 w 417"/>
                <a:gd name="T67" fmla="*/ 397 h 423"/>
                <a:gd name="T68" fmla="*/ 343 w 417"/>
                <a:gd name="T69" fmla="*/ 405 h 423"/>
                <a:gd name="T70" fmla="*/ 328 w 417"/>
                <a:gd name="T71" fmla="*/ 405 h 423"/>
                <a:gd name="T72" fmla="*/ 316 w 417"/>
                <a:gd name="T73" fmla="*/ 397 h 423"/>
                <a:gd name="T74" fmla="*/ 316 w 417"/>
                <a:gd name="T75" fmla="*/ 370 h 423"/>
                <a:gd name="T76" fmla="*/ 354 w 417"/>
                <a:gd name="T77" fmla="*/ 370 h 423"/>
                <a:gd name="T78" fmla="*/ 354 w 417"/>
                <a:gd name="T79" fmla="*/ 397 h 423"/>
                <a:gd name="T80" fmla="*/ 354 w 417"/>
                <a:gd name="T81" fmla="*/ 397 h 423"/>
                <a:gd name="T82" fmla="*/ 399 w 417"/>
                <a:gd name="T83" fmla="*/ 329 h 423"/>
                <a:gd name="T84" fmla="*/ 375 w 417"/>
                <a:gd name="T85" fmla="*/ 352 h 423"/>
                <a:gd name="T86" fmla="*/ 41 w 417"/>
                <a:gd name="T87" fmla="*/ 352 h 423"/>
                <a:gd name="T88" fmla="*/ 18 w 417"/>
                <a:gd name="T89" fmla="*/ 329 h 423"/>
                <a:gd name="T90" fmla="*/ 18 w 417"/>
                <a:gd name="T91" fmla="*/ 196 h 423"/>
                <a:gd name="T92" fmla="*/ 31 w 417"/>
                <a:gd name="T93" fmla="*/ 175 h 423"/>
                <a:gd name="T94" fmla="*/ 36 w 417"/>
                <a:gd name="T95" fmla="*/ 168 h 423"/>
                <a:gd name="T96" fmla="*/ 67 w 417"/>
                <a:gd name="T97" fmla="*/ 18 h 423"/>
                <a:gd name="T98" fmla="*/ 353 w 417"/>
                <a:gd name="T99" fmla="*/ 18 h 423"/>
                <a:gd name="T100" fmla="*/ 381 w 417"/>
                <a:gd name="T101" fmla="*/ 168 h 423"/>
                <a:gd name="T102" fmla="*/ 386 w 417"/>
                <a:gd name="T103" fmla="*/ 175 h 423"/>
                <a:gd name="T104" fmla="*/ 399 w 417"/>
                <a:gd name="T105" fmla="*/ 196 h 423"/>
                <a:gd name="T106" fmla="*/ 399 w 417"/>
                <a:gd name="T107" fmla="*/ 329 h 423"/>
                <a:gd name="T108" fmla="*/ 399 w 417"/>
                <a:gd name="T109" fmla="*/ 329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7" h="423">
                  <a:moveTo>
                    <a:pt x="399" y="161"/>
                  </a:moveTo>
                  <a:cubicBezTo>
                    <a:pt x="370" y="7"/>
                    <a:pt x="370" y="7"/>
                    <a:pt x="370" y="7"/>
                  </a:cubicBezTo>
                  <a:cubicBezTo>
                    <a:pt x="370" y="3"/>
                    <a:pt x="366" y="0"/>
                    <a:pt x="361" y="0"/>
                  </a:cubicBezTo>
                  <a:cubicBezTo>
                    <a:pt x="60" y="0"/>
                    <a:pt x="60" y="0"/>
                    <a:pt x="60" y="0"/>
                  </a:cubicBezTo>
                  <a:cubicBezTo>
                    <a:pt x="55" y="0"/>
                    <a:pt x="52" y="3"/>
                    <a:pt x="51" y="7"/>
                  </a:cubicBezTo>
                  <a:cubicBezTo>
                    <a:pt x="19" y="161"/>
                    <a:pt x="19" y="161"/>
                    <a:pt x="19" y="161"/>
                  </a:cubicBezTo>
                  <a:cubicBezTo>
                    <a:pt x="7" y="168"/>
                    <a:pt x="0" y="181"/>
                    <a:pt x="0" y="196"/>
                  </a:cubicBezTo>
                  <a:cubicBezTo>
                    <a:pt x="0" y="329"/>
                    <a:pt x="0" y="329"/>
                    <a:pt x="0" y="329"/>
                  </a:cubicBezTo>
                  <a:cubicBezTo>
                    <a:pt x="0" y="351"/>
                    <a:pt x="18" y="370"/>
                    <a:pt x="41" y="370"/>
                  </a:cubicBezTo>
                  <a:cubicBezTo>
                    <a:pt x="49" y="370"/>
                    <a:pt x="49" y="370"/>
                    <a:pt x="49" y="370"/>
                  </a:cubicBezTo>
                  <a:cubicBezTo>
                    <a:pt x="49" y="397"/>
                    <a:pt x="49" y="397"/>
                    <a:pt x="49" y="397"/>
                  </a:cubicBezTo>
                  <a:cubicBezTo>
                    <a:pt x="49" y="411"/>
                    <a:pt x="62" y="423"/>
                    <a:pt x="78" y="423"/>
                  </a:cubicBezTo>
                  <a:cubicBezTo>
                    <a:pt x="93" y="423"/>
                    <a:pt x="93" y="423"/>
                    <a:pt x="93" y="423"/>
                  </a:cubicBezTo>
                  <a:cubicBezTo>
                    <a:pt x="110" y="423"/>
                    <a:pt x="123" y="411"/>
                    <a:pt x="123" y="397"/>
                  </a:cubicBezTo>
                  <a:cubicBezTo>
                    <a:pt x="123" y="370"/>
                    <a:pt x="123" y="370"/>
                    <a:pt x="123" y="370"/>
                  </a:cubicBezTo>
                  <a:cubicBezTo>
                    <a:pt x="298" y="370"/>
                    <a:pt x="298" y="370"/>
                    <a:pt x="298" y="370"/>
                  </a:cubicBezTo>
                  <a:cubicBezTo>
                    <a:pt x="298" y="397"/>
                    <a:pt x="298" y="397"/>
                    <a:pt x="298" y="397"/>
                  </a:cubicBezTo>
                  <a:cubicBezTo>
                    <a:pt x="298" y="411"/>
                    <a:pt x="312" y="423"/>
                    <a:pt x="328" y="423"/>
                  </a:cubicBezTo>
                  <a:cubicBezTo>
                    <a:pt x="343" y="423"/>
                    <a:pt x="343" y="423"/>
                    <a:pt x="343" y="423"/>
                  </a:cubicBezTo>
                  <a:cubicBezTo>
                    <a:pt x="359" y="423"/>
                    <a:pt x="372" y="411"/>
                    <a:pt x="372" y="397"/>
                  </a:cubicBezTo>
                  <a:cubicBezTo>
                    <a:pt x="372" y="370"/>
                    <a:pt x="372" y="370"/>
                    <a:pt x="372" y="370"/>
                  </a:cubicBezTo>
                  <a:cubicBezTo>
                    <a:pt x="375" y="370"/>
                    <a:pt x="375" y="370"/>
                    <a:pt x="375" y="370"/>
                  </a:cubicBezTo>
                  <a:cubicBezTo>
                    <a:pt x="398" y="370"/>
                    <a:pt x="417" y="351"/>
                    <a:pt x="417" y="329"/>
                  </a:cubicBezTo>
                  <a:cubicBezTo>
                    <a:pt x="417" y="196"/>
                    <a:pt x="417" y="196"/>
                    <a:pt x="417" y="196"/>
                  </a:cubicBezTo>
                  <a:cubicBezTo>
                    <a:pt x="417" y="182"/>
                    <a:pt x="410" y="169"/>
                    <a:pt x="399" y="161"/>
                  </a:cubicBezTo>
                  <a:close/>
                  <a:moveTo>
                    <a:pt x="105" y="397"/>
                  </a:moveTo>
                  <a:cubicBezTo>
                    <a:pt x="105" y="401"/>
                    <a:pt x="99" y="405"/>
                    <a:pt x="93" y="405"/>
                  </a:cubicBezTo>
                  <a:cubicBezTo>
                    <a:pt x="78" y="405"/>
                    <a:pt x="78" y="405"/>
                    <a:pt x="78" y="405"/>
                  </a:cubicBezTo>
                  <a:cubicBezTo>
                    <a:pt x="73" y="405"/>
                    <a:pt x="67" y="401"/>
                    <a:pt x="67" y="397"/>
                  </a:cubicBezTo>
                  <a:cubicBezTo>
                    <a:pt x="67" y="370"/>
                    <a:pt x="67" y="370"/>
                    <a:pt x="67" y="370"/>
                  </a:cubicBezTo>
                  <a:cubicBezTo>
                    <a:pt x="105" y="370"/>
                    <a:pt x="105" y="370"/>
                    <a:pt x="105" y="370"/>
                  </a:cubicBezTo>
                  <a:cubicBezTo>
                    <a:pt x="105" y="397"/>
                    <a:pt x="105" y="397"/>
                    <a:pt x="105" y="397"/>
                  </a:cubicBezTo>
                  <a:cubicBezTo>
                    <a:pt x="105" y="397"/>
                    <a:pt x="105" y="397"/>
                    <a:pt x="105" y="397"/>
                  </a:cubicBezTo>
                  <a:close/>
                  <a:moveTo>
                    <a:pt x="354" y="397"/>
                  </a:moveTo>
                  <a:cubicBezTo>
                    <a:pt x="354" y="401"/>
                    <a:pt x="349" y="405"/>
                    <a:pt x="343" y="405"/>
                  </a:cubicBezTo>
                  <a:cubicBezTo>
                    <a:pt x="328" y="405"/>
                    <a:pt x="328" y="405"/>
                    <a:pt x="328" y="405"/>
                  </a:cubicBezTo>
                  <a:cubicBezTo>
                    <a:pt x="322" y="405"/>
                    <a:pt x="316" y="401"/>
                    <a:pt x="316" y="397"/>
                  </a:cubicBezTo>
                  <a:cubicBezTo>
                    <a:pt x="316" y="370"/>
                    <a:pt x="316" y="370"/>
                    <a:pt x="316" y="370"/>
                  </a:cubicBezTo>
                  <a:cubicBezTo>
                    <a:pt x="354" y="370"/>
                    <a:pt x="354" y="370"/>
                    <a:pt x="354" y="370"/>
                  </a:cubicBezTo>
                  <a:cubicBezTo>
                    <a:pt x="354" y="397"/>
                    <a:pt x="354" y="397"/>
                    <a:pt x="354" y="397"/>
                  </a:cubicBezTo>
                  <a:cubicBezTo>
                    <a:pt x="354" y="397"/>
                    <a:pt x="354" y="397"/>
                    <a:pt x="354" y="397"/>
                  </a:cubicBezTo>
                  <a:close/>
                  <a:moveTo>
                    <a:pt x="399" y="329"/>
                  </a:moveTo>
                  <a:cubicBezTo>
                    <a:pt x="399" y="341"/>
                    <a:pt x="388" y="352"/>
                    <a:pt x="375" y="352"/>
                  </a:cubicBezTo>
                  <a:cubicBezTo>
                    <a:pt x="41" y="352"/>
                    <a:pt x="41" y="352"/>
                    <a:pt x="41" y="352"/>
                  </a:cubicBezTo>
                  <a:cubicBezTo>
                    <a:pt x="28" y="352"/>
                    <a:pt x="18" y="341"/>
                    <a:pt x="18" y="329"/>
                  </a:cubicBezTo>
                  <a:cubicBezTo>
                    <a:pt x="18" y="196"/>
                    <a:pt x="18" y="196"/>
                    <a:pt x="18" y="196"/>
                  </a:cubicBezTo>
                  <a:cubicBezTo>
                    <a:pt x="18" y="186"/>
                    <a:pt x="23" y="178"/>
                    <a:pt x="31" y="175"/>
                  </a:cubicBezTo>
                  <a:cubicBezTo>
                    <a:pt x="33" y="174"/>
                    <a:pt x="36" y="171"/>
                    <a:pt x="36" y="168"/>
                  </a:cubicBezTo>
                  <a:cubicBezTo>
                    <a:pt x="67" y="18"/>
                    <a:pt x="67" y="18"/>
                    <a:pt x="67" y="18"/>
                  </a:cubicBezTo>
                  <a:cubicBezTo>
                    <a:pt x="353" y="18"/>
                    <a:pt x="353" y="18"/>
                    <a:pt x="353" y="18"/>
                  </a:cubicBezTo>
                  <a:cubicBezTo>
                    <a:pt x="381" y="168"/>
                    <a:pt x="381" y="168"/>
                    <a:pt x="381" y="168"/>
                  </a:cubicBezTo>
                  <a:cubicBezTo>
                    <a:pt x="381" y="171"/>
                    <a:pt x="383" y="174"/>
                    <a:pt x="386" y="175"/>
                  </a:cubicBezTo>
                  <a:cubicBezTo>
                    <a:pt x="394" y="179"/>
                    <a:pt x="399" y="186"/>
                    <a:pt x="399" y="196"/>
                  </a:cubicBezTo>
                  <a:cubicBezTo>
                    <a:pt x="399" y="329"/>
                    <a:pt x="399" y="329"/>
                    <a:pt x="399" y="329"/>
                  </a:cubicBezTo>
                  <a:cubicBezTo>
                    <a:pt x="399" y="329"/>
                    <a:pt x="399" y="329"/>
                    <a:pt x="399" y="329"/>
                  </a:cubicBezTo>
                  <a:close/>
                </a:path>
              </a:pathLst>
            </a:custGeom>
            <a:grpFill/>
            <a:ln w="0" cap="flat" cmpd="sng" algn="ctr">
              <a:solidFill>
                <a:srgbClr val="4B264E"/>
              </a:solidFill>
              <a:prstDash val="solid"/>
              <a:round/>
              <a:headEnd type="none" w="med" len="med"/>
              <a:tailEnd type="none" w="med" len="med"/>
            </a:ln>
          </p:spPr>
          <p:txBody>
            <a:bodyPr vert="horz" wrap="square" lIns="93285" tIns="46645" rIns="93285" bIns="46645" numCol="1" anchor="t" anchorCtr="0" compatLnSpc="1">
              <a:prstTxWarp prst="textNoShape">
                <a:avLst/>
              </a:prstTxWarp>
            </a:bodyPr>
            <a:lstStyle/>
            <a:p>
              <a:endParaRPr lang="en-US" sz="1665" dirty="0">
                <a:solidFill>
                  <a:schemeClr val="accent5"/>
                </a:solidFill>
                <a:latin typeface="GillSans" pitchFamily="2" charset="0"/>
              </a:endParaRPr>
            </a:p>
          </p:txBody>
        </p:sp>
        <p:sp>
          <p:nvSpPr>
            <p:cNvPr id="170" name="Freeform 169"/>
            <p:cNvSpPr>
              <a:spLocks noEditPoints="1"/>
            </p:cNvSpPr>
            <p:nvPr/>
          </p:nvSpPr>
          <p:spPr bwMode="auto">
            <a:xfrm>
              <a:off x="219075" y="147638"/>
              <a:ext cx="1144588" cy="542925"/>
            </a:xfrm>
            <a:custGeom>
              <a:avLst/>
              <a:gdLst>
                <a:gd name="T0" fmla="*/ 282 w 303"/>
                <a:gd name="T1" fmla="*/ 8 h 144"/>
                <a:gd name="T2" fmla="*/ 273 w 303"/>
                <a:gd name="T3" fmla="*/ 0 h 144"/>
                <a:gd name="T4" fmla="*/ 33 w 303"/>
                <a:gd name="T5" fmla="*/ 0 h 144"/>
                <a:gd name="T6" fmla="*/ 24 w 303"/>
                <a:gd name="T7" fmla="*/ 7 h 144"/>
                <a:gd name="T8" fmla="*/ 0 w 303"/>
                <a:gd name="T9" fmla="*/ 133 h 144"/>
                <a:gd name="T10" fmla="*/ 2 w 303"/>
                <a:gd name="T11" fmla="*/ 141 h 144"/>
                <a:gd name="T12" fmla="*/ 9 w 303"/>
                <a:gd name="T13" fmla="*/ 144 h 144"/>
                <a:gd name="T14" fmla="*/ 293 w 303"/>
                <a:gd name="T15" fmla="*/ 144 h 144"/>
                <a:gd name="T16" fmla="*/ 300 w 303"/>
                <a:gd name="T17" fmla="*/ 141 h 144"/>
                <a:gd name="T18" fmla="*/ 302 w 303"/>
                <a:gd name="T19" fmla="*/ 134 h 144"/>
                <a:gd name="T20" fmla="*/ 282 w 303"/>
                <a:gd name="T21" fmla="*/ 8 h 144"/>
                <a:gd name="T22" fmla="*/ 282 w 303"/>
                <a:gd name="T23" fmla="*/ 8 h 144"/>
                <a:gd name="T24" fmla="*/ 21 w 303"/>
                <a:gd name="T25" fmla="*/ 126 h 144"/>
                <a:gd name="T26" fmla="*/ 41 w 303"/>
                <a:gd name="T27" fmla="*/ 19 h 144"/>
                <a:gd name="T28" fmla="*/ 265 w 303"/>
                <a:gd name="T29" fmla="*/ 19 h 144"/>
                <a:gd name="T30" fmla="*/ 282 w 303"/>
                <a:gd name="T31" fmla="*/ 126 h 144"/>
                <a:gd name="T32" fmla="*/ 21 w 303"/>
                <a:gd name="T33" fmla="*/ 126 h 144"/>
                <a:gd name="T34" fmla="*/ 21 w 303"/>
                <a:gd name="T35" fmla="*/ 12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3" h="144">
                  <a:moveTo>
                    <a:pt x="282" y="8"/>
                  </a:moveTo>
                  <a:cubicBezTo>
                    <a:pt x="281" y="4"/>
                    <a:pt x="277" y="0"/>
                    <a:pt x="273" y="0"/>
                  </a:cubicBezTo>
                  <a:cubicBezTo>
                    <a:pt x="33" y="0"/>
                    <a:pt x="33" y="0"/>
                    <a:pt x="33" y="0"/>
                  </a:cubicBezTo>
                  <a:cubicBezTo>
                    <a:pt x="29" y="0"/>
                    <a:pt x="25" y="3"/>
                    <a:pt x="24" y="7"/>
                  </a:cubicBezTo>
                  <a:cubicBezTo>
                    <a:pt x="0" y="133"/>
                    <a:pt x="0" y="133"/>
                    <a:pt x="0" y="133"/>
                  </a:cubicBezTo>
                  <a:cubicBezTo>
                    <a:pt x="0" y="136"/>
                    <a:pt x="1" y="139"/>
                    <a:pt x="2" y="141"/>
                  </a:cubicBezTo>
                  <a:cubicBezTo>
                    <a:pt x="4" y="143"/>
                    <a:pt x="7" y="144"/>
                    <a:pt x="9" y="144"/>
                  </a:cubicBezTo>
                  <a:cubicBezTo>
                    <a:pt x="293" y="144"/>
                    <a:pt x="293" y="144"/>
                    <a:pt x="293" y="144"/>
                  </a:cubicBezTo>
                  <a:cubicBezTo>
                    <a:pt x="296" y="144"/>
                    <a:pt x="298" y="143"/>
                    <a:pt x="300" y="141"/>
                  </a:cubicBezTo>
                  <a:cubicBezTo>
                    <a:pt x="302" y="139"/>
                    <a:pt x="303" y="136"/>
                    <a:pt x="302" y="134"/>
                  </a:cubicBezTo>
                  <a:cubicBezTo>
                    <a:pt x="282" y="8"/>
                    <a:pt x="282" y="8"/>
                    <a:pt x="282" y="8"/>
                  </a:cubicBezTo>
                  <a:cubicBezTo>
                    <a:pt x="282" y="8"/>
                    <a:pt x="282" y="8"/>
                    <a:pt x="282" y="8"/>
                  </a:cubicBezTo>
                  <a:close/>
                  <a:moveTo>
                    <a:pt x="21" y="126"/>
                  </a:moveTo>
                  <a:cubicBezTo>
                    <a:pt x="41" y="19"/>
                    <a:pt x="41" y="19"/>
                    <a:pt x="41" y="19"/>
                  </a:cubicBezTo>
                  <a:cubicBezTo>
                    <a:pt x="265" y="19"/>
                    <a:pt x="265" y="19"/>
                    <a:pt x="265" y="19"/>
                  </a:cubicBezTo>
                  <a:cubicBezTo>
                    <a:pt x="282" y="126"/>
                    <a:pt x="282" y="126"/>
                    <a:pt x="282" y="126"/>
                  </a:cubicBezTo>
                  <a:cubicBezTo>
                    <a:pt x="21" y="126"/>
                    <a:pt x="21" y="126"/>
                    <a:pt x="21" y="126"/>
                  </a:cubicBezTo>
                  <a:cubicBezTo>
                    <a:pt x="21" y="126"/>
                    <a:pt x="21" y="126"/>
                    <a:pt x="21" y="126"/>
                  </a:cubicBezTo>
                  <a:close/>
                </a:path>
              </a:pathLst>
            </a:custGeom>
            <a:grpFill/>
            <a:ln w="0" cap="flat" cmpd="sng" algn="ctr">
              <a:solidFill>
                <a:srgbClr val="4B264E"/>
              </a:solidFill>
              <a:prstDash val="solid"/>
              <a:round/>
              <a:headEnd type="none" w="med" len="med"/>
              <a:tailEnd type="none" w="med" len="med"/>
            </a:ln>
          </p:spPr>
          <p:txBody>
            <a:bodyPr vert="horz" wrap="square" lIns="93285" tIns="46645" rIns="93285" bIns="46645" numCol="1" anchor="t" anchorCtr="0" compatLnSpc="1">
              <a:prstTxWarp prst="textNoShape">
                <a:avLst/>
              </a:prstTxWarp>
            </a:bodyPr>
            <a:lstStyle/>
            <a:p>
              <a:endParaRPr lang="en-US" sz="1665" dirty="0">
                <a:solidFill>
                  <a:schemeClr val="accent5"/>
                </a:solidFill>
                <a:latin typeface="GillSans" pitchFamily="2" charset="0"/>
              </a:endParaRPr>
            </a:p>
          </p:txBody>
        </p:sp>
        <p:sp>
          <p:nvSpPr>
            <p:cNvPr id="171" name="Oval 170"/>
            <p:cNvSpPr>
              <a:spLocks noChangeArrowheads="1"/>
            </p:cNvSpPr>
            <p:nvPr/>
          </p:nvSpPr>
          <p:spPr bwMode="auto">
            <a:xfrm>
              <a:off x="1163638" y="955675"/>
              <a:ext cx="184150" cy="188913"/>
            </a:xfrm>
            <a:prstGeom prst="ellipse">
              <a:avLst/>
            </a:prstGeom>
            <a:grpFill/>
            <a:ln w="0" cap="flat" cmpd="sng" algn="ctr">
              <a:solidFill>
                <a:srgbClr val="4B264E"/>
              </a:solidFill>
              <a:prstDash val="solid"/>
              <a:round/>
              <a:headEnd type="none" w="med" len="med"/>
              <a:tailEnd type="none" w="med" len="med"/>
            </a:ln>
          </p:spPr>
          <p:txBody>
            <a:bodyPr vert="horz" wrap="square" lIns="93285" tIns="46645" rIns="93285" bIns="46645" numCol="1" anchor="t" anchorCtr="0" compatLnSpc="1">
              <a:prstTxWarp prst="textNoShape">
                <a:avLst/>
              </a:prstTxWarp>
            </a:bodyPr>
            <a:lstStyle/>
            <a:p>
              <a:endParaRPr lang="en-US" sz="1665" dirty="0">
                <a:solidFill>
                  <a:schemeClr val="accent5"/>
                </a:solidFill>
                <a:latin typeface="GillSans" pitchFamily="2" charset="0"/>
              </a:endParaRPr>
            </a:p>
          </p:txBody>
        </p:sp>
        <p:sp>
          <p:nvSpPr>
            <p:cNvPr id="172" name="Oval 36"/>
            <p:cNvSpPr>
              <a:spLocks noChangeArrowheads="1"/>
            </p:cNvSpPr>
            <p:nvPr/>
          </p:nvSpPr>
          <p:spPr bwMode="auto">
            <a:xfrm>
              <a:off x="249238" y="955675"/>
              <a:ext cx="188913" cy="188913"/>
            </a:xfrm>
            <a:prstGeom prst="ellipse">
              <a:avLst/>
            </a:prstGeom>
            <a:grpFill/>
            <a:ln w="0" cap="flat" cmpd="sng" algn="ctr">
              <a:solidFill>
                <a:srgbClr val="4B264E"/>
              </a:solidFill>
              <a:prstDash val="solid"/>
              <a:round/>
              <a:headEnd type="none" w="med" len="med"/>
              <a:tailEnd type="none" w="med" len="med"/>
            </a:ln>
          </p:spPr>
          <p:txBody>
            <a:bodyPr vert="horz" wrap="square" lIns="93285" tIns="46645" rIns="93285" bIns="46645" numCol="1" anchor="t" anchorCtr="0" compatLnSpc="1">
              <a:prstTxWarp prst="textNoShape">
                <a:avLst/>
              </a:prstTxWarp>
            </a:bodyPr>
            <a:lstStyle/>
            <a:p>
              <a:endParaRPr lang="en-US" sz="1665" dirty="0">
                <a:solidFill>
                  <a:schemeClr val="accent5"/>
                </a:solidFill>
                <a:latin typeface="GillSans" pitchFamily="2" charset="0"/>
              </a:endParaRPr>
            </a:p>
          </p:txBody>
        </p:sp>
        <p:sp>
          <p:nvSpPr>
            <p:cNvPr id="173" name="Freeform 37"/>
            <p:cNvSpPr>
              <a:spLocks noEditPoints="1"/>
            </p:cNvSpPr>
            <p:nvPr/>
          </p:nvSpPr>
          <p:spPr bwMode="auto">
            <a:xfrm>
              <a:off x="517525" y="993775"/>
              <a:ext cx="566738" cy="236538"/>
            </a:xfrm>
            <a:custGeom>
              <a:avLst/>
              <a:gdLst>
                <a:gd name="T0" fmla="*/ 141 w 150"/>
                <a:gd name="T1" fmla="*/ 0 h 63"/>
                <a:gd name="T2" fmla="*/ 9 w 150"/>
                <a:gd name="T3" fmla="*/ 0 h 63"/>
                <a:gd name="T4" fmla="*/ 0 w 150"/>
                <a:gd name="T5" fmla="*/ 10 h 63"/>
                <a:gd name="T6" fmla="*/ 0 w 150"/>
                <a:gd name="T7" fmla="*/ 54 h 63"/>
                <a:gd name="T8" fmla="*/ 9 w 150"/>
                <a:gd name="T9" fmla="*/ 63 h 63"/>
                <a:gd name="T10" fmla="*/ 141 w 150"/>
                <a:gd name="T11" fmla="*/ 63 h 63"/>
                <a:gd name="T12" fmla="*/ 150 w 150"/>
                <a:gd name="T13" fmla="*/ 54 h 63"/>
                <a:gd name="T14" fmla="*/ 150 w 150"/>
                <a:gd name="T15" fmla="*/ 10 h 63"/>
                <a:gd name="T16" fmla="*/ 141 w 150"/>
                <a:gd name="T17" fmla="*/ 0 h 63"/>
                <a:gd name="T18" fmla="*/ 18 w 150"/>
                <a:gd name="T19" fmla="*/ 45 h 63"/>
                <a:gd name="T20" fmla="*/ 18 w 150"/>
                <a:gd name="T21" fmla="*/ 19 h 63"/>
                <a:gd name="T22" fmla="*/ 132 w 150"/>
                <a:gd name="T23" fmla="*/ 19 h 63"/>
                <a:gd name="T24" fmla="*/ 132 w 150"/>
                <a:gd name="T25" fmla="*/ 45 h 63"/>
                <a:gd name="T26" fmla="*/ 18 w 150"/>
                <a:gd name="T27" fmla="*/ 45 h 63"/>
                <a:gd name="T28" fmla="*/ 18 w 150"/>
                <a:gd name="T29"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0" h="63">
                  <a:moveTo>
                    <a:pt x="141" y="0"/>
                  </a:moveTo>
                  <a:cubicBezTo>
                    <a:pt x="9" y="0"/>
                    <a:pt x="9" y="0"/>
                    <a:pt x="9" y="0"/>
                  </a:cubicBezTo>
                  <a:cubicBezTo>
                    <a:pt x="4" y="0"/>
                    <a:pt x="0" y="5"/>
                    <a:pt x="0" y="10"/>
                  </a:cubicBezTo>
                  <a:cubicBezTo>
                    <a:pt x="0" y="54"/>
                    <a:pt x="0" y="54"/>
                    <a:pt x="0" y="54"/>
                  </a:cubicBezTo>
                  <a:cubicBezTo>
                    <a:pt x="0" y="59"/>
                    <a:pt x="4" y="63"/>
                    <a:pt x="9" y="63"/>
                  </a:cubicBezTo>
                  <a:cubicBezTo>
                    <a:pt x="141" y="63"/>
                    <a:pt x="141" y="63"/>
                    <a:pt x="141" y="63"/>
                  </a:cubicBezTo>
                  <a:cubicBezTo>
                    <a:pt x="145" y="63"/>
                    <a:pt x="150" y="59"/>
                    <a:pt x="150" y="54"/>
                  </a:cubicBezTo>
                  <a:cubicBezTo>
                    <a:pt x="150" y="10"/>
                    <a:pt x="150" y="10"/>
                    <a:pt x="150" y="10"/>
                  </a:cubicBezTo>
                  <a:cubicBezTo>
                    <a:pt x="150" y="5"/>
                    <a:pt x="145" y="0"/>
                    <a:pt x="141" y="0"/>
                  </a:cubicBezTo>
                  <a:close/>
                  <a:moveTo>
                    <a:pt x="18" y="45"/>
                  </a:moveTo>
                  <a:cubicBezTo>
                    <a:pt x="18" y="19"/>
                    <a:pt x="18" y="19"/>
                    <a:pt x="18" y="19"/>
                  </a:cubicBezTo>
                  <a:cubicBezTo>
                    <a:pt x="132" y="19"/>
                    <a:pt x="132" y="19"/>
                    <a:pt x="132" y="19"/>
                  </a:cubicBezTo>
                  <a:cubicBezTo>
                    <a:pt x="132" y="45"/>
                    <a:pt x="132" y="45"/>
                    <a:pt x="132" y="45"/>
                  </a:cubicBezTo>
                  <a:cubicBezTo>
                    <a:pt x="18" y="45"/>
                    <a:pt x="18" y="45"/>
                    <a:pt x="18" y="45"/>
                  </a:cubicBezTo>
                  <a:cubicBezTo>
                    <a:pt x="18" y="45"/>
                    <a:pt x="18" y="45"/>
                    <a:pt x="18" y="45"/>
                  </a:cubicBezTo>
                  <a:close/>
                </a:path>
              </a:pathLst>
            </a:custGeom>
            <a:grpFill/>
            <a:ln w="0" cap="flat" cmpd="sng" algn="ctr">
              <a:solidFill>
                <a:srgbClr val="4B264E"/>
              </a:solidFill>
              <a:prstDash val="solid"/>
              <a:round/>
              <a:headEnd type="none" w="med" len="med"/>
              <a:tailEnd type="none" w="med" len="med"/>
            </a:ln>
          </p:spPr>
          <p:txBody>
            <a:bodyPr vert="horz" wrap="square" lIns="93285" tIns="46645" rIns="93285" bIns="46645" numCol="1" anchor="t" anchorCtr="0" compatLnSpc="1">
              <a:prstTxWarp prst="textNoShape">
                <a:avLst/>
              </a:prstTxWarp>
            </a:bodyPr>
            <a:lstStyle/>
            <a:p>
              <a:endParaRPr lang="en-US" sz="1665" dirty="0">
                <a:solidFill>
                  <a:schemeClr val="accent5"/>
                </a:solidFill>
                <a:latin typeface="GillSans" pitchFamily="2" charset="0"/>
              </a:endParaRPr>
            </a:p>
          </p:txBody>
        </p:sp>
      </p:grpSp>
      <p:sp>
        <p:nvSpPr>
          <p:cNvPr id="199" name="CustomIcon">
            <a:extLst>
              <a:ext uri="{FF2B5EF4-FFF2-40B4-BE49-F238E27FC236}">
                <a16:creationId xmlns:a16="http://schemas.microsoft.com/office/drawing/2014/main" id="{92CBD441-F5AF-428F-B0E6-03DFF7631826}"/>
              </a:ext>
            </a:extLst>
          </p:cNvPr>
          <p:cNvSpPr>
            <a:spLocks noChangeAspect="1" noEditPoints="1"/>
          </p:cNvSpPr>
          <p:nvPr>
            <p:custDataLst>
              <p:tags r:id="rId4"/>
            </p:custDataLst>
          </p:nvPr>
        </p:nvSpPr>
        <p:spPr bwMode="auto">
          <a:xfrm>
            <a:off x="453092" y="4142965"/>
            <a:ext cx="728503" cy="689675"/>
          </a:xfrm>
          <a:custGeom>
            <a:avLst/>
            <a:gdLst>
              <a:gd name="T0" fmla="*/ 423 w 426"/>
              <a:gd name="T1" fmla="*/ 106 h 403"/>
              <a:gd name="T2" fmla="*/ 326 w 426"/>
              <a:gd name="T3" fmla="*/ 3 h 403"/>
              <a:gd name="T4" fmla="*/ 320 w 426"/>
              <a:gd name="T5" fmla="*/ 0 h 403"/>
              <a:gd name="T6" fmla="*/ 104 w 426"/>
              <a:gd name="T7" fmla="*/ 0 h 403"/>
              <a:gd name="T8" fmla="*/ 98 w 426"/>
              <a:gd name="T9" fmla="*/ 3 h 403"/>
              <a:gd name="T10" fmla="*/ 2 w 426"/>
              <a:gd name="T11" fmla="*/ 106 h 403"/>
              <a:gd name="T12" fmla="*/ 0 w 426"/>
              <a:gd name="T13" fmla="*/ 113 h 403"/>
              <a:gd name="T14" fmla="*/ 0 w 426"/>
              <a:gd name="T15" fmla="*/ 394 h 403"/>
              <a:gd name="T16" fmla="*/ 9 w 426"/>
              <a:gd name="T17" fmla="*/ 403 h 403"/>
              <a:gd name="T18" fmla="*/ 116 w 426"/>
              <a:gd name="T19" fmla="*/ 403 h 403"/>
              <a:gd name="T20" fmla="*/ 305 w 426"/>
              <a:gd name="T21" fmla="*/ 403 h 403"/>
              <a:gd name="T22" fmla="*/ 416 w 426"/>
              <a:gd name="T23" fmla="*/ 403 h 403"/>
              <a:gd name="T24" fmla="*/ 426 w 426"/>
              <a:gd name="T25" fmla="*/ 394 h 403"/>
              <a:gd name="T26" fmla="*/ 426 w 426"/>
              <a:gd name="T27" fmla="*/ 113 h 403"/>
              <a:gd name="T28" fmla="*/ 423 w 426"/>
              <a:gd name="T29" fmla="*/ 106 h 403"/>
              <a:gd name="T30" fmla="*/ 125 w 426"/>
              <a:gd name="T31" fmla="*/ 293 h 403"/>
              <a:gd name="T32" fmla="*/ 126 w 426"/>
              <a:gd name="T33" fmla="*/ 293 h 403"/>
              <a:gd name="T34" fmla="*/ 295 w 426"/>
              <a:gd name="T35" fmla="*/ 293 h 403"/>
              <a:gd name="T36" fmla="*/ 295 w 426"/>
              <a:gd name="T37" fmla="*/ 328 h 403"/>
              <a:gd name="T38" fmla="*/ 126 w 426"/>
              <a:gd name="T39" fmla="*/ 328 h 403"/>
              <a:gd name="T40" fmla="*/ 125 w 426"/>
              <a:gd name="T41" fmla="*/ 328 h 403"/>
              <a:gd name="T42" fmla="*/ 125 w 426"/>
              <a:gd name="T43" fmla="*/ 293 h 403"/>
              <a:gd name="T44" fmla="*/ 125 w 426"/>
              <a:gd name="T45" fmla="*/ 293 h 403"/>
              <a:gd name="T46" fmla="*/ 125 w 426"/>
              <a:gd name="T47" fmla="*/ 240 h 403"/>
              <a:gd name="T48" fmla="*/ 126 w 426"/>
              <a:gd name="T49" fmla="*/ 240 h 403"/>
              <a:gd name="T50" fmla="*/ 295 w 426"/>
              <a:gd name="T51" fmla="*/ 240 h 403"/>
              <a:gd name="T52" fmla="*/ 295 w 426"/>
              <a:gd name="T53" fmla="*/ 275 h 403"/>
              <a:gd name="T54" fmla="*/ 126 w 426"/>
              <a:gd name="T55" fmla="*/ 275 h 403"/>
              <a:gd name="T56" fmla="*/ 125 w 426"/>
              <a:gd name="T57" fmla="*/ 275 h 403"/>
              <a:gd name="T58" fmla="*/ 125 w 426"/>
              <a:gd name="T59" fmla="*/ 240 h 403"/>
              <a:gd name="T60" fmla="*/ 125 w 426"/>
              <a:gd name="T61" fmla="*/ 240 h 403"/>
              <a:gd name="T62" fmla="*/ 295 w 426"/>
              <a:gd name="T63" fmla="*/ 222 h 403"/>
              <a:gd name="T64" fmla="*/ 126 w 426"/>
              <a:gd name="T65" fmla="*/ 222 h 403"/>
              <a:gd name="T66" fmla="*/ 125 w 426"/>
              <a:gd name="T67" fmla="*/ 222 h 403"/>
              <a:gd name="T68" fmla="*/ 125 w 426"/>
              <a:gd name="T69" fmla="*/ 197 h 403"/>
              <a:gd name="T70" fmla="*/ 295 w 426"/>
              <a:gd name="T71" fmla="*/ 197 h 403"/>
              <a:gd name="T72" fmla="*/ 295 w 426"/>
              <a:gd name="T73" fmla="*/ 222 h 403"/>
              <a:gd name="T74" fmla="*/ 295 w 426"/>
              <a:gd name="T75" fmla="*/ 222 h 403"/>
              <a:gd name="T76" fmla="*/ 125 w 426"/>
              <a:gd name="T77" fmla="*/ 385 h 403"/>
              <a:gd name="T78" fmla="*/ 125 w 426"/>
              <a:gd name="T79" fmla="*/ 347 h 403"/>
              <a:gd name="T80" fmla="*/ 126 w 426"/>
              <a:gd name="T81" fmla="*/ 347 h 403"/>
              <a:gd name="T82" fmla="*/ 295 w 426"/>
              <a:gd name="T83" fmla="*/ 347 h 403"/>
              <a:gd name="T84" fmla="*/ 295 w 426"/>
              <a:gd name="T85" fmla="*/ 385 h 403"/>
              <a:gd name="T86" fmla="*/ 125 w 426"/>
              <a:gd name="T87" fmla="*/ 385 h 403"/>
              <a:gd name="T88" fmla="*/ 125 w 426"/>
              <a:gd name="T89" fmla="*/ 385 h 403"/>
              <a:gd name="T90" fmla="*/ 407 w 426"/>
              <a:gd name="T91" fmla="*/ 385 h 403"/>
              <a:gd name="T92" fmla="*/ 314 w 426"/>
              <a:gd name="T93" fmla="*/ 385 h 403"/>
              <a:gd name="T94" fmla="*/ 314 w 426"/>
              <a:gd name="T95" fmla="*/ 187 h 403"/>
              <a:gd name="T96" fmla="*/ 305 w 426"/>
              <a:gd name="T97" fmla="*/ 178 h 403"/>
              <a:gd name="T98" fmla="*/ 116 w 426"/>
              <a:gd name="T99" fmla="*/ 178 h 403"/>
              <a:gd name="T100" fmla="*/ 107 w 426"/>
              <a:gd name="T101" fmla="*/ 187 h 403"/>
              <a:gd name="T102" fmla="*/ 107 w 426"/>
              <a:gd name="T103" fmla="*/ 385 h 403"/>
              <a:gd name="T104" fmla="*/ 18 w 426"/>
              <a:gd name="T105" fmla="*/ 385 h 403"/>
              <a:gd name="T106" fmla="*/ 18 w 426"/>
              <a:gd name="T107" fmla="*/ 116 h 403"/>
              <a:gd name="T108" fmla="*/ 108 w 426"/>
              <a:gd name="T109" fmla="*/ 18 h 403"/>
              <a:gd name="T110" fmla="*/ 316 w 426"/>
              <a:gd name="T111" fmla="*/ 18 h 403"/>
              <a:gd name="T112" fmla="*/ 407 w 426"/>
              <a:gd name="T113" fmla="*/ 116 h 403"/>
              <a:gd name="T114" fmla="*/ 407 w 426"/>
              <a:gd name="T115" fmla="*/ 385 h 403"/>
              <a:gd name="T116" fmla="*/ 407 w 426"/>
              <a:gd name="T117" fmla="*/ 385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6" h="403">
                <a:moveTo>
                  <a:pt x="423" y="106"/>
                </a:moveTo>
                <a:cubicBezTo>
                  <a:pt x="326" y="3"/>
                  <a:pt x="326" y="3"/>
                  <a:pt x="326" y="3"/>
                </a:cubicBezTo>
                <a:cubicBezTo>
                  <a:pt x="324" y="1"/>
                  <a:pt x="322" y="0"/>
                  <a:pt x="320" y="0"/>
                </a:cubicBezTo>
                <a:cubicBezTo>
                  <a:pt x="104" y="0"/>
                  <a:pt x="104" y="0"/>
                  <a:pt x="104" y="0"/>
                </a:cubicBezTo>
                <a:cubicBezTo>
                  <a:pt x="102" y="0"/>
                  <a:pt x="100" y="1"/>
                  <a:pt x="98" y="3"/>
                </a:cubicBezTo>
                <a:cubicBezTo>
                  <a:pt x="2" y="106"/>
                  <a:pt x="2" y="106"/>
                  <a:pt x="2" y="106"/>
                </a:cubicBezTo>
                <a:cubicBezTo>
                  <a:pt x="1" y="108"/>
                  <a:pt x="0" y="110"/>
                  <a:pt x="0" y="113"/>
                </a:cubicBezTo>
                <a:cubicBezTo>
                  <a:pt x="0" y="394"/>
                  <a:pt x="0" y="394"/>
                  <a:pt x="0" y="394"/>
                </a:cubicBezTo>
                <a:cubicBezTo>
                  <a:pt x="0" y="399"/>
                  <a:pt x="4" y="403"/>
                  <a:pt x="9" y="403"/>
                </a:cubicBezTo>
                <a:cubicBezTo>
                  <a:pt x="116" y="403"/>
                  <a:pt x="116" y="403"/>
                  <a:pt x="116" y="403"/>
                </a:cubicBezTo>
                <a:cubicBezTo>
                  <a:pt x="305" y="403"/>
                  <a:pt x="305" y="403"/>
                  <a:pt x="305" y="403"/>
                </a:cubicBezTo>
                <a:cubicBezTo>
                  <a:pt x="416" y="403"/>
                  <a:pt x="416" y="403"/>
                  <a:pt x="416" y="403"/>
                </a:cubicBezTo>
                <a:cubicBezTo>
                  <a:pt x="421" y="403"/>
                  <a:pt x="426" y="399"/>
                  <a:pt x="426" y="394"/>
                </a:cubicBezTo>
                <a:cubicBezTo>
                  <a:pt x="426" y="113"/>
                  <a:pt x="426" y="113"/>
                  <a:pt x="426" y="113"/>
                </a:cubicBezTo>
                <a:cubicBezTo>
                  <a:pt x="426" y="110"/>
                  <a:pt x="424" y="108"/>
                  <a:pt x="423" y="106"/>
                </a:cubicBezTo>
                <a:close/>
                <a:moveTo>
                  <a:pt x="125" y="293"/>
                </a:moveTo>
                <a:cubicBezTo>
                  <a:pt x="126" y="293"/>
                  <a:pt x="126" y="293"/>
                  <a:pt x="126" y="293"/>
                </a:cubicBezTo>
                <a:cubicBezTo>
                  <a:pt x="295" y="293"/>
                  <a:pt x="295" y="293"/>
                  <a:pt x="295" y="293"/>
                </a:cubicBezTo>
                <a:cubicBezTo>
                  <a:pt x="295" y="328"/>
                  <a:pt x="295" y="328"/>
                  <a:pt x="295" y="328"/>
                </a:cubicBezTo>
                <a:cubicBezTo>
                  <a:pt x="126" y="328"/>
                  <a:pt x="126" y="328"/>
                  <a:pt x="126" y="328"/>
                </a:cubicBezTo>
                <a:cubicBezTo>
                  <a:pt x="125" y="328"/>
                  <a:pt x="125" y="328"/>
                  <a:pt x="125" y="328"/>
                </a:cubicBezTo>
                <a:cubicBezTo>
                  <a:pt x="125" y="293"/>
                  <a:pt x="125" y="293"/>
                  <a:pt x="125" y="293"/>
                </a:cubicBezTo>
                <a:cubicBezTo>
                  <a:pt x="125" y="293"/>
                  <a:pt x="125" y="293"/>
                  <a:pt x="125" y="293"/>
                </a:cubicBezTo>
                <a:close/>
                <a:moveTo>
                  <a:pt x="125" y="240"/>
                </a:moveTo>
                <a:cubicBezTo>
                  <a:pt x="126" y="240"/>
                  <a:pt x="126" y="240"/>
                  <a:pt x="126" y="240"/>
                </a:cubicBezTo>
                <a:cubicBezTo>
                  <a:pt x="295" y="240"/>
                  <a:pt x="295" y="240"/>
                  <a:pt x="295" y="240"/>
                </a:cubicBezTo>
                <a:cubicBezTo>
                  <a:pt x="295" y="275"/>
                  <a:pt x="295" y="275"/>
                  <a:pt x="295" y="275"/>
                </a:cubicBezTo>
                <a:cubicBezTo>
                  <a:pt x="126" y="275"/>
                  <a:pt x="126" y="275"/>
                  <a:pt x="126" y="275"/>
                </a:cubicBezTo>
                <a:cubicBezTo>
                  <a:pt x="125" y="275"/>
                  <a:pt x="125" y="275"/>
                  <a:pt x="125" y="275"/>
                </a:cubicBezTo>
                <a:cubicBezTo>
                  <a:pt x="125" y="240"/>
                  <a:pt x="125" y="240"/>
                  <a:pt x="125" y="240"/>
                </a:cubicBezTo>
                <a:cubicBezTo>
                  <a:pt x="125" y="240"/>
                  <a:pt x="125" y="240"/>
                  <a:pt x="125" y="240"/>
                </a:cubicBezTo>
                <a:close/>
                <a:moveTo>
                  <a:pt x="295" y="222"/>
                </a:moveTo>
                <a:cubicBezTo>
                  <a:pt x="126" y="222"/>
                  <a:pt x="126" y="222"/>
                  <a:pt x="126" y="222"/>
                </a:cubicBezTo>
                <a:cubicBezTo>
                  <a:pt x="125" y="222"/>
                  <a:pt x="125" y="222"/>
                  <a:pt x="125" y="222"/>
                </a:cubicBezTo>
                <a:cubicBezTo>
                  <a:pt x="125" y="197"/>
                  <a:pt x="125" y="197"/>
                  <a:pt x="125" y="197"/>
                </a:cubicBezTo>
                <a:cubicBezTo>
                  <a:pt x="295" y="197"/>
                  <a:pt x="295" y="197"/>
                  <a:pt x="295" y="197"/>
                </a:cubicBezTo>
                <a:cubicBezTo>
                  <a:pt x="295" y="222"/>
                  <a:pt x="295" y="222"/>
                  <a:pt x="295" y="222"/>
                </a:cubicBezTo>
                <a:cubicBezTo>
                  <a:pt x="295" y="222"/>
                  <a:pt x="295" y="222"/>
                  <a:pt x="295" y="222"/>
                </a:cubicBezTo>
                <a:close/>
                <a:moveTo>
                  <a:pt x="125" y="385"/>
                </a:moveTo>
                <a:cubicBezTo>
                  <a:pt x="125" y="347"/>
                  <a:pt x="125" y="347"/>
                  <a:pt x="125" y="347"/>
                </a:cubicBezTo>
                <a:cubicBezTo>
                  <a:pt x="126" y="347"/>
                  <a:pt x="126" y="347"/>
                  <a:pt x="126" y="347"/>
                </a:cubicBezTo>
                <a:cubicBezTo>
                  <a:pt x="295" y="347"/>
                  <a:pt x="295" y="347"/>
                  <a:pt x="295" y="347"/>
                </a:cubicBezTo>
                <a:cubicBezTo>
                  <a:pt x="295" y="385"/>
                  <a:pt x="295" y="385"/>
                  <a:pt x="295" y="385"/>
                </a:cubicBezTo>
                <a:cubicBezTo>
                  <a:pt x="125" y="385"/>
                  <a:pt x="125" y="385"/>
                  <a:pt x="125" y="385"/>
                </a:cubicBezTo>
                <a:cubicBezTo>
                  <a:pt x="125" y="385"/>
                  <a:pt x="125" y="385"/>
                  <a:pt x="125" y="385"/>
                </a:cubicBezTo>
                <a:close/>
                <a:moveTo>
                  <a:pt x="407" y="385"/>
                </a:moveTo>
                <a:cubicBezTo>
                  <a:pt x="314" y="385"/>
                  <a:pt x="314" y="385"/>
                  <a:pt x="314" y="385"/>
                </a:cubicBezTo>
                <a:cubicBezTo>
                  <a:pt x="314" y="187"/>
                  <a:pt x="314" y="187"/>
                  <a:pt x="314" y="187"/>
                </a:cubicBezTo>
                <a:cubicBezTo>
                  <a:pt x="314" y="183"/>
                  <a:pt x="309" y="178"/>
                  <a:pt x="305" y="178"/>
                </a:cubicBezTo>
                <a:cubicBezTo>
                  <a:pt x="116" y="178"/>
                  <a:pt x="116" y="178"/>
                  <a:pt x="116" y="178"/>
                </a:cubicBezTo>
                <a:cubicBezTo>
                  <a:pt x="111" y="178"/>
                  <a:pt x="107" y="183"/>
                  <a:pt x="107" y="187"/>
                </a:cubicBezTo>
                <a:cubicBezTo>
                  <a:pt x="107" y="385"/>
                  <a:pt x="107" y="385"/>
                  <a:pt x="107" y="385"/>
                </a:cubicBezTo>
                <a:cubicBezTo>
                  <a:pt x="18" y="385"/>
                  <a:pt x="18" y="385"/>
                  <a:pt x="18" y="385"/>
                </a:cubicBezTo>
                <a:cubicBezTo>
                  <a:pt x="18" y="116"/>
                  <a:pt x="18" y="116"/>
                  <a:pt x="18" y="116"/>
                </a:cubicBezTo>
                <a:cubicBezTo>
                  <a:pt x="108" y="18"/>
                  <a:pt x="108" y="18"/>
                  <a:pt x="108" y="18"/>
                </a:cubicBezTo>
                <a:cubicBezTo>
                  <a:pt x="316" y="18"/>
                  <a:pt x="316" y="18"/>
                  <a:pt x="316" y="18"/>
                </a:cubicBezTo>
                <a:cubicBezTo>
                  <a:pt x="407" y="116"/>
                  <a:pt x="407" y="116"/>
                  <a:pt x="407" y="116"/>
                </a:cubicBezTo>
                <a:cubicBezTo>
                  <a:pt x="407" y="385"/>
                  <a:pt x="407" y="385"/>
                  <a:pt x="407" y="385"/>
                </a:cubicBezTo>
                <a:cubicBezTo>
                  <a:pt x="407" y="385"/>
                  <a:pt x="407" y="385"/>
                  <a:pt x="407" y="385"/>
                </a:cubicBezTo>
                <a:close/>
              </a:path>
            </a:pathLst>
          </a:custGeom>
          <a:solidFill>
            <a:srgbClr val="4B264E"/>
          </a:solidFill>
          <a:ln>
            <a:noFill/>
          </a:ln>
        </p:spPr>
        <p:txBody>
          <a:bodyPr vert="horz" wrap="square" lIns="93291" tIns="46647" rIns="93291" bIns="46647" numCol="1" anchor="t" anchorCtr="0" compatLnSpc="1">
            <a:prstTxWarp prst="textNoShape">
              <a:avLst/>
            </a:prstTxWarp>
          </a:bodyPr>
          <a:lstStyle/>
          <a:p>
            <a:endParaRPr lang="en-US" sz="1100" dirty="0">
              <a:solidFill>
                <a:srgbClr val="411A44"/>
              </a:solidFill>
            </a:endParaRPr>
          </a:p>
        </p:txBody>
      </p:sp>
      <p:sp>
        <p:nvSpPr>
          <p:cNvPr id="190" name="TextBox 189"/>
          <p:cNvSpPr txBox="1">
            <a:spLocks/>
          </p:cNvSpPr>
          <p:nvPr>
            <p:custDataLst>
              <p:tags r:id="rId5"/>
            </p:custDataLst>
          </p:nvPr>
        </p:nvSpPr>
        <p:spPr>
          <a:xfrm>
            <a:off x="1490057" y="990600"/>
            <a:ext cx="4873016" cy="169277"/>
          </a:xfrm>
          <a:prstGeom prst="rect">
            <a:avLst/>
          </a:prstGeom>
        </p:spPr>
        <p:txBody>
          <a:bodyPr vert="horz" wrap="square" lIns="0" tIns="0" rIns="0" bIns="0" rtlCol="0" anchor="b">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b="1" dirty="0">
                <a:solidFill>
                  <a:srgbClr val="864091"/>
                </a:solidFill>
              </a:rPr>
              <a:t>ACTION</a:t>
            </a:r>
          </a:p>
        </p:txBody>
      </p:sp>
      <p:cxnSp>
        <p:nvCxnSpPr>
          <p:cNvPr id="151" name="Straight Connector 150">
            <a:extLst>
              <a:ext uri="{FF2B5EF4-FFF2-40B4-BE49-F238E27FC236}">
                <a16:creationId xmlns:a16="http://schemas.microsoft.com/office/drawing/2014/main" id="{EAE3C5B3-0322-4F7F-B616-01ED5B800843}"/>
              </a:ext>
            </a:extLst>
          </p:cNvPr>
          <p:cNvCxnSpPr>
            <a:cxnSpLocks/>
          </p:cNvCxnSpPr>
          <p:nvPr/>
        </p:nvCxnSpPr>
        <p:spPr>
          <a:xfrm>
            <a:off x="1490138" y="3935327"/>
            <a:ext cx="7420587" cy="0"/>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DCDDE5A2-8A10-49FB-9910-C2DC4B48EFC2}"/>
              </a:ext>
            </a:extLst>
          </p:cNvPr>
          <p:cNvCxnSpPr>
            <a:cxnSpLocks/>
          </p:cNvCxnSpPr>
          <p:nvPr/>
        </p:nvCxnSpPr>
        <p:spPr>
          <a:xfrm>
            <a:off x="1490138" y="4350825"/>
            <a:ext cx="7420587" cy="0"/>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E73EB84C-FC95-44B8-82ED-4F79BE4E86D7}"/>
              </a:ext>
            </a:extLst>
          </p:cNvPr>
          <p:cNvCxnSpPr>
            <a:cxnSpLocks/>
          </p:cNvCxnSpPr>
          <p:nvPr/>
        </p:nvCxnSpPr>
        <p:spPr>
          <a:xfrm>
            <a:off x="1490138" y="4766323"/>
            <a:ext cx="7420587" cy="0"/>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2342FA26-FDDD-494A-B2E9-A9E129E82670}"/>
              </a:ext>
            </a:extLst>
          </p:cNvPr>
          <p:cNvCxnSpPr>
            <a:cxnSpLocks/>
          </p:cNvCxnSpPr>
          <p:nvPr/>
        </p:nvCxnSpPr>
        <p:spPr>
          <a:xfrm>
            <a:off x="1490138" y="5597319"/>
            <a:ext cx="7420587" cy="0"/>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D3DF7E6-E484-4DD5-A2A4-765F2AD2ABD7}"/>
              </a:ext>
            </a:extLst>
          </p:cNvPr>
          <p:cNvCxnSpPr>
            <a:cxnSpLocks/>
          </p:cNvCxnSpPr>
          <p:nvPr/>
        </p:nvCxnSpPr>
        <p:spPr>
          <a:xfrm>
            <a:off x="1490138" y="5181821"/>
            <a:ext cx="7420587" cy="0"/>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CA131D8-DB4F-4D3E-A217-CED593834011}"/>
              </a:ext>
            </a:extLst>
          </p:cNvPr>
          <p:cNvCxnSpPr>
            <a:cxnSpLocks/>
          </p:cNvCxnSpPr>
          <p:nvPr/>
        </p:nvCxnSpPr>
        <p:spPr>
          <a:xfrm>
            <a:off x="1490138" y="1765504"/>
            <a:ext cx="7420587" cy="0"/>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D8D77D3-A20C-40DF-B325-71C0975EFE7E}"/>
              </a:ext>
            </a:extLst>
          </p:cNvPr>
          <p:cNvCxnSpPr>
            <a:cxnSpLocks/>
          </p:cNvCxnSpPr>
          <p:nvPr/>
        </p:nvCxnSpPr>
        <p:spPr>
          <a:xfrm>
            <a:off x="1490138" y="2519556"/>
            <a:ext cx="7420587" cy="0"/>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59" name="TextBox 158"/>
          <p:cNvSpPr txBox="1">
            <a:spLocks/>
          </p:cNvSpPr>
          <p:nvPr>
            <p:custDataLst>
              <p:tags r:id="rId6"/>
            </p:custDataLst>
          </p:nvPr>
        </p:nvSpPr>
        <p:spPr>
          <a:xfrm>
            <a:off x="6485321" y="990600"/>
            <a:ext cx="1345706" cy="169277"/>
          </a:xfrm>
          <a:prstGeom prst="rect">
            <a:avLst/>
          </a:prstGeom>
        </p:spPr>
        <p:txBody>
          <a:bodyPr vert="horz" wrap="square" lIns="0" tIns="0" rIns="0" bIns="0" rtlCol="0" anchor="b">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b="1" dirty="0">
                <a:solidFill>
                  <a:srgbClr val="864091"/>
                </a:solidFill>
              </a:rPr>
              <a:t>RESPONSIBLE</a:t>
            </a:r>
          </a:p>
        </p:txBody>
      </p:sp>
      <p:sp>
        <p:nvSpPr>
          <p:cNvPr id="143" name="Rectangle 142">
            <a:extLst>
              <a:ext uri="{FF2B5EF4-FFF2-40B4-BE49-F238E27FC236}">
                <a16:creationId xmlns:a16="http://schemas.microsoft.com/office/drawing/2014/main" id="{75DDD2DC-6838-40F5-A708-5B0C135BC1B9}"/>
              </a:ext>
            </a:extLst>
          </p:cNvPr>
          <p:cNvSpPr>
            <a:spLocks/>
          </p:cNvSpPr>
          <p:nvPr/>
        </p:nvSpPr>
        <p:spPr>
          <a:xfrm>
            <a:off x="1490138" y="4389297"/>
            <a:ext cx="186584" cy="186584"/>
          </a:xfrm>
          <a:prstGeom prst="rect">
            <a:avLst/>
          </a:prstGeom>
          <a:solidFill>
            <a:schemeClr val="bg1"/>
          </a:solidFill>
          <a:ln w="12700">
            <a:solidFill>
              <a:srgbClr val="D6B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a:solidFill>
                <a:schemeClr val="tx1"/>
              </a:solidFill>
            </a:endParaRPr>
          </a:p>
        </p:txBody>
      </p:sp>
      <p:sp>
        <p:nvSpPr>
          <p:cNvPr id="165" name="TextBox 1649M8OK1GSG0VZY1FIH7D7HCPEBZHMBDHLJ85GA8UR3YAL0XBNRYOB0YWEB3P4">
            <a:extLst>
              <a:ext uri="{FF2B5EF4-FFF2-40B4-BE49-F238E27FC236}">
                <a16:creationId xmlns:a16="http://schemas.microsoft.com/office/drawing/2014/main" id="{F2BEF3AC-4B18-42D0-B2FF-E33CC509D2F7}"/>
              </a:ext>
            </a:extLst>
          </p:cNvPr>
          <p:cNvSpPr txBox="1">
            <a:spLocks/>
          </p:cNvSpPr>
          <p:nvPr>
            <p:custDataLst>
              <p:tags r:id="rId7"/>
            </p:custDataLst>
          </p:nvPr>
        </p:nvSpPr>
        <p:spPr>
          <a:xfrm>
            <a:off x="6483585" y="4389297"/>
            <a:ext cx="1345706" cy="338554"/>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Logistics &amp; Transport tam</a:t>
            </a:r>
          </a:p>
        </p:txBody>
      </p:sp>
      <p:sp>
        <p:nvSpPr>
          <p:cNvPr id="183" name="TextBox 182MBE3S0MTFW8O5GNIN8D3U1WTJZNNAAB00FXK0RPAXCRSS116MHIPI5NI1LJO">
            <a:extLst>
              <a:ext uri="{FF2B5EF4-FFF2-40B4-BE49-F238E27FC236}">
                <a16:creationId xmlns:a16="http://schemas.microsoft.com/office/drawing/2014/main" id="{055F7B0B-52EA-4F9F-82B7-7DF6CE21C7ED}"/>
              </a:ext>
            </a:extLst>
          </p:cNvPr>
          <p:cNvSpPr txBox="1">
            <a:spLocks/>
          </p:cNvSpPr>
          <p:nvPr>
            <p:custDataLst>
              <p:tags r:id="rId8"/>
            </p:custDataLst>
          </p:nvPr>
        </p:nvSpPr>
        <p:spPr>
          <a:xfrm>
            <a:off x="1767005" y="4389297"/>
            <a:ext cx="4594332"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If necessary, set up temporary warehousing in pre-identified sites</a:t>
            </a:r>
          </a:p>
        </p:txBody>
      </p:sp>
      <p:sp>
        <p:nvSpPr>
          <p:cNvPr id="188" name="TextBox 187GQWAK4CCAF22MNFLDR7MOFD0A3D65TOP7U5J6SO7A1Y70077LDVEPKVH8MJK">
            <a:extLst>
              <a:ext uri="{FF2B5EF4-FFF2-40B4-BE49-F238E27FC236}">
                <a16:creationId xmlns:a16="http://schemas.microsoft.com/office/drawing/2014/main" id="{3D077DCD-434D-4617-A66B-800B222E76C1}"/>
              </a:ext>
            </a:extLst>
          </p:cNvPr>
          <p:cNvSpPr txBox="1">
            <a:spLocks/>
          </p:cNvSpPr>
          <p:nvPr>
            <p:custDataLst>
              <p:tags r:id="rId9"/>
            </p:custDataLst>
          </p:nvPr>
        </p:nvSpPr>
        <p:spPr>
          <a:xfrm>
            <a:off x="7955091" y="4389297"/>
            <a:ext cx="955634"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Ongoing</a:t>
            </a:r>
          </a:p>
        </p:txBody>
      </p:sp>
      <p:sp>
        <p:nvSpPr>
          <p:cNvPr id="144" name="Rectangle 143">
            <a:extLst>
              <a:ext uri="{FF2B5EF4-FFF2-40B4-BE49-F238E27FC236}">
                <a16:creationId xmlns:a16="http://schemas.microsoft.com/office/drawing/2014/main" id="{B2493864-059C-4443-85DF-B0F8C5419D17}"/>
              </a:ext>
            </a:extLst>
          </p:cNvPr>
          <p:cNvSpPr>
            <a:spLocks/>
          </p:cNvSpPr>
          <p:nvPr/>
        </p:nvSpPr>
        <p:spPr>
          <a:xfrm>
            <a:off x="1490138" y="4804795"/>
            <a:ext cx="186584" cy="186584"/>
          </a:xfrm>
          <a:prstGeom prst="rect">
            <a:avLst/>
          </a:prstGeom>
          <a:solidFill>
            <a:schemeClr val="bg1"/>
          </a:solidFill>
          <a:ln w="12700">
            <a:solidFill>
              <a:srgbClr val="D6B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a:solidFill>
                <a:schemeClr val="tx1"/>
              </a:solidFill>
            </a:endParaRPr>
          </a:p>
        </p:txBody>
      </p:sp>
      <p:sp>
        <p:nvSpPr>
          <p:cNvPr id="166" name="TextBox 165TF2PS4ID9CFRT2NLJS7J14KFI2J74P1ED9DIDTN3MQ4M8ZD8LA83VZ3HENIG">
            <a:extLst>
              <a:ext uri="{FF2B5EF4-FFF2-40B4-BE49-F238E27FC236}">
                <a16:creationId xmlns:a16="http://schemas.microsoft.com/office/drawing/2014/main" id="{273193FD-347D-4212-AC52-3F3B40F2436C}"/>
              </a:ext>
            </a:extLst>
          </p:cNvPr>
          <p:cNvSpPr txBox="1">
            <a:spLocks/>
          </p:cNvSpPr>
          <p:nvPr>
            <p:custDataLst>
              <p:tags r:id="rId10"/>
            </p:custDataLst>
          </p:nvPr>
        </p:nvSpPr>
        <p:spPr>
          <a:xfrm>
            <a:off x="6483585" y="4804795"/>
            <a:ext cx="1345706" cy="338554"/>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Logistics &amp; Transport team, ESC Lead</a:t>
            </a:r>
          </a:p>
        </p:txBody>
      </p:sp>
      <p:sp>
        <p:nvSpPr>
          <p:cNvPr id="184" name="TextBox 183NTKWJ88W4V96B9FP9B22VJ1MA69QZ8VSVG5M3CIMH5MT033RFT2ID6VK46D0">
            <a:extLst>
              <a:ext uri="{FF2B5EF4-FFF2-40B4-BE49-F238E27FC236}">
                <a16:creationId xmlns:a16="http://schemas.microsoft.com/office/drawing/2014/main" id="{7D714E85-A4E5-4C51-8351-FB6A80194928}"/>
              </a:ext>
            </a:extLst>
          </p:cNvPr>
          <p:cNvSpPr txBox="1">
            <a:spLocks/>
          </p:cNvSpPr>
          <p:nvPr>
            <p:custDataLst>
              <p:tags r:id="rId11"/>
            </p:custDataLst>
          </p:nvPr>
        </p:nvSpPr>
        <p:spPr>
          <a:xfrm>
            <a:off x="1767005" y="4804795"/>
            <a:ext cx="4594332" cy="338554"/>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Institute security at all storage sites, especially for temporary warehousing, under the coordination of MINATD</a:t>
            </a:r>
          </a:p>
        </p:txBody>
      </p:sp>
      <p:sp>
        <p:nvSpPr>
          <p:cNvPr id="189" name="TextBox 1880IQBS7EX3RMVHONOFC1Y8881I5FRY58H1VDM9DHITUS8839SFPF7JL3KA7CW">
            <a:extLst>
              <a:ext uri="{FF2B5EF4-FFF2-40B4-BE49-F238E27FC236}">
                <a16:creationId xmlns:a16="http://schemas.microsoft.com/office/drawing/2014/main" id="{072B799C-5A05-4516-86B9-B9CF7D96A070}"/>
              </a:ext>
            </a:extLst>
          </p:cNvPr>
          <p:cNvSpPr txBox="1">
            <a:spLocks/>
          </p:cNvSpPr>
          <p:nvPr>
            <p:custDataLst>
              <p:tags r:id="rId12"/>
            </p:custDataLst>
          </p:nvPr>
        </p:nvSpPr>
        <p:spPr>
          <a:xfrm>
            <a:off x="7955091" y="4804795"/>
            <a:ext cx="955634"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Ongoing</a:t>
            </a:r>
          </a:p>
        </p:txBody>
      </p:sp>
      <p:sp>
        <p:nvSpPr>
          <p:cNvPr id="142" name="Rectangle 141">
            <a:extLst>
              <a:ext uri="{FF2B5EF4-FFF2-40B4-BE49-F238E27FC236}">
                <a16:creationId xmlns:a16="http://schemas.microsoft.com/office/drawing/2014/main" id="{26C0012C-19A2-47B5-B4CB-6984D2893ADF}"/>
              </a:ext>
            </a:extLst>
          </p:cNvPr>
          <p:cNvSpPr>
            <a:spLocks/>
          </p:cNvSpPr>
          <p:nvPr/>
        </p:nvSpPr>
        <p:spPr>
          <a:xfrm>
            <a:off x="1490138" y="3973799"/>
            <a:ext cx="186584" cy="186584"/>
          </a:xfrm>
          <a:prstGeom prst="rect">
            <a:avLst/>
          </a:prstGeom>
          <a:solidFill>
            <a:schemeClr val="bg1"/>
          </a:solidFill>
          <a:ln w="12700">
            <a:solidFill>
              <a:srgbClr val="D6B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a:solidFill>
                <a:schemeClr val="tx1"/>
              </a:solidFill>
            </a:endParaRPr>
          </a:p>
        </p:txBody>
      </p:sp>
      <p:sp>
        <p:nvSpPr>
          <p:cNvPr id="164" name="TextBox 163PUDNCYE7NOB6407GEMKVXJVD3XF1I1XTO7XD8N0FJ5FKSU93YM4I6XOB9IVT">
            <a:extLst>
              <a:ext uri="{FF2B5EF4-FFF2-40B4-BE49-F238E27FC236}">
                <a16:creationId xmlns:a16="http://schemas.microsoft.com/office/drawing/2014/main" id="{2E8C3563-78DB-4361-A77C-8200709E48DE}"/>
              </a:ext>
            </a:extLst>
          </p:cNvPr>
          <p:cNvSpPr txBox="1">
            <a:spLocks/>
          </p:cNvSpPr>
          <p:nvPr>
            <p:custDataLst>
              <p:tags r:id="rId13"/>
            </p:custDataLst>
          </p:nvPr>
        </p:nvSpPr>
        <p:spPr>
          <a:xfrm>
            <a:off x="6483585" y="3973799"/>
            <a:ext cx="1345706" cy="338554"/>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Logistics &amp; Transport team, ESC Lead</a:t>
            </a:r>
          </a:p>
        </p:txBody>
      </p:sp>
      <p:sp>
        <p:nvSpPr>
          <p:cNvPr id="129" name="TextBox 128WX19C2ARH3IASM7JA6EA4NJZ20BLCH4WCTXG47UVQ936SX5MS1BMUJNF52P8">
            <a:extLst>
              <a:ext uri="{FF2B5EF4-FFF2-40B4-BE49-F238E27FC236}">
                <a16:creationId xmlns:a16="http://schemas.microsoft.com/office/drawing/2014/main" id="{CAE05A08-19B2-4B76-B540-1C44BA89A9E0}"/>
              </a:ext>
            </a:extLst>
          </p:cNvPr>
          <p:cNvSpPr txBox="1">
            <a:spLocks/>
          </p:cNvSpPr>
          <p:nvPr>
            <p:custDataLst>
              <p:tags r:id="rId14"/>
            </p:custDataLst>
          </p:nvPr>
        </p:nvSpPr>
        <p:spPr>
          <a:xfrm>
            <a:off x="1767005" y="3973799"/>
            <a:ext cx="4594332" cy="338554"/>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Mobilize additional warehousing staff by reaching out to contacts on Warehousing and Storage database</a:t>
            </a:r>
          </a:p>
        </p:txBody>
      </p:sp>
      <p:sp>
        <p:nvSpPr>
          <p:cNvPr id="187" name="TextBox 1862JJ2KYK8MKOVAFFFLNJRA81SBWL2HYAIVM5CEO0BVUMZ0UF3XIH7CCWBFJVP">
            <a:extLst>
              <a:ext uri="{FF2B5EF4-FFF2-40B4-BE49-F238E27FC236}">
                <a16:creationId xmlns:a16="http://schemas.microsoft.com/office/drawing/2014/main" id="{D1E009A6-8594-409E-9551-84D29BB559C4}"/>
              </a:ext>
            </a:extLst>
          </p:cNvPr>
          <p:cNvSpPr txBox="1">
            <a:spLocks/>
          </p:cNvSpPr>
          <p:nvPr>
            <p:custDataLst>
              <p:tags r:id="rId15"/>
            </p:custDataLst>
          </p:nvPr>
        </p:nvSpPr>
        <p:spPr>
          <a:xfrm>
            <a:off x="7955091" y="3973799"/>
            <a:ext cx="955634" cy="338554"/>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Week I, Ongoing</a:t>
            </a:r>
          </a:p>
        </p:txBody>
      </p:sp>
      <p:sp>
        <p:nvSpPr>
          <p:cNvPr id="182" name="TextBox 181"/>
          <p:cNvSpPr txBox="1">
            <a:spLocks/>
          </p:cNvSpPr>
          <p:nvPr>
            <p:custDataLst>
              <p:tags r:id="rId16"/>
            </p:custDataLst>
          </p:nvPr>
        </p:nvSpPr>
        <p:spPr>
          <a:xfrm>
            <a:off x="7956827" y="990600"/>
            <a:ext cx="955634" cy="169277"/>
          </a:xfrm>
          <a:prstGeom prst="rect">
            <a:avLst/>
          </a:prstGeom>
        </p:spPr>
        <p:txBody>
          <a:bodyPr vert="horz" wrap="square" lIns="0" tIns="0" rIns="0" bIns="0" rtlCol="0" anchor="b">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b="1" dirty="0">
                <a:solidFill>
                  <a:srgbClr val="864091"/>
                </a:solidFill>
              </a:rPr>
              <a:t>TIME FRAME</a:t>
            </a:r>
          </a:p>
        </p:txBody>
      </p:sp>
      <p:sp>
        <p:nvSpPr>
          <p:cNvPr id="197" name="Rectangle 196">
            <a:extLst>
              <a:ext uri="{FF2B5EF4-FFF2-40B4-BE49-F238E27FC236}">
                <a16:creationId xmlns:a16="http://schemas.microsoft.com/office/drawing/2014/main" id="{63DEDEAE-51D5-4749-87B8-32FF6F7AF83D}"/>
              </a:ext>
            </a:extLst>
          </p:cNvPr>
          <p:cNvSpPr/>
          <p:nvPr/>
        </p:nvSpPr>
        <p:spPr>
          <a:xfrm>
            <a:off x="1490138" y="5220293"/>
            <a:ext cx="186584" cy="186584"/>
          </a:xfrm>
          <a:prstGeom prst="rect">
            <a:avLst/>
          </a:prstGeom>
          <a:solidFill>
            <a:schemeClr val="bg1"/>
          </a:solidFill>
          <a:ln w="12700">
            <a:solidFill>
              <a:srgbClr val="D6B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195" name="TextBox 194">
            <a:extLst>
              <a:ext uri="{FF2B5EF4-FFF2-40B4-BE49-F238E27FC236}">
                <a16:creationId xmlns:a16="http://schemas.microsoft.com/office/drawing/2014/main" id="{E927F2C2-775E-43FA-8CD3-8269A34CCD21}"/>
              </a:ext>
            </a:extLst>
          </p:cNvPr>
          <p:cNvSpPr txBox="1">
            <a:spLocks/>
          </p:cNvSpPr>
          <p:nvPr>
            <p:custDataLst>
              <p:tags r:id="rId17"/>
            </p:custDataLst>
          </p:nvPr>
        </p:nvSpPr>
        <p:spPr>
          <a:xfrm>
            <a:off x="6483585" y="5220293"/>
            <a:ext cx="1345706" cy="338554"/>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Logistics &amp; Transport team</a:t>
            </a:r>
          </a:p>
        </p:txBody>
      </p:sp>
      <p:sp>
        <p:nvSpPr>
          <p:cNvPr id="198" name="TextBox 197">
            <a:extLst>
              <a:ext uri="{FF2B5EF4-FFF2-40B4-BE49-F238E27FC236}">
                <a16:creationId xmlns:a16="http://schemas.microsoft.com/office/drawing/2014/main" id="{20B47DDF-651C-4597-A42A-F85CD8DFB437}"/>
              </a:ext>
            </a:extLst>
          </p:cNvPr>
          <p:cNvSpPr txBox="1">
            <a:spLocks/>
          </p:cNvSpPr>
          <p:nvPr>
            <p:custDataLst>
              <p:tags r:id="rId18"/>
            </p:custDataLst>
          </p:nvPr>
        </p:nvSpPr>
        <p:spPr>
          <a:xfrm>
            <a:off x="1767005" y="5220293"/>
            <a:ext cx="4594332"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Follow-up</a:t>
            </a:r>
            <a:r>
              <a:rPr lang="en-US" sz="1100" dirty="0">
                <a:solidFill>
                  <a:schemeClr val="accent6"/>
                </a:solidFill>
              </a:rPr>
              <a:t> </a:t>
            </a:r>
            <a:r>
              <a:rPr lang="en-US" sz="1100" dirty="0"/>
              <a:t>on notification of reception of response - by all communication means</a:t>
            </a:r>
          </a:p>
        </p:txBody>
      </p:sp>
      <p:sp>
        <p:nvSpPr>
          <p:cNvPr id="196" name="TextBox 195">
            <a:extLst>
              <a:ext uri="{FF2B5EF4-FFF2-40B4-BE49-F238E27FC236}">
                <a16:creationId xmlns:a16="http://schemas.microsoft.com/office/drawing/2014/main" id="{E06F8F15-ED42-46F3-AEFC-CADDAF0247AD}"/>
              </a:ext>
            </a:extLst>
          </p:cNvPr>
          <p:cNvSpPr txBox="1">
            <a:spLocks/>
          </p:cNvSpPr>
          <p:nvPr>
            <p:custDataLst>
              <p:tags r:id="rId19"/>
            </p:custDataLst>
          </p:nvPr>
        </p:nvSpPr>
        <p:spPr>
          <a:xfrm>
            <a:off x="7955091" y="5220293"/>
            <a:ext cx="955634"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Ongoing</a:t>
            </a:r>
          </a:p>
        </p:txBody>
      </p:sp>
      <p:sp>
        <p:nvSpPr>
          <p:cNvPr id="204" name="Rectangle 203">
            <a:extLst>
              <a:ext uri="{FF2B5EF4-FFF2-40B4-BE49-F238E27FC236}">
                <a16:creationId xmlns:a16="http://schemas.microsoft.com/office/drawing/2014/main" id="{5897C4C3-CE35-4E2A-AC94-E096E38FB634}"/>
              </a:ext>
            </a:extLst>
          </p:cNvPr>
          <p:cNvSpPr/>
          <p:nvPr/>
        </p:nvSpPr>
        <p:spPr>
          <a:xfrm>
            <a:off x="1490138" y="5635794"/>
            <a:ext cx="186584" cy="186584"/>
          </a:xfrm>
          <a:prstGeom prst="rect">
            <a:avLst/>
          </a:prstGeom>
          <a:solidFill>
            <a:schemeClr val="bg1"/>
          </a:solidFill>
          <a:ln w="12700">
            <a:solidFill>
              <a:srgbClr val="D6B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202" name="TextBox 201">
            <a:extLst>
              <a:ext uri="{FF2B5EF4-FFF2-40B4-BE49-F238E27FC236}">
                <a16:creationId xmlns:a16="http://schemas.microsoft.com/office/drawing/2014/main" id="{934BCAB9-AD74-4856-9627-F7E7E20A3EF9}"/>
              </a:ext>
            </a:extLst>
          </p:cNvPr>
          <p:cNvSpPr txBox="1">
            <a:spLocks/>
          </p:cNvSpPr>
          <p:nvPr>
            <p:custDataLst>
              <p:tags r:id="rId20"/>
            </p:custDataLst>
          </p:nvPr>
        </p:nvSpPr>
        <p:spPr>
          <a:xfrm>
            <a:off x="6483585" y="5635794"/>
            <a:ext cx="1345706" cy="338554"/>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Logistics &amp; Transport team</a:t>
            </a:r>
          </a:p>
        </p:txBody>
      </p:sp>
      <p:sp>
        <p:nvSpPr>
          <p:cNvPr id="205" name="TextBox 204">
            <a:extLst>
              <a:ext uri="{FF2B5EF4-FFF2-40B4-BE49-F238E27FC236}">
                <a16:creationId xmlns:a16="http://schemas.microsoft.com/office/drawing/2014/main" id="{9326A9B1-F7D4-4B83-A076-895B9EDD9EAB}"/>
              </a:ext>
            </a:extLst>
          </p:cNvPr>
          <p:cNvSpPr txBox="1">
            <a:spLocks/>
          </p:cNvSpPr>
          <p:nvPr>
            <p:custDataLst>
              <p:tags r:id="rId21"/>
            </p:custDataLst>
          </p:nvPr>
        </p:nvSpPr>
        <p:spPr>
          <a:xfrm>
            <a:off x="1767005" y="5635794"/>
            <a:ext cx="4594332" cy="507831"/>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Update database of temporary storage locations by adding or removing locations in accordance with effectiveness and compliance as lessons learned from the emergency</a:t>
            </a:r>
            <a:endParaRPr lang="en-US" sz="1100" dirty="0">
              <a:solidFill>
                <a:schemeClr val="accent6"/>
              </a:solidFill>
            </a:endParaRPr>
          </a:p>
        </p:txBody>
      </p:sp>
      <p:sp>
        <p:nvSpPr>
          <p:cNvPr id="203" name="TextBox 202">
            <a:extLst>
              <a:ext uri="{FF2B5EF4-FFF2-40B4-BE49-F238E27FC236}">
                <a16:creationId xmlns:a16="http://schemas.microsoft.com/office/drawing/2014/main" id="{CA78C9BA-A507-4C83-8C3D-C97D648CAFE9}"/>
              </a:ext>
            </a:extLst>
          </p:cNvPr>
          <p:cNvSpPr txBox="1">
            <a:spLocks/>
          </p:cNvSpPr>
          <p:nvPr>
            <p:custDataLst>
              <p:tags r:id="rId22"/>
            </p:custDataLst>
          </p:nvPr>
        </p:nvSpPr>
        <p:spPr>
          <a:xfrm>
            <a:off x="7955091" y="5635794"/>
            <a:ext cx="955634" cy="338554"/>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End of emergency</a:t>
            </a:r>
          </a:p>
        </p:txBody>
      </p:sp>
      <p:sp>
        <p:nvSpPr>
          <p:cNvPr id="140" name="Rectangle 139">
            <a:extLst>
              <a:ext uri="{FF2B5EF4-FFF2-40B4-BE49-F238E27FC236}">
                <a16:creationId xmlns:a16="http://schemas.microsoft.com/office/drawing/2014/main" id="{F7A889A7-FF53-4352-A94F-816F5CA4982E}"/>
              </a:ext>
            </a:extLst>
          </p:cNvPr>
          <p:cNvSpPr>
            <a:spLocks/>
          </p:cNvSpPr>
          <p:nvPr/>
        </p:nvSpPr>
        <p:spPr>
          <a:xfrm>
            <a:off x="1490138" y="1803976"/>
            <a:ext cx="186540" cy="186584"/>
          </a:xfrm>
          <a:prstGeom prst="rect">
            <a:avLst/>
          </a:prstGeom>
          <a:solidFill>
            <a:schemeClr val="bg1"/>
          </a:solidFill>
          <a:ln w="12700">
            <a:solidFill>
              <a:srgbClr val="D6B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a:solidFill>
                <a:schemeClr val="tx1"/>
              </a:solidFill>
            </a:endParaRPr>
          </a:p>
        </p:txBody>
      </p:sp>
      <p:sp>
        <p:nvSpPr>
          <p:cNvPr id="139" name="TextBox 138L9NKWTA1007LEXRAAHX7TY5ANRBWVET8Z4H84IERFLQHCP5XBY0XGU865C95">
            <a:extLst>
              <a:ext uri="{FF2B5EF4-FFF2-40B4-BE49-F238E27FC236}">
                <a16:creationId xmlns:a16="http://schemas.microsoft.com/office/drawing/2014/main" id="{82634067-2E7D-4DE3-87C3-371BFFE03468}"/>
              </a:ext>
            </a:extLst>
          </p:cNvPr>
          <p:cNvSpPr txBox="1">
            <a:spLocks/>
          </p:cNvSpPr>
          <p:nvPr>
            <p:custDataLst>
              <p:tags r:id="rId23"/>
            </p:custDataLst>
          </p:nvPr>
        </p:nvSpPr>
        <p:spPr>
          <a:xfrm>
            <a:off x="6484153" y="1803976"/>
            <a:ext cx="1345391" cy="338554"/>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Logistics &amp; Transport team</a:t>
            </a:r>
          </a:p>
        </p:txBody>
      </p:sp>
      <p:sp>
        <p:nvSpPr>
          <p:cNvPr id="167" name="TextBox 166YYUZ4TG2ZWKALCZAGIX36NCPVRHXUA6X5JP7AJDOSAWWKOBYAUDMN9G5BD81">
            <a:extLst>
              <a:ext uri="{FF2B5EF4-FFF2-40B4-BE49-F238E27FC236}">
                <a16:creationId xmlns:a16="http://schemas.microsoft.com/office/drawing/2014/main" id="{22EB43DE-E117-44E9-B446-FA89D2816488}"/>
              </a:ext>
            </a:extLst>
          </p:cNvPr>
          <p:cNvSpPr txBox="1">
            <a:spLocks/>
          </p:cNvSpPr>
          <p:nvPr>
            <p:custDataLst>
              <p:tags r:id="rId24"/>
            </p:custDataLst>
          </p:nvPr>
        </p:nvSpPr>
        <p:spPr>
          <a:xfrm>
            <a:off x="1768676" y="1803976"/>
            <a:ext cx="4593257" cy="677108"/>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Call identified permanent &amp; temporary warehousing and storage contacts to share emergency response plan and ensure they are properly preparing capacity (e.g., clearing waste and designating emergency storage space) and get their available capacity</a:t>
            </a:r>
          </a:p>
        </p:txBody>
      </p:sp>
      <p:sp>
        <p:nvSpPr>
          <p:cNvPr id="185" name="TextBox 184BN1ECSM3YTXZSR89MJW0JCI43QNYT60BNRHB0287MOE4CS1H5D814G891W3K">
            <a:extLst>
              <a:ext uri="{FF2B5EF4-FFF2-40B4-BE49-F238E27FC236}">
                <a16:creationId xmlns:a16="http://schemas.microsoft.com/office/drawing/2014/main" id="{02BE0DE2-5DEB-4064-907C-B4A3D1D52D07}"/>
              </a:ext>
            </a:extLst>
          </p:cNvPr>
          <p:cNvSpPr txBox="1">
            <a:spLocks/>
          </p:cNvSpPr>
          <p:nvPr>
            <p:custDataLst>
              <p:tags r:id="rId25"/>
            </p:custDataLst>
          </p:nvPr>
        </p:nvSpPr>
        <p:spPr>
          <a:xfrm>
            <a:off x="7955315" y="1803976"/>
            <a:ext cx="955410"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Day I, Ongoing</a:t>
            </a:r>
          </a:p>
        </p:txBody>
      </p:sp>
      <p:sp>
        <p:nvSpPr>
          <p:cNvPr id="85" name="Rectangle 84">
            <a:extLst>
              <a:ext uri="{FF2B5EF4-FFF2-40B4-BE49-F238E27FC236}">
                <a16:creationId xmlns:a16="http://schemas.microsoft.com/office/drawing/2014/main" id="{FC5BFC0F-4E6C-4798-A24E-4F192639D464}"/>
              </a:ext>
            </a:extLst>
          </p:cNvPr>
          <p:cNvSpPr>
            <a:spLocks/>
          </p:cNvSpPr>
          <p:nvPr/>
        </p:nvSpPr>
        <p:spPr>
          <a:xfrm>
            <a:off x="1490138" y="3558301"/>
            <a:ext cx="186584" cy="186584"/>
          </a:xfrm>
          <a:prstGeom prst="rect">
            <a:avLst/>
          </a:prstGeom>
          <a:solidFill>
            <a:schemeClr val="bg1"/>
          </a:solidFill>
          <a:ln w="12700">
            <a:solidFill>
              <a:srgbClr val="D6B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a:solidFill>
                <a:schemeClr val="tx1"/>
              </a:solidFill>
            </a:endParaRPr>
          </a:p>
        </p:txBody>
      </p:sp>
      <p:sp>
        <p:nvSpPr>
          <p:cNvPr id="89" name="TextBox 138L9NKWTA1007LEXRAAHX7TY5ANRBWVET8Z4H84IERFLQHCP5XBY0XGU865C95">
            <a:extLst>
              <a:ext uri="{FF2B5EF4-FFF2-40B4-BE49-F238E27FC236}">
                <a16:creationId xmlns:a16="http://schemas.microsoft.com/office/drawing/2014/main" id="{24D0C071-03A9-4A7D-A7A2-0AC6549FBED4}"/>
              </a:ext>
            </a:extLst>
          </p:cNvPr>
          <p:cNvSpPr txBox="1">
            <a:spLocks/>
          </p:cNvSpPr>
          <p:nvPr>
            <p:custDataLst>
              <p:tags r:id="rId26"/>
            </p:custDataLst>
          </p:nvPr>
        </p:nvSpPr>
        <p:spPr>
          <a:xfrm>
            <a:off x="6483585" y="3558301"/>
            <a:ext cx="1345706"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ESC Lead</a:t>
            </a:r>
          </a:p>
        </p:txBody>
      </p:sp>
      <p:sp>
        <p:nvSpPr>
          <p:cNvPr id="86" name="TextBox 180IQP1CVINT843GE7CI2QFQG7Q3TJINMQP0KXAC360C2RXSRDJ46XFIAO8DY1D">
            <a:extLst>
              <a:ext uri="{FF2B5EF4-FFF2-40B4-BE49-F238E27FC236}">
                <a16:creationId xmlns:a16="http://schemas.microsoft.com/office/drawing/2014/main" id="{9F16AA62-41FF-438F-A7A8-D14BC4B9E82D}"/>
              </a:ext>
            </a:extLst>
          </p:cNvPr>
          <p:cNvSpPr txBox="1">
            <a:spLocks/>
          </p:cNvSpPr>
          <p:nvPr>
            <p:custDataLst>
              <p:tags r:id="rId27"/>
            </p:custDataLst>
          </p:nvPr>
        </p:nvSpPr>
        <p:spPr>
          <a:xfrm>
            <a:off x="1767005" y="3558301"/>
            <a:ext cx="4594332" cy="338554"/>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If necessary, reach out to the Governor to requisition any additional warehousing and storage in his region</a:t>
            </a:r>
          </a:p>
        </p:txBody>
      </p:sp>
      <p:sp>
        <p:nvSpPr>
          <p:cNvPr id="87" name="TextBox 185C5684Z86NSYHXLZG8LLYKUOYVX90I5K4HSPE2M1J6G85KV32ZPRTZIGC3HWW">
            <a:extLst>
              <a:ext uri="{FF2B5EF4-FFF2-40B4-BE49-F238E27FC236}">
                <a16:creationId xmlns:a16="http://schemas.microsoft.com/office/drawing/2014/main" id="{19A632CC-1F61-426E-87AF-2C59EB953FBA}"/>
              </a:ext>
            </a:extLst>
          </p:cNvPr>
          <p:cNvSpPr txBox="1">
            <a:spLocks/>
          </p:cNvSpPr>
          <p:nvPr>
            <p:custDataLst>
              <p:tags r:id="rId28"/>
            </p:custDataLst>
          </p:nvPr>
        </p:nvSpPr>
        <p:spPr>
          <a:xfrm>
            <a:off x="7955091" y="3558301"/>
            <a:ext cx="955634"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Week I, ongoing</a:t>
            </a:r>
          </a:p>
        </p:txBody>
      </p:sp>
      <p:sp>
        <p:nvSpPr>
          <p:cNvPr id="65" name="TextBox 138L9NKWTA1007LEXRAAHX7TY5ANRBWVET8Z4H84IERFLQHCP5XBY0XGU865C95">
            <a:extLst>
              <a:ext uri="{FF2B5EF4-FFF2-40B4-BE49-F238E27FC236}">
                <a16:creationId xmlns:a16="http://schemas.microsoft.com/office/drawing/2014/main" id="{9027CFA5-8317-4D9E-8E41-24645BA051BA}"/>
              </a:ext>
            </a:extLst>
          </p:cNvPr>
          <p:cNvSpPr txBox="1">
            <a:spLocks/>
          </p:cNvSpPr>
          <p:nvPr>
            <p:custDataLst>
              <p:tags r:id="rId29"/>
            </p:custDataLst>
          </p:nvPr>
        </p:nvSpPr>
        <p:spPr>
          <a:xfrm>
            <a:off x="6485321" y="1219201"/>
            <a:ext cx="1345706" cy="338554"/>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Logistics &amp; Transport team</a:t>
            </a:r>
          </a:p>
        </p:txBody>
      </p:sp>
      <p:sp>
        <p:nvSpPr>
          <p:cNvPr id="63" name="Rectangle 62">
            <a:extLst>
              <a:ext uri="{FF2B5EF4-FFF2-40B4-BE49-F238E27FC236}">
                <a16:creationId xmlns:a16="http://schemas.microsoft.com/office/drawing/2014/main" id="{AFD567AE-765C-43E1-B479-C32FFBACFC60}"/>
              </a:ext>
            </a:extLst>
          </p:cNvPr>
          <p:cNvSpPr>
            <a:spLocks/>
          </p:cNvSpPr>
          <p:nvPr/>
        </p:nvSpPr>
        <p:spPr>
          <a:xfrm>
            <a:off x="1490057" y="1219201"/>
            <a:ext cx="186584" cy="186584"/>
          </a:xfrm>
          <a:prstGeom prst="rect">
            <a:avLst/>
          </a:prstGeom>
          <a:solidFill>
            <a:schemeClr val="bg1"/>
          </a:solidFill>
          <a:ln w="12700">
            <a:solidFill>
              <a:srgbClr val="D6B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a:solidFill>
                <a:schemeClr val="tx1"/>
              </a:solidFill>
            </a:endParaRPr>
          </a:p>
        </p:txBody>
      </p:sp>
      <p:sp>
        <p:nvSpPr>
          <p:cNvPr id="64" name="TextBox 166YYUZ4TG2ZWKALCZAGIX36NCPVRHXUA6X5JP7AJDOSAWWKOBYAUDMN9G5BD81">
            <a:extLst>
              <a:ext uri="{FF2B5EF4-FFF2-40B4-BE49-F238E27FC236}">
                <a16:creationId xmlns:a16="http://schemas.microsoft.com/office/drawing/2014/main" id="{22D40861-B701-4090-9572-7230A2A5E273}"/>
              </a:ext>
            </a:extLst>
          </p:cNvPr>
          <p:cNvSpPr txBox="1">
            <a:spLocks/>
          </p:cNvSpPr>
          <p:nvPr>
            <p:custDataLst>
              <p:tags r:id="rId30"/>
            </p:custDataLst>
          </p:nvPr>
        </p:nvSpPr>
        <p:spPr>
          <a:xfrm>
            <a:off x="1768741" y="1219201"/>
            <a:ext cx="4594332" cy="507831"/>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Identify the relevant permanent and temporary storage and warehouses to use, depending on their geographical location, their capacity characteristics (e.g. cold chain)</a:t>
            </a:r>
          </a:p>
        </p:txBody>
      </p:sp>
      <p:sp>
        <p:nvSpPr>
          <p:cNvPr id="66" name="TextBox 184BN1ECSM3YTXZSR89MJW0JCI43QNYT60BNRHB0287MOE4CS1H5D814G891W3K">
            <a:extLst>
              <a:ext uri="{FF2B5EF4-FFF2-40B4-BE49-F238E27FC236}">
                <a16:creationId xmlns:a16="http://schemas.microsoft.com/office/drawing/2014/main" id="{A3945920-C68A-47DB-B82B-01DF598DE50A}"/>
              </a:ext>
            </a:extLst>
          </p:cNvPr>
          <p:cNvSpPr txBox="1">
            <a:spLocks/>
          </p:cNvSpPr>
          <p:nvPr>
            <p:custDataLst>
              <p:tags r:id="rId31"/>
            </p:custDataLst>
          </p:nvPr>
        </p:nvSpPr>
        <p:spPr>
          <a:xfrm>
            <a:off x="7956827" y="1219201"/>
            <a:ext cx="955634"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Day I, Ongoing</a:t>
            </a:r>
          </a:p>
        </p:txBody>
      </p:sp>
      <p:sp>
        <p:nvSpPr>
          <p:cNvPr id="60" name="Rectangle 59">
            <a:extLst>
              <a:ext uri="{FF2B5EF4-FFF2-40B4-BE49-F238E27FC236}">
                <a16:creationId xmlns:a16="http://schemas.microsoft.com/office/drawing/2014/main" id="{FB8C288B-A057-40D6-9C63-F57F3F4282E8}"/>
              </a:ext>
            </a:extLst>
          </p:cNvPr>
          <p:cNvSpPr>
            <a:spLocks/>
          </p:cNvSpPr>
          <p:nvPr/>
        </p:nvSpPr>
        <p:spPr>
          <a:xfrm>
            <a:off x="1490138" y="2973526"/>
            <a:ext cx="186715" cy="186584"/>
          </a:xfrm>
          <a:prstGeom prst="rect">
            <a:avLst/>
          </a:prstGeom>
          <a:solidFill>
            <a:schemeClr val="bg1"/>
          </a:solidFill>
          <a:ln w="12700">
            <a:solidFill>
              <a:srgbClr val="D6B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a:solidFill>
                <a:schemeClr val="tx1"/>
              </a:solidFill>
            </a:endParaRPr>
          </a:p>
        </p:txBody>
      </p:sp>
      <p:sp>
        <p:nvSpPr>
          <p:cNvPr id="67" name="TextBox 138L9NKWTA1007LEXRAAHX7TY5ANRBWVET8Z4H84IERFLQHCP5XBY0XGU865C95">
            <a:extLst>
              <a:ext uri="{FF2B5EF4-FFF2-40B4-BE49-F238E27FC236}">
                <a16:creationId xmlns:a16="http://schemas.microsoft.com/office/drawing/2014/main" id="{8D64C842-643A-414F-B4D7-02786027274D}"/>
              </a:ext>
            </a:extLst>
          </p:cNvPr>
          <p:cNvSpPr txBox="1">
            <a:spLocks/>
          </p:cNvSpPr>
          <p:nvPr>
            <p:custDataLst>
              <p:tags r:id="rId32"/>
            </p:custDataLst>
          </p:nvPr>
        </p:nvSpPr>
        <p:spPr>
          <a:xfrm>
            <a:off x="6481886" y="2973526"/>
            <a:ext cx="1346648" cy="338554"/>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Logistics &amp; Transport team</a:t>
            </a:r>
          </a:p>
        </p:txBody>
      </p:sp>
      <p:sp>
        <p:nvSpPr>
          <p:cNvPr id="61" name="TextBox 166YYUZ4TG2ZWKALCZAGIX36NCPVRHXUA6X5JP7AJDOSAWWKOBYAUDMN9G5BD81">
            <a:extLst>
              <a:ext uri="{FF2B5EF4-FFF2-40B4-BE49-F238E27FC236}">
                <a16:creationId xmlns:a16="http://schemas.microsoft.com/office/drawing/2014/main" id="{57156083-A350-4962-8AEA-3FDC9335740D}"/>
              </a:ext>
            </a:extLst>
          </p:cNvPr>
          <p:cNvSpPr txBox="1">
            <a:spLocks/>
          </p:cNvSpPr>
          <p:nvPr>
            <p:custDataLst>
              <p:tags r:id="rId33"/>
            </p:custDataLst>
          </p:nvPr>
        </p:nvSpPr>
        <p:spPr>
          <a:xfrm>
            <a:off x="1762004" y="2973526"/>
            <a:ext cx="4597548" cy="507831"/>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With the input from the EOC Planification Section, estimate the storage capacity requirements and the storage capacity gap with the help of the ‘Volume requirements calculation tracker’</a:t>
            </a:r>
          </a:p>
        </p:txBody>
      </p:sp>
      <p:sp>
        <p:nvSpPr>
          <p:cNvPr id="68" name="TextBox 184BN1ECSM3YTXZSR89MJW0JCI43QNYT60BNRHB0287MOE4CS1H5D814G891W3K">
            <a:extLst>
              <a:ext uri="{FF2B5EF4-FFF2-40B4-BE49-F238E27FC236}">
                <a16:creationId xmlns:a16="http://schemas.microsoft.com/office/drawing/2014/main" id="{FA74EF82-7FF4-4238-B074-5D7AE07BB8BC}"/>
              </a:ext>
            </a:extLst>
          </p:cNvPr>
          <p:cNvSpPr txBox="1">
            <a:spLocks/>
          </p:cNvSpPr>
          <p:nvPr>
            <p:custDataLst>
              <p:tags r:id="rId34"/>
            </p:custDataLst>
          </p:nvPr>
        </p:nvSpPr>
        <p:spPr>
          <a:xfrm>
            <a:off x="7954422" y="2973526"/>
            <a:ext cx="956303"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Day I, Ongoing</a:t>
            </a:r>
          </a:p>
        </p:txBody>
      </p:sp>
      <p:sp>
        <p:nvSpPr>
          <p:cNvPr id="69" name="TextBox 138L9NKWTA1007LEXRAAHX7TY5ANRBWVET8Z4H84IERFLQHCP5XBY0XGU865C95">
            <a:extLst>
              <a:ext uri="{FF2B5EF4-FFF2-40B4-BE49-F238E27FC236}">
                <a16:creationId xmlns:a16="http://schemas.microsoft.com/office/drawing/2014/main" id="{F3747984-A45C-4564-9317-B1C8CBB85804}"/>
              </a:ext>
            </a:extLst>
          </p:cNvPr>
          <p:cNvSpPr txBox="1">
            <a:spLocks/>
          </p:cNvSpPr>
          <p:nvPr>
            <p:custDataLst>
              <p:tags r:id="rId35"/>
            </p:custDataLst>
          </p:nvPr>
        </p:nvSpPr>
        <p:spPr>
          <a:xfrm>
            <a:off x="6484153" y="2558028"/>
            <a:ext cx="1345391" cy="338554"/>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Logistics &amp; Transport team</a:t>
            </a:r>
          </a:p>
        </p:txBody>
      </p:sp>
      <p:sp>
        <p:nvSpPr>
          <p:cNvPr id="70" name="Rectangle 69">
            <a:extLst>
              <a:ext uri="{FF2B5EF4-FFF2-40B4-BE49-F238E27FC236}">
                <a16:creationId xmlns:a16="http://schemas.microsoft.com/office/drawing/2014/main" id="{8FF2C2B6-9F43-425B-9ED0-B9461BC666EF}"/>
              </a:ext>
            </a:extLst>
          </p:cNvPr>
          <p:cNvSpPr>
            <a:spLocks/>
          </p:cNvSpPr>
          <p:nvPr/>
        </p:nvSpPr>
        <p:spPr>
          <a:xfrm>
            <a:off x="1490138" y="2558028"/>
            <a:ext cx="186540" cy="186584"/>
          </a:xfrm>
          <a:prstGeom prst="rect">
            <a:avLst/>
          </a:prstGeom>
          <a:solidFill>
            <a:schemeClr val="bg1"/>
          </a:solidFill>
          <a:ln w="12700">
            <a:solidFill>
              <a:srgbClr val="D6B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a:solidFill>
                <a:schemeClr val="tx1"/>
              </a:solidFill>
            </a:endParaRPr>
          </a:p>
        </p:txBody>
      </p:sp>
      <p:sp>
        <p:nvSpPr>
          <p:cNvPr id="71" name="TextBox 166YYUZ4TG2ZWKALCZAGIX36NCPVRHXUA6X5JP7AJDOSAWWKOBYAUDMN9G5BD81">
            <a:extLst>
              <a:ext uri="{FF2B5EF4-FFF2-40B4-BE49-F238E27FC236}">
                <a16:creationId xmlns:a16="http://schemas.microsoft.com/office/drawing/2014/main" id="{446DDFE3-B633-4215-A986-29835D691189}"/>
              </a:ext>
            </a:extLst>
          </p:cNvPr>
          <p:cNvSpPr txBox="1">
            <a:spLocks/>
          </p:cNvSpPr>
          <p:nvPr>
            <p:custDataLst>
              <p:tags r:id="rId36"/>
            </p:custDataLst>
          </p:nvPr>
        </p:nvSpPr>
        <p:spPr>
          <a:xfrm>
            <a:off x="1768676" y="2558028"/>
            <a:ext cx="4593257" cy="338554"/>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Reference the usable storage and warehouses as well as their available capacity in the ‘Permanent Storage Database’ and the ‘Temporary Storage Database’ </a:t>
            </a:r>
          </a:p>
        </p:txBody>
      </p:sp>
      <p:sp>
        <p:nvSpPr>
          <p:cNvPr id="72" name="TextBox 184BN1ECSM3YTXZSR89MJW0JCI43QNYT60BNRHB0287MOE4CS1H5D814G891W3K">
            <a:extLst>
              <a:ext uri="{FF2B5EF4-FFF2-40B4-BE49-F238E27FC236}">
                <a16:creationId xmlns:a16="http://schemas.microsoft.com/office/drawing/2014/main" id="{2D1BEC21-4BE3-495F-84DD-E8C6805C0383}"/>
              </a:ext>
            </a:extLst>
          </p:cNvPr>
          <p:cNvSpPr txBox="1">
            <a:spLocks/>
          </p:cNvSpPr>
          <p:nvPr>
            <p:custDataLst>
              <p:tags r:id="rId37"/>
            </p:custDataLst>
          </p:nvPr>
        </p:nvSpPr>
        <p:spPr>
          <a:xfrm>
            <a:off x="7955315" y="2558028"/>
            <a:ext cx="955410" cy="169277"/>
          </a:xfrm>
          <a:prstGeom prst="rect">
            <a:avLst/>
          </a:prstGeom>
        </p:spPr>
        <p:txBody>
          <a:bodyPr vert="horz" wrap="square" lIns="0" tIns="0" rIns="0" bIns="0" rtlCol="0" anchor="t">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r>
              <a:rPr lang="en-US" sz="1100" dirty="0"/>
              <a:t>Day I, Ongoing</a:t>
            </a:r>
          </a:p>
        </p:txBody>
      </p:sp>
      <p:cxnSp>
        <p:nvCxnSpPr>
          <p:cNvPr id="73" name="Straight Connector 72">
            <a:extLst>
              <a:ext uri="{FF2B5EF4-FFF2-40B4-BE49-F238E27FC236}">
                <a16:creationId xmlns:a16="http://schemas.microsoft.com/office/drawing/2014/main" id="{47E0AD63-CFA6-424E-B7C5-8DD79DE411C9}"/>
              </a:ext>
            </a:extLst>
          </p:cNvPr>
          <p:cNvCxnSpPr>
            <a:cxnSpLocks/>
          </p:cNvCxnSpPr>
          <p:nvPr/>
        </p:nvCxnSpPr>
        <p:spPr>
          <a:xfrm>
            <a:off x="1490138" y="2935054"/>
            <a:ext cx="7420587" cy="0"/>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FBE754A5-BE0C-41D8-BFCB-2E8DEC414CFD}"/>
              </a:ext>
            </a:extLst>
          </p:cNvPr>
          <p:cNvCxnSpPr>
            <a:cxnSpLocks/>
          </p:cNvCxnSpPr>
          <p:nvPr/>
        </p:nvCxnSpPr>
        <p:spPr>
          <a:xfrm>
            <a:off x="1490138" y="3519829"/>
            <a:ext cx="7420587" cy="0"/>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EA7C6203-3BBA-4325-91DD-7AB01F50B9D9}"/>
              </a:ext>
            </a:extLst>
          </p:cNvPr>
          <p:cNvGrpSpPr>
            <a:grpSpLocks noChangeAspect="1"/>
          </p:cNvGrpSpPr>
          <p:nvPr/>
        </p:nvGrpSpPr>
        <p:grpSpPr>
          <a:xfrm>
            <a:off x="0" y="6339124"/>
            <a:ext cx="1088382" cy="411480"/>
            <a:chOff x="0" y="6292053"/>
            <a:chExt cx="1295400" cy="489747"/>
          </a:xfrm>
        </p:grpSpPr>
        <p:sp>
          <p:nvSpPr>
            <p:cNvPr id="76" name="Rectangle 75">
              <a:extLst>
                <a:ext uri="{FF2B5EF4-FFF2-40B4-BE49-F238E27FC236}">
                  <a16:creationId xmlns:a16="http://schemas.microsoft.com/office/drawing/2014/main" id="{2BEA228B-0DE3-4803-90BF-5CB23B2142C0}"/>
                </a:ext>
              </a:extLst>
            </p:cNvPr>
            <p:cNvSpPr/>
            <p:nvPr/>
          </p:nvSpPr>
          <p:spPr>
            <a:xfrm>
              <a:off x="99206" y="6306363"/>
              <a:ext cx="1196194" cy="4399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77" name="Picture 76" descr="A picture containing drawing&#10;&#10;Description automatically generated">
              <a:extLst>
                <a:ext uri="{FF2B5EF4-FFF2-40B4-BE49-F238E27FC236}">
                  <a16:creationId xmlns:a16="http://schemas.microsoft.com/office/drawing/2014/main" id="{82B0D39D-F083-4EFC-83C4-6EFF6D7843AE}"/>
                </a:ext>
              </a:extLst>
            </p:cNvPr>
            <p:cNvPicPr>
              <a:picLocks noChangeAspect="1"/>
            </p:cNvPicPr>
            <p:nvPr/>
          </p:nvPicPr>
          <p:blipFill>
            <a:blip r:embed="rId41"/>
            <a:stretch>
              <a:fillRect/>
            </a:stretch>
          </p:blipFill>
          <p:spPr>
            <a:xfrm>
              <a:off x="0" y="6292053"/>
              <a:ext cx="1258991" cy="489747"/>
            </a:xfrm>
            <a:prstGeom prst="rect">
              <a:avLst/>
            </a:prstGeom>
            <a:effectLst/>
          </p:spPr>
        </p:pic>
      </p:grpSp>
    </p:spTree>
    <p:extLst>
      <p:ext uri="{BB962C8B-B14F-4D97-AF65-F5344CB8AC3E}">
        <p14:creationId xmlns:p14="http://schemas.microsoft.com/office/powerpoint/2010/main" val="16544291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EWNAMES" val="True"/>
  <p:tag name="THINKCELLUNDODONOTDELETE" val="0"/>
  <p:tag name="MTBTACCENT" val="Text2"/>
  <p:tag name="PREVIOUSNAME" val="C:\Users\Mathilde Cohen\Box Sync\USAID GHSA\Cameroon Implementation\Mathilde WIP\03 - Playbook customization\00 - Response Quick Guide\C-Cameroon Customized_User Guide_English_11 April 2018@MC.pptx"/>
</p:tagLst>
</file>

<file path=ppt/tags/tag10.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00.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9.375039"/>
  <p:tag name="WIDTH" val="219.5417"/>
  <p:tag name="HEIGHT" val="19.38748"/>
  <p:tag name="TOP" val="80"/>
</p:tagLst>
</file>

<file path=ppt/tags/tag101.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HEIGHT" val="19.38748"/>
  <p:tag name="TOP" val="80"/>
</p:tagLst>
</file>

<file path=ppt/tags/tag102.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468.4584"/>
  <p:tag name="WIDTH" val="219.5417"/>
  <p:tag name="HEIGHT" val="19.38748"/>
  <p:tag name="TOP" val="80"/>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NAME" val="CustomIcon"/>
</p:tagLst>
</file>

<file path=ppt/tags/tag105.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06.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07.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08.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09.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1.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10.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11.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12.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13.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14.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15.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16.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17.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9.375039"/>
  <p:tag name="WIDTH" val="219.5417"/>
  <p:tag name="HEIGHT" val="19.38748"/>
  <p:tag name="TOP" val="80"/>
</p:tagLst>
</file>

<file path=ppt/tags/tag118.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HEIGHT" val="19.38748"/>
  <p:tag name="TOP" val="80"/>
</p:tagLst>
</file>

<file path=ppt/tags/tag119.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468.4584"/>
  <p:tag name="WIDTH" val="219.5417"/>
  <p:tag name="HEIGHT" val="19.38748"/>
  <p:tag name="TOP" val="80"/>
</p:tagLst>
</file>

<file path=ppt/tags/tag12.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20.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21.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22.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23.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24.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25.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28.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29.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3.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30.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31.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32.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33.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34.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35.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36.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37.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38.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39.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4.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40.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41.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42.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43.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44.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45.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46.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47.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48.xml><?xml version="1.0" encoding="utf-8"?>
<p:tagLst xmlns:a="http://schemas.openxmlformats.org/drawingml/2006/main" xmlns:r="http://schemas.openxmlformats.org/officeDocument/2006/relationships" xmlns:p="http://schemas.openxmlformats.org/presentationml/2006/main">
  <p:tag name="NAME" val="CustomIcon"/>
</p:tagLst>
</file>

<file path=ppt/tags/tag149.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5.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50.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51.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52.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53.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54.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55.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56.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57.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58.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9.375039"/>
  <p:tag name="WIDTH" val="219.5417"/>
  <p:tag name="HEIGHT" val="19.38748"/>
  <p:tag name="TOP" val="80"/>
</p:tagLst>
</file>

<file path=ppt/tags/tag159.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HEIGHT" val="19.38748"/>
  <p:tag name="TOP" val="80"/>
</p:tagLst>
</file>

<file path=ppt/tags/tag16.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60.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468.4584"/>
  <p:tag name="WIDTH" val="219.5417"/>
  <p:tag name="HEIGHT" val="19.38748"/>
  <p:tag name="TOP" val="80"/>
</p:tagLst>
</file>

<file path=ppt/tags/tag161.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62.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63.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66.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67.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68.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69.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7.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70.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71.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72.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73.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74.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75.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76.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77.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78.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79.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8.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80.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81.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82.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83.xml><?xml version="1.0" encoding="utf-8"?>
<p:tagLst xmlns:a="http://schemas.openxmlformats.org/drawingml/2006/main" xmlns:r="http://schemas.openxmlformats.org/officeDocument/2006/relationships" xmlns:p="http://schemas.openxmlformats.org/presentationml/2006/main">
  <p:tag name="NAME" val="CustomIcon"/>
</p:tagLst>
</file>

<file path=ppt/tags/tag184.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9.375039"/>
  <p:tag name="WIDTH" val="219.5417"/>
  <p:tag name="HEIGHT" val="19.38748"/>
  <p:tag name="TOP" val="80"/>
</p:tagLst>
</file>

<file path=ppt/tags/tag185.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HEIGHT" val="19.38748"/>
  <p:tag name="TOP" val="80"/>
</p:tagLst>
</file>

<file path=ppt/tags/tag186.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468.4584"/>
  <p:tag name="WIDTH" val="219.5417"/>
  <p:tag name="HEIGHT" val="19.38748"/>
  <p:tag name="TOP" val="80"/>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NAME" val="CustomIcon"/>
</p:tagLst>
</file>

<file path=ppt/tags/tag189.xml><?xml version="1.0" encoding="utf-8"?>
<p:tagLst xmlns:a="http://schemas.openxmlformats.org/drawingml/2006/main" xmlns:r="http://schemas.openxmlformats.org/officeDocument/2006/relationships" xmlns:p="http://schemas.openxmlformats.org/presentationml/2006/main">
  <p:tag name="NAME" val="CustomIcon"/>
</p:tagLst>
</file>

<file path=ppt/tags/tag19.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90.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9.375039"/>
  <p:tag name="WIDTH" val="219.5417"/>
  <p:tag name="HEIGHT" val="19.38748"/>
  <p:tag name="TOP" val="80"/>
</p:tagLst>
</file>

<file path=ppt/tags/tag191.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HEIGHT" val="19.38748"/>
  <p:tag name="TOP" val="80"/>
</p:tagLst>
</file>

<file path=ppt/tags/tag192.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93.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94.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95.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96.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97.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98.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199.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200.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201.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468.4584"/>
  <p:tag name="WIDTH" val="219.5417"/>
  <p:tag name="HEIGHT" val="19.38748"/>
  <p:tag name="TOP" val="80"/>
</p:tagLst>
</file>

<file path=ppt/tags/tag202.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203.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204.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205.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206.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207.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208.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209.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21.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210.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211.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212.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213.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214.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215.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216.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217.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218.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219.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22.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220.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221.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222.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4.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225.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226.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227.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228.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229.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23.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230.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231.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232.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233.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234.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235.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236.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237.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238.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239.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24.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240.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241.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242.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243.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244.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245.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246.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247.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248.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249.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9.375039"/>
  <p:tag name="WIDTH" val="219.5417"/>
  <p:tag name="HEIGHT" val="19.38748"/>
  <p:tag name="TOP" val="80"/>
</p:tagLst>
</file>

<file path=ppt/tags/tag25.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250.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HEIGHT" val="19.38748"/>
  <p:tag name="TOP" val="80"/>
</p:tagLst>
</file>

<file path=ppt/tags/tag251.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468.4584"/>
  <p:tag name="WIDTH" val="219.5417"/>
  <p:tag name="HEIGHT" val="19.38748"/>
  <p:tag name="TOP" val="80"/>
</p:tagLst>
</file>

<file path=ppt/tags/tag252.xml><?xml version="1.0" encoding="utf-8"?>
<p:tagLst xmlns:a="http://schemas.openxmlformats.org/drawingml/2006/main" xmlns:r="http://schemas.openxmlformats.org/officeDocument/2006/relationships" xmlns:p="http://schemas.openxmlformats.org/presentationml/2006/main">
  <p:tag name="NAME" val="CustomIcon"/>
</p:tagLst>
</file>

<file path=ppt/tags/tag253.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254.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255.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26.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27.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28.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29.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NAME" val="CustomIcon"/>
</p:tagLst>
</file>

<file path=ppt/tags/tag31.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9.375039"/>
  <p:tag name="WIDTH" val="219.5417"/>
  <p:tag name="HEIGHT" val="19.38748"/>
  <p:tag name="TOP" val="80"/>
</p:tagLst>
</file>

<file path=ppt/tags/tag32.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HEIGHT" val="19.38748"/>
  <p:tag name="TOP" val="80"/>
</p:tagLst>
</file>

<file path=ppt/tags/tag33.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468.4584"/>
  <p:tag name="WIDTH" val="219.5417"/>
  <p:tag name="HEIGHT" val="19.38748"/>
  <p:tag name="TOP" val="80"/>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NAME" val="CustomIcon"/>
</p:tagLst>
</file>

<file path=ppt/tags/tag36.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37.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38.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39.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41.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42.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43.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44.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45.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46.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47.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48.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49.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5.xml><?xml version="1.0" encoding="utf-8"?>
<p:tagLst xmlns:a="http://schemas.openxmlformats.org/drawingml/2006/main" xmlns:r="http://schemas.openxmlformats.org/officeDocument/2006/relationships" xmlns:p="http://schemas.openxmlformats.org/presentationml/2006/main">
  <p:tag name="NAME" val="CustomIcon"/>
</p:tagLst>
</file>

<file path=ppt/tags/tag50.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51.xml><?xml version="1.0" encoding="utf-8"?>
<p:tagLst xmlns:a="http://schemas.openxmlformats.org/drawingml/2006/main" xmlns:r="http://schemas.openxmlformats.org/officeDocument/2006/relationships" xmlns:p="http://schemas.openxmlformats.org/presentationml/2006/main">
  <p:tag name="NAME" val="CustomIcon"/>
</p:tagLst>
</file>

<file path=ppt/tags/tag52.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9.375039"/>
  <p:tag name="WIDTH" val="219.5417"/>
  <p:tag name="HEIGHT" val="19.38748"/>
  <p:tag name="TOP" val="80"/>
</p:tagLst>
</file>

<file path=ppt/tags/tag53.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HEIGHT" val="19.38748"/>
  <p:tag name="TOP" val="80"/>
</p:tagLst>
</file>

<file path=ppt/tags/tag54.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468.4584"/>
  <p:tag name="WIDTH" val="219.5417"/>
  <p:tag name="HEIGHT" val="19.38748"/>
  <p:tag name="TOP" val="80"/>
</p:tagLst>
</file>

<file path=ppt/tags/tag55.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56.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57.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NAME" val="CustomIcon"/>
</p:tagLst>
</file>

<file path=ppt/tags/tag6.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60.xml><?xml version="1.0" encoding="utf-8"?>
<p:tagLst xmlns:a="http://schemas.openxmlformats.org/drawingml/2006/main" xmlns:r="http://schemas.openxmlformats.org/officeDocument/2006/relationships" xmlns:p="http://schemas.openxmlformats.org/presentationml/2006/main">
  <p:tag name="NAME" val="CustomIcon"/>
</p:tagLst>
</file>

<file path=ppt/tags/tag61.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9.375039"/>
  <p:tag name="WIDTH" val="219.5417"/>
  <p:tag name="HEIGHT" val="19.38748"/>
  <p:tag name="TOP" val="80"/>
</p:tagLst>
</file>

<file path=ppt/tags/tag62.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HEIGHT" val="19.38748"/>
  <p:tag name="TOP" val="80"/>
</p:tagLst>
</file>

<file path=ppt/tags/tag63.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468.4584"/>
  <p:tag name="WIDTH" val="219.5417"/>
  <p:tag name="HEIGHT" val="19.38748"/>
  <p:tag name="TOP" val="80"/>
</p:tagLst>
</file>

<file path=ppt/tags/tag64.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65.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66.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67.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68.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69.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7.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70.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71.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72.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73.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74.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75.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76.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77.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78.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79.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8.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80.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81.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NAME" val="CustomIcon"/>
</p:tagLst>
</file>

<file path=ppt/tags/tag84.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85.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86.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87.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88.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89.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9.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90.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91.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92.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93.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94.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95.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96.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97.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98.xml><?xml version="1.0" encoding="utf-8"?>
<p:tagLst xmlns:a="http://schemas.openxmlformats.org/drawingml/2006/main" xmlns:r="http://schemas.openxmlformats.org/officeDocument/2006/relationships" xmlns:p="http://schemas.openxmlformats.org/presentationml/2006/main">
  <p:tag name="MTTABLE" val="Cell"/>
  <p:tag name="MTNUMBER" val="0.682133762949209"/>
  <p:tag name="LEFT" val="238.9167"/>
  <p:tag name="WIDTH" val="219.5417"/>
  <p:tag name="TOP" val="109.3875"/>
  <p:tag name="HEIGHT" val="169.9313"/>
</p:tagLst>
</file>

<file path=ppt/tags/tag99.xml><?xml version="1.0" encoding="utf-8"?>
<p:tagLst xmlns:a="http://schemas.openxmlformats.org/drawingml/2006/main" xmlns:r="http://schemas.openxmlformats.org/officeDocument/2006/relationships" xmlns:p="http://schemas.openxmlformats.org/presentationml/2006/main">
  <p:tag name="NAME" val="CustomIcon"/>
</p:tagLst>
</file>

<file path=ppt/theme/theme1.xml><?xml version="1.0" encoding="utf-8"?>
<a:theme xmlns:a="http://schemas.openxmlformats.org/drawingml/2006/main" name="4.3-Template_12.7.2016">
  <a:themeElements>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oject Communications" ma:contentTypeID="0x0101008DA58B5CA681664FAB24816C56F410850900DB152401091AAC4ABF8B0977161DF5BF" ma:contentTypeVersion="19" ma:contentTypeDescription="Project Communications" ma:contentTypeScope="" ma:versionID="0a1e4015ef9e8337a86b2997ea149f9d">
  <xsd:schema xmlns:xsd="http://www.w3.org/2001/XMLSchema" xmlns:xs="http://www.w3.org/2001/XMLSchema" xmlns:p="http://schemas.microsoft.com/office/2006/metadata/properties" xmlns:ns2="8d7096d6-fc66-4344-9e3f-2445529a09f6" xmlns:ns3="692b1d3d-0f4c-48ce-837c-97bc48865b33" targetNamespace="http://schemas.microsoft.com/office/2006/metadata/properties" ma:root="true" ma:fieldsID="788f73bc8be96df6e521f07e51180c19" ns2:_="" ns3:_="">
    <xsd:import namespace="8d7096d6-fc66-4344-9e3f-2445529a09f6"/>
    <xsd:import namespace="692b1d3d-0f4c-48ce-837c-97bc48865b33"/>
    <xsd:element name="properties">
      <xsd:complexType>
        <xsd:sequence>
          <xsd:element name="documentManagement">
            <xsd:complexType>
              <xsd:all>
                <xsd:element ref="ns2:hbf0c10381aa4bd59932b5b7da857fed" minOccurs="0"/>
                <xsd:element ref="ns2:TaxCatchAll" minOccurs="0"/>
                <xsd:element ref="ns2:TaxCatchAllLabel"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7096d6-fc66-4344-9e3f-2445529a09f6" elementFormDefault="qualified">
    <xsd:import namespace="http://schemas.microsoft.com/office/2006/documentManagement/types"/>
    <xsd:import namespace="http://schemas.microsoft.com/office/infopath/2007/PartnerControls"/>
    <xsd:element name="hbf0c10381aa4bd59932b5b7da857fed" ma:index="2" nillable="true" ma:taxonomy="true" ma:internalName="hbf0c10381aa4bd59932b5b7da857fed" ma:taxonomyFieldName="Project_x0020_Document_x0020_Type" ma:displayName="Project Document Type" ma:readOnly="false" ma:default="" ma:fieldId="{1bf0c103-81aa-4bd5-9932-b5b7da857fed}" ma:sspId="822e118f-d533-465d-b5ca-7beed2256e09" ma:termSetId="d8a5acf7-091c-4877-b363-b3708ae07044" ma:anchorId="00000000-0000-0000-0000-000000000000" ma:open="false" ma:isKeyword="false">
      <xsd:complexType>
        <xsd:sequence>
          <xsd:element ref="pc:Terms" minOccurs="0" maxOccurs="1"/>
        </xsd:sequence>
      </xsd:complexType>
    </xsd:element>
    <xsd:element name="TaxCatchAll" ma:index="3" nillable="true" ma:displayName="Taxonomy Catch All Column" ma:description="" ma:hidden="true" ma:list="{55cf9c8a-78a3-4561-85a9-0a0514ac3c6b}" ma:internalName="TaxCatchAll" ma:showField="CatchAllData" ma:web="854bdaf2-bd23-4f9a-b8cb-7de5fd396210">
      <xsd:complexType>
        <xsd:complexContent>
          <xsd:extension base="dms:MultiChoiceLookup">
            <xsd:sequence>
              <xsd:element name="Value" type="dms:Lookup" maxOccurs="unbounded" minOccurs="0" nillable="true"/>
            </xsd:sequence>
          </xsd:extension>
        </xsd:complexContent>
      </xsd:complexType>
    </xsd:element>
    <xsd:element name="TaxCatchAllLabel" ma:index="4" nillable="true" ma:displayName="Taxonomy Catch All Column1" ma:description="" ma:hidden="true" ma:list="{55cf9c8a-78a3-4561-85a9-0a0514ac3c6b}" ma:internalName="TaxCatchAllLabel" ma:readOnly="true" ma:showField="CatchAllDataLabel" ma:web="854bdaf2-bd23-4f9a-b8cb-7de5fd39621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92b1d3d-0f4c-48ce-837c-97bc48865b33"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hbf0c10381aa4bd59932b5b7da857fed xmlns="8d7096d6-fc66-4344-9e3f-2445529a09f6">
      <Terms xmlns="http://schemas.microsoft.com/office/infopath/2007/PartnerControls"/>
    </hbf0c10381aa4bd59932b5b7da857fed>
    <TaxCatchAll xmlns="8d7096d6-fc66-4344-9e3f-2445529a09f6"/>
  </documentManagement>
</p:properties>
</file>

<file path=customXml/item4.xml><?xml version="1.0" encoding="utf-8"?>
<?mso-contentType ?>
<SharedContentType xmlns="Microsoft.SharePoint.Taxonomy.ContentTypeSync" SourceId="822e118f-d533-465d-b5ca-7beed2256e09" ContentTypeId="0x0101008DA58B5CA681664FAB24816C56F4108509" PreviousValue="false"/>
</file>

<file path=customXml/itemProps1.xml><?xml version="1.0" encoding="utf-8"?>
<ds:datastoreItem xmlns:ds="http://schemas.openxmlformats.org/officeDocument/2006/customXml" ds:itemID="{CDC7BF87-A18F-4BE0-9731-570CAA7D8118}">
  <ds:schemaRefs>
    <ds:schemaRef ds:uri="http://schemas.microsoft.com/sharepoint/v3/contenttype/forms"/>
  </ds:schemaRefs>
</ds:datastoreItem>
</file>

<file path=customXml/itemProps2.xml><?xml version="1.0" encoding="utf-8"?>
<ds:datastoreItem xmlns:ds="http://schemas.openxmlformats.org/officeDocument/2006/customXml" ds:itemID="{77E785E1-70B5-4B2F-BFEE-5B7F247B1BA5}"/>
</file>

<file path=customXml/itemProps3.xml><?xml version="1.0" encoding="utf-8"?>
<ds:datastoreItem xmlns:ds="http://schemas.openxmlformats.org/officeDocument/2006/customXml" ds:itemID="{BB75186C-1A0D-4A46-B6DB-043C7648E018}">
  <ds:schemaRefs>
    <ds:schemaRef ds:uri="http://schemas.microsoft.com/office/2006/metadata/properties"/>
    <ds:schemaRef ds:uri="http://purl.org/dc/terms/"/>
    <ds:schemaRef ds:uri="http://schemas.openxmlformats.org/package/2006/metadata/core-properties"/>
    <ds:schemaRef ds:uri="8d7096d6-fc66-4344-9e3f-2445529a09f6"/>
    <ds:schemaRef ds:uri="http://schemas.microsoft.com/office/2006/documentManagement/types"/>
    <ds:schemaRef ds:uri="http://schemas.microsoft.com/office/infopath/2007/PartnerControls"/>
    <ds:schemaRef ds:uri="http://purl.org/dc/elements/1.1/"/>
    <ds:schemaRef ds:uri="c70d2517-663b-4e29-9f69-7a2576a36449"/>
    <ds:schemaRef ds:uri="http://www.w3.org/XML/1998/namespace"/>
    <ds:schemaRef ds:uri="http://purl.org/dc/dcmitype/"/>
  </ds:schemaRefs>
</ds:datastoreItem>
</file>

<file path=customXml/itemProps4.xml><?xml version="1.0" encoding="utf-8"?>
<ds:datastoreItem xmlns:ds="http://schemas.openxmlformats.org/officeDocument/2006/customXml" ds:itemID="{62BA83BC-076E-4417-8FDA-B06314AC28E5}"/>
</file>

<file path=docProps/app.xml><?xml version="1.0" encoding="utf-8"?>
<Properties xmlns="http://schemas.openxmlformats.org/officeDocument/2006/extended-properties" xmlns:vt="http://schemas.openxmlformats.org/officeDocument/2006/docPropsVTypes">
  <Template>4.3-Template_12.7.2016</Template>
  <TotalTime>7136</TotalTime>
  <Words>1855</Words>
  <Application>Microsoft Office PowerPoint</Application>
  <PresentationFormat>On-screen Show (4:3)</PresentationFormat>
  <Paragraphs>266</Paragraphs>
  <Slides>10</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7" baseType="lpstr">
      <vt:lpstr>Arial</vt:lpstr>
      <vt:lpstr>Calibri</vt:lpstr>
      <vt:lpstr>Gill Sans MT</vt:lpstr>
      <vt:lpstr>GillSans</vt:lpstr>
      <vt:lpstr>GillSans-Light</vt:lpstr>
      <vt:lpstr>4.3-Template_12.7.2016</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USAID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COVER OPTION TITLE GOES HERE CAN  RUN THREE LINES</dc:title>
  <dc:creator>USAID</dc:creator>
  <cp:lastModifiedBy>Jennifer Pietropaoli</cp:lastModifiedBy>
  <cp:revision>191</cp:revision>
  <dcterms:created xsi:type="dcterms:W3CDTF">2017-03-16T17:46:58Z</dcterms:created>
  <dcterms:modified xsi:type="dcterms:W3CDTF">2020-03-18T19:34:30Z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0x0101008DA58B5CA681664FAB24816C56F410850900DB152401091AAC4ABF8B0977161DF5BF</vt:lpwstr>
  </property>
  <property fmtid="{D5CDD505-2E9C-101B-9397-08002B2CF9AE}" pid="3" name="Project Document Type">
    <vt:lpwstr/>
  </property>
</Properties>
</file>